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5ED"/>
    <a:srgbClr val="6643FB"/>
    <a:srgbClr val="2A04CC"/>
    <a:srgbClr val="325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ADA5-68E8-476E-90D8-0AFBDEFDC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10F2-9010-4895-9A80-D53B62E4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B62C-BADF-4F06-8F7A-CE8CF9DE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EE79-AA99-4290-91FD-B15E277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8C65C-465F-4FD3-8087-6541A365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0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DDA-E49E-4BE1-BC33-CE761561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9C37-C06A-4A1C-9E13-91D75C581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C04-4052-4869-A38B-69DEADE1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D153-BD23-413E-8202-4E4B5935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23EF-26F9-450B-AE1D-FF20E614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521AA-9801-4CD4-8E90-EBFAE470C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E6F3-2134-4C7B-B1E1-006AD9200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430B-81C2-4F32-91C2-6C5352DF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2505-3B31-4EF6-A2F6-F8E11CB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C21F-2EAF-45DD-B1B7-1E81EA38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344C-506D-4ECD-B686-0D36C36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0A76-B861-4BEB-89DD-538D0EA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0AA-47BE-4F5C-81DF-4133F13C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47816-9938-4EBF-89DA-C328C88C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F7120-11E8-475B-AFC2-3D2FFC5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7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28B1-A665-46F2-900E-32D8698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077E3-3869-4FDF-AA6B-E8CC0580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E655-C785-49C0-94AF-AC62E067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A87C-4BB2-4FC2-96C9-01DC72FC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C802-5325-4A60-805D-BA2246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4BB8-4175-49B2-9508-31B0A6EB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1084-D5A4-4334-8FB9-BD241BEF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BF9-935A-4D43-9993-DBBB67402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B7830-01A5-4920-80C1-9A3AA63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F942-D139-4E97-BF4A-9072CFF8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C3C65-1DEB-4C3C-8B00-A4BEB5B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0C80-EB00-44A2-8093-5D3F9C04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C926-7569-4F11-A1EE-E89999035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BC8B-4A5F-4249-8D18-021BB2216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DFB77-EE47-4C9A-9BAE-BB02DD107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8395B-622D-40E4-8DE5-34C8F0EA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BD79D-DAE3-4A78-9536-191582E9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EDF9-54FC-40DC-B5A3-58E2ABE1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97E43-62CA-4EE3-BD2B-976B401C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6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CC6E-04C1-4299-A2E5-633793A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9E992-5D99-4853-8532-37A174E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14E55-E88F-4126-8C97-B78F5FB1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BCCFE-91EE-40DD-BD00-F8D1C2A5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F8268-5E63-4CCD-938A-880AB72D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AD04E-F432-4CAA-B1B3-312BC408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E6003-C08C-408A-AEA7-42F4CA6D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55F-9B3B-497E-82B2-1AAD8EAD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050B-72D1-4D28-B239-5979B3728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9C54C-F5BF-4087-A48C-FA8F1B838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71E17-6E0B-439A-98C4-982C5338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DCE7B-C5B6-4693-900C-CDA6532C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F6D78-D646-4942-AECB-AC9E311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5993-17D2-4EA0-9A12-6506AA9D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B32C3-1886-4FF3-B61B-EFA4426DC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169A-ED8F-41A7-9223-C1CA6F4D1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7DF6-7524-432D-87A5-7AB2EBA8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0C5A6-EBDB-4B67-9E36-E3DF81E8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1825C-CCF5-4CF8-ABB6-B1D952B3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B96B7-209F-4EBF-B36D-E578D92C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9F1FE-F3CD-466E-8D83-0ADE96BE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46680-6CC4-40CE-8D70-682DC3CB5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4F2A-DB01-4251-88FC-625DA32557A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C09C-BEFD-43B5-B38E-B44BE77DD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8E3-73DA-43AC-BBC0-F55740B8F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2F01-B197-4AEF-8FF7-F9F34BAF1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26FF0-990D-40D6-A29D-4774A173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68" r="39646" b="41835"/>
          <a:stretch/>
        </p:blipFill>
        <p:spPr>
          <a:xfrm>
            <a:off x="0" y="16778"/>
            <a:ext cx="12227767" cy="5662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A2E6CE-3D81-4351-BD7C-D4110D51B3FA}"/>
              </a:ext>
            </a:extLst>
          </p:cNvPr>
          <p:cNvSpPr/>
          <p:nvPr/>
        </p:nvSpPr>
        <p:spPr>
          <a:xfrm>
            <a:off x="2422124" y="2807227"/>
            <a:ext cx="9805643" cy="716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0859ED-4CE1-4BB0-A473-A3BB213886BB}"/>
              </a:ext>
            </a:extLst>
          </p:cNvPr>
          <p:cNvSpPr/>
          <p:nvPr/>
        </p:nvSpPr>
        <p:spPr>
          <a:xfrm>
            <a:off x="7580723" y="3046657"/>
            <a:ext cx="267419" cy="24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6FA356-D679-4849-9CCE-06EBD35448F6}"/>
              </a:ext>
            </a:extLst>
          </p:cNvPr>
          <p:cNvSpPr/>
          <p:nvPr/>
        </p:nvSpPr>
        <p:spPr>
          <a:xfrm>
            <a:off x="4408098" y="1337095"/>
            <a:ext cx="439947" cy="3623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chennault</dc:creator>
  <cp:lastModifiedBy>dave chennault</cp:lastModifiedBy>
  <cp:revision>32</cp:revision>
  <dcterms:created xsi:type="dcterms:W3CDTF">2020-01-14T00:33:06Z</dcterms:created>
  <dcterms:modified xsi:type="dcterms:W3CDTF">2020-01-25T00:28:24Z</dcterms:modified>
</cp:coreProperties>
</file>