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D79C217-B020-4DB9-BD2A-4E2ECA1B0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5"/>
          <a:stretch/>
        </p:blipFill>
        <p:spPr>
          <a:xfrm>
            <a:off x="0" y="0"/>
            <a:ext cx="12123802" cy="611557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EE4C32-05D3-4A7E-A7EA-1836FB585F1B}"/>
              </a:ext>
            </a:extLst>
          </p:cNvPr>
          <p:cNvSpPr/>
          <p:nvPr/>
        </p:nvSpPr>
        <p:spPr>
          <a:xfrm>
            <a:off x="85726" y="1315713"/>
            <a:ext cx="1927632" cy="17546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7558BF-40B5-4172-8240-223E510503C9}"/>
              </a:ext>
            </a:extLst>
          </p:cNvPr>
          <p:cNvSpPr/>
          <p:nvPr/>
        </p:nvSpPr>
        <p:spPr>
          <a:xfrm>
            <a:off x="10356828" y="1173100"/>
            <a:ext cx="1749445" cy="17546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8629-B8FC-456B-961B-D3D40897E7EB}"/>
              </a:ext>
            </a:extLst>
          </p:cNvPr>
          <p:cNvSpPr/>
          <p:nvPr/>
        </p:nvSpPr>
        <p:spPr>
          <a:xfrm>
            <a:off x="10604915" y="5534639"/>
            <a:ext cx="585999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19</cp:revision>
  <dcterms:created xsi:type="dcterms:W3CDTF">2020-01-14T00:33:06Z</dcterms:created>
  <dcterms:modified xsi:type="dcterms:W3CDTF">2020-01-24T23:57:28Z</dcterms:modified>
</cp:coreProperties>
</file>