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8F6C460-CCC9-43F2-8C16-C555FE0C8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163" r="38984" b="6010"/>
          <a:stretch/>
        </p:blipFill>
        <p:spPr>
          <a:xfrm>
            <a:off x="-1" y="0"/>
            <a:ext cx="9262494" cy="6736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190936" y="1623009"/>
            <a:ext cx="2283815" cy="4786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9DBB5-0863-4771-B5FB-797C3FD19803}"/>
              </a:ext>
            </a:extLst>
          </p:cNvPr>
          <p:cNvSpPr/>
          <p:nvPr/>
        </p:nvSpPr>
        <p:spPr>
          <a:xfrm>
            <a:off x="8517186" y="378029"/>
            <a:ext cx="590549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2020-01-25T00:01:38Z</dcterms:modified>
</cp:coreProperties>
</file>