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C541640-A6D7-4E67-8A1C-D0512AC3B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r="61172"/>
          <a:stretch/>
        </p:blipFill>
        <p:spPr>
          <a:xfrm>
            <a:off x="0" y="0"/>
            <a:ext cx="4733925" cy="6149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2257424" y="1590675"/>
            <a:ext cx="1914525" cy="3105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2020-01-19T17:02:48Z</dcterms:modified>
</cp:coreProperties>
</file>