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5A03E8A-CAA0-4B40-A950-8F78CE25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4" r="12052" b="45624"/>
          <a:stretch/>
        </p:blipFill>
        <p:spPr>
          <a:xfrm>
            <a:off x="-1" y="0"/>
            <a:ext cx="11986267" cy="3741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10677408" y="129396"/>
            <a:ext cx="1308858" cy="550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CA6AFF-5F37-4961-8CF2-563B4F087991}"/>
              </a:ext>
            </a:extLst>
          </p:cNvPr>
          <p:cNvSpPr/>
          <p:nvPr/>
        </p:nvSpPr>
        <p:spPr>
          <a:xfrm>
            <a:off x="1984074" y="-1"/>
            <a:ext cx="2786333" cy="215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40</cp:revision>
  <dcterms:created xsi:type="dcterms:W3CDTF">2020-01-14T00:33:06Z</dcterms:created>
  <dcterms:modified xsi:type="dcterms:W3CDTF">2020-01-29T17:53:51Z</dcterms:modified>
</cp:coreProperties>
</file>