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1A8EE2A-D697-4C78-8992-DC90234B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9" b="35030"/>
          <a:stretch/>
        </p:blipFill>
        <p:spPr>
          <a:xfrm>
            <a:off x="-1" y="0"/>
            <a:ext cx="12083117" cy="3808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6CA200-282D-4638-B063-7C2F06DE46CF}"/>
              </a:ext>
            </a:extLst>
          </p:cNvPr>
          <p:cNvSpPr/>
          <p:nvPr/>
        </p:nvSpPr>
        <p:spPr>
          <a:xfrm>
            <a:off x="10251958" y="2674777"/>
            <a:ext cx="1744299" cy="2667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13</cp:revision>
  <dcterms:created xsi:type="dcterms:W3CDTF">2020-01-14T00:33:06Z</dcterms:created>
  <dcterms:modified xsi:type="dcterms:W3CDTF">2020-01-24T23:53:47Z</dcterms:modified>
</cp:coreProperties>
</file>