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17" r:id="rId6"/>
    <p:sldId id="318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394-89BA-489B-A3D4-A9A7522B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C8F8-28A3-44DE-A74B-5B2A6883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EE14-44DE-41B3-8C42-5EF9550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960-DD8A-4CCD-BC8E-86A700B8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051C-7663-415B-A410-392B77C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2FBB-8F53-495D-86D8-31D3ADF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6D96-8205-4F01-8D6A-C43C2A1F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EB0-B9E8-4BEB-8003-6509DEA7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2D1F-C90B-4510-828A-88C7CC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59FD-FDD4-4312-82E7-103245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EE2A-272A-4921-B249-1AC01C7C5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A9A3-25F7-48A9-9A0D-B89BA5D7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55D3-A90B-48E4-A014-61A36B7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8317-E78B-49F4-BB16-503D8899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F5B-6769-4D2E-89FC-3FDE1A4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36F-EBCD-4B0C-B1A0-5FD77ED4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EE7C-C3EF-400E-865E-2CA3783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210-E878-4B56-8282-B8397DB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41C4-2C24-4CB5-9F4D-E88E620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96A-A1D5-4296-ABA8-611624E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364-F607-4E12-9FE0-8407055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1851-9B62-4190-8222-980F0057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380-D89E-4454-9522-6299B17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F609-1745-4FC9-9A17-1948A33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673-D3A2-43B2-A0C1-57D7B0F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AC9-127E-4DF9-B176-F6003FC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EBA-FF3F-406C-9279-8D577D4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13D6-9A1F-4AD6-8DFB-431FB326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5D4A-0F4C-41CF-8D0C-CCD81C7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5992-1D4C-4F91-8A6E-62B95B8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885-F6F4-4997-A7D4-E81A9E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EC-8FDF-4CE9-B767-5EC3A52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393-895E-458B-8F31-08612B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B1D-2EAD-44ED-BF9D-0839546A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1095-BEB0-4821-AA4D-F377C3EC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D71B-7321-46FE-BB99-04BE6397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CBC0-40B1-4427-A812-816EEC2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419-F12B-42AA-8B4B-B1988A8E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AABAE-1F9B-4928-AA94-25366BE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537-6E2D-4D86-84DE-A9E6A9D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3351D-34D9-42FD-9C9A-FF1880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8FD-A6C7-41A3-BC96-F2B2D3F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9772-D7C8-481E-8D9E-AF7B15A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A5FB9-DA2A-43CD-BA84-F8DD61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4399D-8794-451C-813E-6FC2730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CC6-6829-4F5C-B7F2-192C3F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C4D-7D58-4FA2-B799-83AA3BC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1D6C-50CA-4192-A8B2-D23AB777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558-4266-46B4-AFBA-92DD067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2746-28CC-4A2A-9338-5C764A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2E447-4F8C-4F10-B823-92A578C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004-8527-42A1-8788-75E3D54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155-E1EC-46A6-892B-DCA1EAA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A2D3-8B5D-49E2-A0D4-3283548D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B0E-4A3E-4FFF-A81A-DCDA784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A01A-B0A1-432C-AC9C-278D7F7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B7B0-5E6F-48C8-98F4-848DFC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0488-FE6E-475B-B6C9-0618018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C349-7B54-4334-B479-2FD0BF9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DEC8-5791-43D6-80EA-72140B3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32A-7C56-46B2-BD2C-FECAF316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629C-13EA-443E-BBB5-E8DA5B9F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75FE-51D2-4A12-A883-3EC58E6D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4.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5.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6.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2</cp:revision>
  <dcterms:created xsi:type="dcterms:W3CDTF">2019-07-19T20:19:55Z</dcterms:created>
  <dcterms:modified xsi:type="dcterms:W3CDTF">2019-07-19T20:25:36Z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2019-07-19T20:24:43.8260894Z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579f9c59-4801-4e00-a1e1-7fd59b56622b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