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AC874-37EE-4CC9-8896-BD6450A1CC8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52049-3889-4C23-B482-A4C4AE37A0A7}">
      <dgm:prSet phldrT="[Text]"/>
      <dgm:spPr>
        <a:solidFill>
          <a:srgbClr val="002060"/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Support</a:t>
          </a:r>
        </a:p>
      </dgm:t>
    </dgm:pt>
    <dgm:pt modelId="{08B7946A-2B16-4F26-A955-8230F5DCA3BC}" type="parTrans" cxnId="{1A7F1BFB-2B71-42F9-A054-E592CDA3C2E8}">
      <dgm:prSet/>
      <dgm:spPr/>
      <dgm:t>
        <a:bodyPr/>
        <a:lstStyle/>
        <a:p>
          <a:endParaRPr lang="en-US"/>
        </a:p>
      </dgm:t>
    </dgm:pt>
    <dgm:pt modelId="{A94382CF-2C1E-4C53-BE90-9CD8D148CC1B}" type="sibTrans" cxnId="{1A7F1BFB-2B71-42F9-A054-E592CDA3C2E8}">
      <dgm:prSet/>
      <dgm:spPr/>
      <dgm:t>
        <a:bodyPr/>
        <a:lstStyle/>
        <a:p>
          <a:endParaRPr lang="en-US"/>
        </a:p>
      </dgm:t>
    </dgm:pt>
    <dgm:pt modelId="{907DEA8A-1066-4FBE-B434-29AEA6956009}" type="asst">
      <dgm:prSet phldrT="[Text]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Defects</a:t>
          </a:r>
        </a:p>
      </dgm:t>
    </dgm:pt>
    <dgm:pt modelId="{003F9A45-7723-45E7-87F2-F60ADA4CD885}" type="parTrans" cxnId="{A61EF4CC-0E50-4866-A99F-0289855C4DBF}">
      <dgm:prSet/>
      <dgm:spPr/>
      <dgm:t>
        <a:bodyPr/>
        <a:lstStyle/>
        <a:p>
          <a:endParaRPr lang="en-US"/>
        </a:p>
      </dgm:t>
    </dgm:pt>
    <dgm:pt modelId="{4C96FEA6-2A34-41A7-9246-97AB19736078}" type="sibTrans" cxnId="{A61EF4CC-0E50-4866-A99F-0289855C4DBF}">
      <dgm:prSet/>
      <dgm:spPr/>
      <dgm:t>
        <a:bodyPr/>
        <a:lstStyle/>
        <a:p>
          <a:endParaRPr lang="en-US"/>
        </a:p>
      </dgm:t>
    </dgm:pt>
    <dgm:pt modelId="{0A127F80-A9F6-4695-90E3-7B708799DDF0}" type="asst">
      <dgm:prSet phldrT="[Text]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Cosmetic Defects</a:t>
          </a:r>
        </a:p>
      </dgm:t>
    </dgm:pt>
    <dgm:pt modelId="{8E31C877-C4D5-4025-8F39-48D0E99CB48E}" type="parTrans" cxnId="{E45CCFA9-D878-41B8-9456-3C78C314872B}">
      <dgm:prSet/>
      <dgm:spPr/>
      <dgm:t>
        <a:bodyPr/>
        <a:lstStyle/>
        <a:p>
          <a:endParaRPr lang="en-US"/>
        </a:p>
      </dgm:t>
    </dgm:pt>
    <dgm:pt modelId="{A23E8CCE-C7DA-459C-A77A-9516C945E389}" type="sibTrans" cxnId="{E45CCFA9-D878-41B8-9456-3C78C314872B}">
      <dgm:prSet/>
      <dgm:spPr/>
      <dgm:t>
        <a:bodyPr/>
        <a:lstStyle/>
        <a:p>
          <a:endParaRPr lang="en-US"/>
        </a:p>
      </dgm:t>
    </dgm:pt>
    <dgm:pt modelId="{6B427DAB-D2CB-4A29-962D-482DF77A05B5}" type="asst">
      <dgm:prSet phldrT="[Text]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Hardware Defects</a:t>
          </a:r>
        </a:p>
      </dgm:t>
    </dgm:pt>
    <dgm:pt modelId="{B7E6BD05-9FAE-469A-80F5-1465DC9DC9C8}" type="parTrans" cxnId="{D40DC0EF-D044-46FF-84BA-ECE3D7CD965E}">
      <dgm:prSet/>
      <dgm:spPr/>
      <dgm:t>
        <a:bodyPr/>
        <a:lstStyle/>
        <a:p>
          <a:endParaRPr lang="en-US"/>
        </a:p>
      </dgm:t>
    </dgm:pt>
    <dgm:pt modelId="{1C14F986-6BCF-41CE-B1EE-A046561E1260}" type="sibTrans" cxnId="{D40DC0EF-D044-46FF-84BA-ECE3D7CD965E}">
      <dgm:prSet/>
      <dgm:spPr/>
      <dgm:t>
        <a:bodyPr/>
        <a:lstStyle/>
        <a:p>
          <a:endParaRPr lang="en-US"/>
        </a:p>
      </dgm:t>
    </dgm:pt>
    <dgm:pt modelId="{B59C1FE7-0F28-4517-85D4-C3DCA3048552}" type="asst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Returns &amp; Exchanges</a:t>
          </a:r>
        </a:p>
      </dgm:t>
    </dgm:pt>
    <dgm:pt modelId="{70F76D5A-5B86-4699-A73B-BB8D1962D5B2}" type="parTrans" cxnId="{E4375A7C-3BA1-4ED9-989C-EA356C8D75CC}">
      <dgm:prSet/>
      <dgm:spPr/>
      <dgm:t>
        <a:bodyPr/>
        <a:lstStyle/>
        <a:p>
          <a:endParaRPr lang="en-US"/>
        </a:p>
      </dgm:t>
    </dgm:pt>
    <dgm:pt modelId="{AFA48075-3861-453A-A4DA-854B194E1354}" type="sibTrans" cxnId="{E4375A7C-3BA1-4ED9-989C-EA356C8D75CC}">
      <dgm:prSet/>
      <dgm:spPr/>
      <dgm:t>
        <a:bodyPr/>
        <a:lstStyle/>
        <a:p>
          <a:endParaRPr lang="en-US"/>
        </a:p>
      </dgm:t>
    </dgm:pt>
    <dgm:pt modelId="{8E45D74B-CA98-4453-AAF7-B8AAA74DD45A}" type="asst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Delivery Issues</a:t>
          </a:r>
        </a:p>
      </dgm:t>
    </dgm:pt>
    <dgm:pt modelId="{591B4364-A8B0-4C89-BC22-824B9F387DED}" type="parTrans" cxnId="{1D278BAB-C24C-4926-AD4E-5EE9CC315DA4}">
      <dgm:prSet/>
      <dgm:spPr/>
      <dgm:t>
        <a:bodyPr/>
        <a:lstStyle/>
        <a:p>
          <a:endParaRPr lang="en-US"/>
        </a:p>
      </dgm:t>
    </dgm:pt>
    <dgm:pt modelId="{72E60A9C-7565-4659-98F8-17A2FD527750}" type="sibTrans" cxnId="{1D278BAB-C24C-4926-AD4E-5EE9CC315DA4}">
      <dgm:prSet/>
      <dgm:spPr/>
      <dgm:t>
        <a:bodyPr/>
        <a:lstStyle/>
        <a:p>
          <a:endParaRPr lang="en-US"/>
        </a:p>
      </dgm:t>
    </dgm:pt>
    <dgm:pt modelId="{7A5397E9-E73F-48A8-884D-F5BA7D4A4F68}" type="asst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Return Policies</a:t>
          </a:r>
        </a:p>
      </dgm:t>
    </dgm:pt>
    <dgm:pt modelId="{6D2C2B87-38E3-4A58-BB54-C356B3A218BE}" type="parTrans" cxnId="{F8B1FC9F-264E-41CC-8FD0-4FA08D48D841}">
      <dgm:prSet/>
      <dgm:spPr/>
      <dgm:t>
        <a:bodyPr/>
        <a:lstStyle/>
        <a:p>
          <a:endParaRPr lang="en-US"/>
        </a:p>
      </dgm:t>
    </dgm:pt>
    <dgm:pt modelId="{70FEB66C-EEEA-4CB9-83AC-F8FC7B42DA38}" type="sibTrans" cxnId="{F8B1FC9F-264E-41CC-8FD0-4FA08D48D841}">
      <dgm:prSet/>
      <dgm:spPr/>
      <dgm:t>
        <a:bodyPr/>
        <a:lstStyle/>
        <a:p>
          <a:endParaRPr lang="en-US"/>
        </a:p>
      </dgm:t>
    </dgm:pt>
    <dgm:pt modelId="{3C592660-7F9E-4A26-B5E4-0FAD19510DF7}" type="pres">
      <dgm:prSet presAssocID="{3C5AC874-37EE-4CC9-8896-BD6450A1CC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F6067C-EA05-4215-9350-3EF688AF5BC2}" type="pres">
      <dgm:prSet presAssocID="{69452049-3889-4C23-B482-A4C4AE37A0A7}" presName="hierRoot1" presStyleCnt="0">
        <dgm:presLayoutVars>
          <dgm:hierBranch val="init"/>
        </dgm:presLayoutVars>
      </dgm:prSet>
      <dgm:spPr/>
    </dgm:pt>
    <dgm:pt modelId="{4105A593-E329-416E-B306-EE031DEB623A}" type="pres">
      <dgm:prSet presAssocID="{69452049-3889-4C23-B482-A4C4AE37A0A7}" presName="rootComposite1" presStyleCnt="0"/>
      <dgm:spPr/>
    </dgm:pt>
    <dgm:pt modelId="{CDAFF864-CAFF-4DB7-ACBC-641C26F2EEBC}" type="pres">
      <dgm:prSet presAssocID="{69452049-3889-4C23-B482-A4C4AE37A0A7}" presName="rootText1" presStyleLbl="node0" presStyleIdx="0" presStyleCnt="1">
        <dgm:presLayoutVars>
          <dgm:chPref val="3"/>
        </dgm:presLayoutVars>
      </dgm:prSet>
      <dgm:spPr/>
    </dgm:pt>
    <dgm:pt modelId="{D1D9372C-18AB-4549-A52C-BC89FE7EA427}" type="pres">
      <dgm:prSet presAssocID="{69452049-3889-4C23-B482-A4C4AE37A0A7}" presName="rootConnector1" presStyleLbl="node1" presStyleIdx="0" presStyleCnt="0"/>
      <dgm:spPr/>
    </dgm:pt>
    <dgm:pt modelId="{07D15784-466D-473D-AB80-6A1C79DC56AF}" type="pres">
      <dgm:prSet presAssocID="{69452049-3889-4C23-B482-A4C4AE37A0A7}" presName="hierChild2" presStyleCnt="0"/>
      <dgm:spPr/>
    </dgm:pt>
    <dgm:pt modelId="{3E9496FA-5C83-43BA-ADFE-518E4210A96C}" type="pres">
      <dgm:prSet presAssocID="{69452049-3889-4C23-B482-A4C4AE37A0A7}" presName="hierChild3" presStyleCnt="0"/>
      <dgm:spPr/>
    </dgm:pt>
    <dgm:pt modelId="{C457ED5E-FB33-44FD-BE41-3A9AFA59CB8C}" type="pres">
      <dgm:prSet presAssocID="{003F9A45-7723-45E7-87F2-F60ADA4CD885}" presName="Name111" presStyleLbl="parChTrans1D2" presStyleIdx="0" presStyleCnt="2"/>
      <dgm:spPr/>
    </dgm:pt>
    <dgm:pt modelId="{FFB3066C-47D1-4C16-A083-D27BA1B02D26}" type="pres">
      <dgm:prSet presAssocID="{907DEA8A-1066-4FBE-B434-29AEA6956009}" presName="hierRoot3" presStyleCnt="0">
        <dgm:presLayoutVars>
          <dgm:hierBranch val="init"/>
        </dgm:presLayoutVars>
      </dgm:prSet>
      <dgm:spPr/>
    </dgm:pt>
    <dgm:pt modelId="{A36C0708-3671-4CBC-B3AD-FCE4036CBAFD}" type="pres">
      <dgm:prSet presAssocID="{907DEA8A-1066-4FBE-B434-29AEA6956009}" presName="rootComposite3" presStyleCnt="0"/>
      <dgm:spPr/>
    </dgm:pt>
    <dgm:pt modelId="{C76B4DC2-F88E-478C-80FC-58A92FF1A955}" type="pres">
      <dgm:prSet presAssocID="{907DEA8A-1066-4FBE-B434-29AEA6956009}" presName="rootText3" presStyleLbl="asst1" presStyleIdx="0" presStyleCnt="6">
        <dgm:presLayoutVars>
          <dgm:chPref val="3"/>
        </dgm:presLayoutVars>
      </dgm:prSet>
      <dgm:spPr/>
    </dgm:pt>
    <dgm:pt modelId="{9A917683-9A5C-40DF-B64F-645D510ACB3F}" type="pres">
      <dgm:prSet presAssocID="{907DEA8A-1066-4FBE-B434-29AEA6956009}" presName="rootConnector3" presStyleLbl="asst1" presStyleIdx="0" presStyleCnt="6"/>
      <dgm:spPr/>
    </dgm:pt>
    <dgm:pt modelId="{3A77B079-1FF1-4119-A724-D0833DD5078C}" type="pres">
      <dgm:prSet presAssocID="{907DEA8A-1066-4FBE-B434-29AEA6956009}" presName="hierChild6" presStyleCnt="0"/>
      <dgm:spPr/>
    </dgm:pt>
    <dgm:pt modelId="{D674D14D-5A82-4102-A2FC-1BA0AECA4E52}" type="pres">
      <dgm:prSet presAssocID="{907DEA8A-1066-4FBE-B434-29AEA6956009}" presName="hierChild7" presStyleCnt="0"/>
      <dgm:spPr/>
    </dgm:pt>
    <dgm:pt modelId="{DD1061CC-08B9-4E55-AB84-025C34B503BA}" type="pres">
      <dgm:prSet presAssocID="{8E31C877-C4D5-4025-8F39-48D0E99CB48E}" presName="Name111" presStyleLbl="parChTrans1D3" presStyleIdx="0" presStyleCnt="4"/>
      <dgm:spPr/>
    </dgm:pt>
    <dgm:pt modelId="{1170D5CC-651F-401B-BB8C-EDE06A25E3CC}" type="pres">
      <dgm:prSet presAssocID="{0A127F80-A9F6-4695-90E3-7B708799DDF0}" presName="hierRoot3" presStyleCnt="0">
        <dgm:presLayoutVars>
          <dgm:hierBranch val="init"/>
        </dgm:presLayoutVars>
      </dgm:prSet>
      <dgm:spPr/>
    </dgm:pt>
    <dgm:pt modelId="{2E4FA8D5-0B5B-4B51-AB15-C030FBCF24DA}" type="pres">
      <dgm:prSet presAssocID="{0A127F80-A9F6-4695-90E3-7B708799DDF0}" presName="rootComposite3" presStyleCnt="0"/>
      <dgm:spPr/>
    </dgm:pt>
    <dgm:pt modelId="{5A728B1A-5431-4CC7-9C11-F9A6DFEDF90A}" type="pres">
      <dgm:prSet presAssocID="{0A127F80-A9F6-4695-90E3-7B708799DDF0}" presName="rootText3" presStyleLbl="asst1" presStyleIdx="1" presStyleCnt="6">
        <dgm:presLayoutVars>
          <dgm:chPref val="3"/>
        </dgm:presLayoutVars>
      </dgm:prSet>
      <dgm:spPr/>
    </dgm:pt>
    <dgm:pt modelId="{505F9FFB-549F-4A02-9C45-4EA0276E1371}" type="pres">
      <dgm:prSet presAssocID="{0A127F80-A9F6-4695-90E3-7B708799DDF0}" presName="rootConnector3" presStyleLbl="asst1" presStyleIdx="1" presStyleCnt="6"/>
      <dgm:spPr/>
    </dgm:pt>
    <dgm:pt modelId="{4B0AE5B7-D168-496E-BFD9-2866891B045A}" type="pres">
      <dgm:prSet presAssocID="{0A127F80-A9F6-4695-90E3-7B708799DDF0}" presName="hierChild6" presStyleCnt="0"/>
      <dgm:spPr/>
    </dgm:pt>
    <dgm:pt modelId="{8B496929-9250-41BE-B83A-102AF788D216}" type="pres">
      <dgm:prSet presAssocID="{0A127F80-A9F6-4695-90E3-7B708799DDF0}" presName="hierChild7" presStyleCnt="0"/>
      <dgm:spPr/>
    </dgm:pt>
    <dgm:pt modelId="{D36F33AA-D975-442E-BA33-8D84B47AFF97}" type="pres">
      <dgm:prSet presAssocID="{B7E6BD05-9FAE-469A-80F5-1465DC9DC9C8}" presName="Name111" presStyleLbl="parChTrans1D3" presStyleIdx="1" presStyleCnt="4"/>
      <dgm:spPr/>
    </dgm:pt>
    <dgm:pt modelId="{A6D5A631-14BB-4ECF-9FAA-247B84B1B2C4}" type="pres">
      <dgm:prSet presAssocID="{6B427DAB-D2CB-4A29-962D-482DF77A05B5}" presName="hierRoot3" presStyleCnt="0">
        <dgm:presLayoutVars>
          <dgm:hierBranch val="init"/>
        </dgm:presLayoutVars>
      </dgm:prSet>
      <dgm:spPr/>
    </dgm:pt>
    <dgm:pt modelId="{3632A38C-125F-44F3-8889-361B163D0795}" type="pres">
      <dgm:prSet presAssocID="{6B427DAB-D2CB-4A29-962D-482DF77A05B5}" presName="rootComposite3" presStyleCnt="0"/>
      <dgm:spPr/>
    </dgm:pt>
    <dgm:pt modelId="{8F474F2F-D4EA-464A-A3BC-3437E0A81869}" type="pres">
      <dgm:prSet presAssocID="{6B427DAB-D2CB-4A29-962D-482DF77A05B5}" presName="rootText3" presStyleLbl="asst1" presStyleIdx="2" presStyleCnt="6">
        <dgm:presLayoutVars>
          <dgm:chPref val="3"/>
        </dgm:presLayoutVars>
      </dgm:prSet>
      <dgm:spPr/>
    </dgm:pt>
    <dgm:pt modelId="{49217187-C62B-4C13-9CC3-E9E8CF9A4074}" type="pres">
      <dgm:prSet presAssocID="{6B427DAB-D2CB-4A29-962D-482DF77A05B5}" presName="rootConnector3" presStyleLbl="asst1" presStyleIdx="2" presStyleCnt="6"/>
      <dgm:spPr/>
    </dgm:pt>
    <dgm:pt modelId="{C5E06478-AB65-4472-AD2E-745927DACC6E}" type="pres">
      <dgm:prSet presAssocID="{6B427DAB-D2CB-4A29-962D-482DF77A05B5}" presName="hierChild6" presStyleCnt="0"/>
      <dgm:spPr/>
    </dgm:pt>
    <dgm:pt modelId="{90C183DF-303F-4213-B846-061F3DF2C9E1}" type="pres">
      <dgm:prSet presAssocID="{6B427DAB-D2CB-4A29-962D-482DF77A05B5}" presName="hierChild7" presStyleCnt="0"/>
      <dgm:spPr/>
    </dgm:pt>
    <dgm:pt modelId="{4CA898C8-2BE1-4EEC-BAFD-5E735CD95E5E}" type="pres">
      <dgm:prSet presAssocID="{70F76D5A-5B86-4699-A73B-BB8D1962D5B2}" presName="Name111" presStyleLbl="parChTrans1D2" presStyleIdx="1" presStyleCnt="2"/>
      <dgm:spPr/>
    </dgm:pt>
    <dgm:pt modelId="{8BCB2CD8-99A8-459B-9592-BA80852622D7}" type="pres">
      <dgm:prSet presAssocID="{B59C1FE7-0F28-4517-85D4-C3DCA3048552}" presName="hierRoot3" presStyleCnt="0">
        <dgm:presLayoutVars>
          <dgm:hierBranch val="init"/>
        </dgm:presLayoutVars>
      </dgm:prSet>
      <dgm:spPr/>
    </dgm:pt>
    <dgm:pt modelId="{0BD881A0-F605-4A84-B6D1-172538BA4D3B}" type="pres">
      <dgm:prSet presAssocID="{B59C1FE7-0F28-4517-85D4-C3DCA3048552}" presName="rootComposite3" presStyleCnt="0"/>
      <dgm:spPr/>
    </dgm:pt>
    <dgm:pt modelId="{30B3203C-DA19-4419-9E24-9FFC214DD7AA}" type="pres">
      <dgm:prSet presAssocID="{B59C1FE7-0F28-4517-85D4-C3DCA3048552}" presName="rootText3" presStyleLbl="asst1" presStyleIdx="3" presStyleCnt="6">
        <dgm:presLayoutVars>
          <dgm:chPref val="3"/>
        </dgm:presLayoutVars>
      </dgm:prSet>
      <dgm:spPr/>
    </dgm:pt>
    <dgm:pt modelId="{BB6C9D1E-0C08-4950-8567-40BBDF3CF929}" type="pres">
      <dgm:prSet presAssocID="{B59C1FE7-0F28-4517-85D4-C3DCA3048552}" presName="rootConnector3" presStyleLbl="asst1" presStyleIdx="3" presStyleCnt="6"/>
      <dgm:spPr/>
    </dgm:pt>
    <dgm:pt modelId="{C48B18EF-333B-400F-9A90-A63900073138}" type="pres">
      <dgm:prSet presAssocID="{B59C1FE7-0F28-4517-85D4-C3DCA3048552}" presName="hierChild6" presStyleCnt="0"/>
      <dgm:spPr/>
    </dgm:pt>
    <dgm:pt modelId="{7A3B7D61-EC64-4AF2-B3A4-321FA6B12A39}" type="pres">
      <dgm:prSet presAssocID="{B59C1FE7-0F28-4517-85D4-C3DCA3048552}" presName="hierChild7" presStyleCnt="0"/>
      <dgm:spPr/>
    </dgm:pt>
    <dgm:pt modelId="{B5864B8C-7758-466E-947A-A1B4DB4922B5}" type="pres">
      <dgm:prSet presAssocID="{591B4364-A8B0-4C89-BC22-824B9F387DED}" presName="Name111" presStyleLbl="parChTrans1D3" presStyleIdx="2" presStyleCnt="4"/>
      <dgm:spPr/>
    </dgm:pt>
    <dgm:pt modelId="{DB7C038D-B17E-4A0A-B74E-200FF7162E53}" type="pres">
      <dgm:prSet presAssocID="{8E45D74B-CA98-4453-AAF7-B8AAA74DD45A}" presName="hierRoot3" presStyleCnt="0">
        <dgm:presLayoutVars>
          <dgm:hierBranch val="init"/>
        </dgm:presLayoutVars>
      </dgm:prSet>
      <dgm:spPr/>
    </dgm:pt>
    <dgm:pt modelId="{7515442B-E990-42BC-BA17-185B5627FD93}" type="pres">
      <dgm:prSet presAssocID="{8E45D74B-CA98-4453-AAF7-B8AAA74DD45A}" presName="rootComposite3" presStyleCnt="0"/>
      <dgm:spPr/>
    </dgm:pt>
    <dgm:pt modelId="{13CA58F8-BD2A-41D5-8FAD-36B6872AC8EB}" type="pres">
      <dgm:prSet presAssocID="{8E45D74B-CA98-4453-AAF7-B8AAA74DD45A}" presName="rootText3" presStyleLbl="asst1" presStyleIdx="4" presStyleCnt="6">
        <dgm:presLayoutVars>
          <dgm:chPref val="3"/>
        </dgm:presLayoutVars>
      </dgm:prSet>
      <dgm:spPr/>
    </dgm:pt>
    <dgm:pt modelId="{76A060D4-007E-4E70-99D3-3CFDC25CC09B}" type="pres">
      <dgm:prSet presAssocID="{8E45D74B-CA98-4453-AAF7-B8AAA74DD45A}" presName="rootConnector3" presStyleLbl="asst1" presStyleIdx="4" presStyleCnt="6"/>
      <dgm:spPr/>
    </dgm:pt>
    <dgm:pt modelId="{EC859AFE-6670-4564-9710-4E94DDD04C43}" type="pres">
      <dgm:prSet presAssocID="{8E45D74B-CA98-4453-AAF7-B8AAA74DD45A}" presName="hierChild6" presStyleCnt="0"/>
      <dgm:spPr/>
    </dgm:pt>
    <dgm:pt modelId="{8DE76655-5787-4BA1-87F3-229412ABAF33}" type="pres">
      <dgm:prSet presAssocID="{8E45D74B-CA98-4453-AAF7-B8AAA74DD45A}" presName="hierChild7" presStyleCnt="0"/>
      <dgm:spPr/>
    </dgm:pt>
    <dgm:pt modelId="{D56BF83D-E4F6-45A3-9DD6-D2DD9D6DE1BC}" type="pres">
      <dgm:prSet presAssocID="{6D2C2B87-38E3-4A58-BB54-C356B3A218BE}" presName="Name111" presStyleLbl="parChTrans1D3" presStyleIdx="3" presStyleCnt="4"/>
      <dgm:spPr/>
    </dgm:pt>
    <dgm:pt modelId="{46D4FF85-6727-44F4-AB5D-BA0298454FF3}" type="pres">
      <dgm:prSet presAssocID="{7A5397E9-E73F-48A8-884D-F5BA7D4A4F68}" presName="hierRoot3" presStyleCnt="0">
        <dgm:presLayoutVars>
          <dgm:hierBranch val="init"/>
        </dgm:presLayoutVars>
      </dgm:prSet>
      <dgm:spPr/>
    </dgm:pt>
    <dgm:pt modelId="{ED0150EA-19AE-4668-8BBC-BE7BCA854CC1}" type="pres">
      <dgm:prSet presAssocID="{7A5397E9-E73F-48A8-884D-F5BA7D4A4F68}" presName="rootComposite3" presStyleCnt="0"/>
      <dgm:spPr/>
    </dgm:pt>
    <dgm:pt modelId="{DA3F5A6F-1D35-4D6D-AA69-9FCB5B6850F3}" type="pres">
      <dgm:prSet presAssocID="{7A5397E9-E73F-48A8-884D-F5BA7D4A4F68}" presName="rootText3" presStyleLbl="asst1" presStyleIdx="5" presStyleCnt="6">
        <dgm:presLayoutVars>
          <dgm:chPref val="3"/>
        </dgm:presLayoutVars>
      </dgm:prSet>
      <dgm:spPr/>
    </dgm:pt>
    <dgm:pt modelId="{A358FBB4-D381-409F-95C8-69E85ADD1D84}" type="pres">
      <dgm:prSet presAssocID="{7A5397E9-E73F-48A8-884D-F5BA7D4A4F68}" presName="rootConnector3" presStyleLbl="asst1" presStyleIdx="5" presStyleCnt="6"/>
      <dgm:spPr/>
    </dgm:pt>
    <dgm:pt modelId="{B6B4F823-9A87-49AF-A399-42F4D1B4A77B}" type="pres">
      <dgm:prSet presAssocID="{7A5397E9-E73F-48A8-884D-F5BA7D4A4F68}" presName="hierChild6" presStyleCnt="0"/>
      <dgm:spPr/>
    </dgm:pt>
    <dgm:pt modelId="{BC5ED24C-27D6-47BE-A656-3A57E78F9E03}" type="pres">
      <dgm:prSet presAssocID="{7A5397E9-E73F-48A8-884D-F5BA7D4A4F68}" presName="hierChild7" presStyleCnt="0"/>
      <dgm:spPr/>
    </dgm:pt>
  </dgm:ptLst>
  <dgm:cxnLst>
    <dgm:cxn modelId="{6F829315-F7F5-46BC-8A64-48FAD1D1D1B9}" type="presOf" srcId="{591B4364-A8B0-4C89-BC22-824B9F387DED}" destId="{B5864B8C-7758-466E-947A-A1B4DB4922B5}" srcOrd="0" destOrd="0" presId="urn:microsoft.com/office/officeart/2005/8/layout/orgChart1"/>
    <dgm:cxn modelId="{16BFC617-CF0B-4557-82E4-9DC632CAA567}" type="presOf" srcId="{6B427DAB-D2CB-4A29-962D-482DF77A05B5}" destId="{8F474F2F-D4EA-464A-A3BC-3437E0A81869}" srcOrd="0" destOrd="0" presId="urn:microsoft.com/office/officeart/2005/8/layout/orgChart1"/>
    <dgm:cxn modelId="{2D495B1F-9CD5-4F2D-AD6C-0E1F6EEAE67B}" type="presOf" srcId="{7A5397E9-E73F-48A8-884D-F5BA7D4A4F68}" destId="{A358FBB4-D381-409F-95C8-69E85ADD1D84}" srcOrd="1" destOrd="0" presId="urn:microsoft.com/office/officeart/2005/8/layout/orgChart1"/>
    <dgm:cxn modelId="{D7E64B29-BD84-4FC5-91E0-FB0F7F286CA0}" type="presOf" srcId="{70F76D5A-5B86-4699-A73B-BB8D1962D5B2}" destId="{4CA898C8-2BE1-4EEC-BAFD-5E735CD95E5E}" srcOrd="0" destOrd="0" presId="urn:microsoft.com/office/officeart/2005/8/layout/orgChart1"/>
    <dgm:cxn modelId="{4A9BED43-1D4C-4BAF-B6B4-8E7A35E2F3B8}" type="presOf" srcId="{8E45D74B-CA98-4453-AAF7-B8AAA74DD45A}" destId="{13CA58F8-BD2A-41D5-8FAD-36B6872AC8EB}" srcOrd="0" destOrd="0" presId="urn:microsoft.com/office/officeart/2005/8/layout/orgChart1"/>
    <dgm:cxn modelId="{77C3F444-0B3F-4C55-8AC0-3C697DE5D92A}" type="presOf" srcId="{B59C1FE7-0F28-4517-85D4-C3DCA3048552}" destId="{BB6C9D1E-0C08-4950-8567-40BBDF3CF929}" srcOrd="1" destOrd="0" presId="urn:microsoft.com/office/officeart/2005/8/layout/orgChart1"/>
    <dgm:cxn modelId="{740A9269-7358-4C18-8C3D-D7669E25B3D1}" type="presOf" srcId="{6D2C2B87-38E3-4A58-BB54-C356B3A218BE}" destId="{D56BF83D-E4F6-45A3-9DD6-D2DD9D6DE1BC}" srcOrd="0" destOrd="0" presId="urn:microsoft.com/office/officeart/2005/8/layout/orgChart1"/>
    <dgm:cxn modelId="{7B603652-81D6-48F5-AA2E-21D819F48942}" type="presOf" srcId="{907DEA8A-1066-4FBE-B434-29AEA6956009}" destId="{9A917683-9A5C-40DF-B64F-645D510ACB3F}" srcOrd="1" destOrd="0" presId="urn:microsoft.com/office/officeart/2005/8/layout/orgChart1"/>
    <dgm:cxn modelId="{21E3D456-445D-4D56-B1E7-B4B0255BBE69}" type="presOf" srcId="{3C5AC874-37EE-4CC9-8896-BD6450A1CC82}" destId="{3C592660-7F9E-4A26-B5E4-0FAD19510DF7}" srcOrd="0" destOrd="0" presId="urn:microsoft.com/office/officeart/2005/8/layout/orgChart1"/>
    <dgm:cxn modelId="{008E315A-559B-4195-AD28-15984611BC28}" type="presOf" srcId="{8E45D74B-CA98-4453-AAF7-B8AAA74DD45A}" destId="{76A060D4-007E-4E70-99D3-3CFDC25CC09B}" srcOrd="1" destOrd="0" presId="urn:microsoft.com/office/officeart/2005/8/layout/orgChart1"/>
    <dgm:cxn modelId="{C83DAD7A-5C5B-4E63-B3D1-39D9077C568A}" type="presOf" srcId="{B7E6BD05-9FAE-469A-80F5-1465DC9DC9C8}" destId="{D36F33AA-D975-442E-BA33-8D84B47AFF97}" srcOrd="0" destOrd="0" presId="urn:microsoft.com/office/officeart/2005/8/layout/orgChart1"/>
    <dgm:cxn modelId="{0EA2557B-BD09-4A88-93C7-B5DDC769EBF4}" type="presOf" srcId="{003F9A45-7723-45E7-87F2-F60ADA4CD885}" destId="{C457ED5E-FB33-44FD-BE41-3A9AFA59CB8C}" srcOrd="0" destOrd="0" presId="urn:microsoft.com/office/officeart/2005/8/layout/orgChart1"/>
    <dgm:cxn modelId="{E4375A7C-3BA1-4ED9-989C-EA356C8D75CC}" srcId="{69452049-3889-4C23-B482-A4C4AE37A0A7}" destId="{B59C1FE7-0F28-4517-85D4-C3DCA3048552}" srcOrd="1" destOrd="0" parTransId="{70F76D5A-5B86-4699-A73B-BB8D1962D5B2}" sibTransId="{AFA48075-3861-453A-A4DA-854B194E1354}"/>
    <dgm:cxn modelId="{C90B1984-D44B-4D42-8052-C569A71E656D}" type="presOf" srcId="{69452049-3889-4C23-B482-A4C4AE37A0A7}" destId="{CDAFF864-CAFF-4DB7-ACBC-641C26F2EEBC}" srcOrd="0" destOrd="0" presId="urn:microsoft.com/office/officeart/2005/8/layout/orgChart1"/>
    <dgm:cxn modelId="{7AFF8B84-8B89-4ECD-87C8-F7D06F04501F}" type="presOf" srcId="{B59C1FE7-0F28-4517-85D4-C3DCA3048552}" destId="{30B3203C-DA19-4419-9E24-9FFC214DD7AA}" srcOrd="0" destOrd="0" presId="urn:microsoft.com/office/officeart/2005/8/layout/orgChart1"/>
    <dgm:cxn modelId="{BA32058B-C1F8-4A25-82EC-61145228B7A5}" type="presOf" srcId="{0A127F80-A9F6-4695-90E3-7B708799DDF0}" destId="{5A728B1A-5431-4CC7-9C11-F9A6DFEDF90A}" srcOrd="0" destOrd="0" presId="urn:microsoft.com/office/officeart/2005/8/layout/orgChart1"/>
    <dgm:cxn modelId="{F8B1FC9F-264E-41CC-8FD0-4FA08D48D841}" srcId="{B59C1FE7-0F28-4517-85D4-C3DCA3048552}" destId="{7A5397E9-E73F-48A8-884D-F5BA7D4A4F68}" srcOrd="1" destOrd="0" parTransId="{6D2C2B87-38E3-4A58-BB54-C356B3A218BE}" sibTransId="{70FEB66C-EEEA-4CB9-83AC-F8FC7B42DA38}"/>
    <dgm:cxn modelId="{B3205DA5-1A6E-4A16-9C42-9C01A48AC93B}" type="presOf" srcId="{7A5397E9-E73F-48A8-884D-F5BA7D4A4F68}" destId="{DA3F5A6F-1D35-4D6D-AA69-9FCB5B6850F3}" srcOrd="0" destOrd="0" presId="urn:microsoft.com/office/officeart/2005/8/layout/orgChart1"/>
    <dgm:cxn modelId="{E45CCFA9-D878-41B8-9456-3C78C314872B}" srcId="{907DEA8A-1066-4FBE-B434-29AEA6956009}" destId="{0A127F80-A9F6-4695-90E3-7B708799DDF0}" srcOrd="0" destOrd="0" parTransId="{8E31C877-C4D5-4025-8F39-48D0E99CB48E}" sibTransId="{A23E8CCE-C7DA-459C-A77A-9516C945E389}"/>
    <dgm:cxn modelId="{1D278BAB-C24C-4926-AD4E-5EE9CC315DA4}" srcId="{B59C1FE7-0F28-4517-85D4-C3DCA3048552}" destId="{8E45D74B-CA98-4453-AAF7-B8AAA74DD45A}" srcOrd="0" destOrd="0" parTransId="{591B4364-A8B0-4C89-BC22-824B9F387DED}" sibTransId="{72E60A9C-7565-4659-98F8-17A2FD527750}"/>
    <dgm:cxn modelId="{8AE43DC1-80F1-4778-8CF6-9A6F3F71A1F9}" type="presOf" srcId="{6B427DAB-D2CB-4A29-962D-482DF77A05B5}" destId="{49217187-C62B-4C13-9CC3-E9E8CF9A4074}" srcOrd="1" destOrd="0" presId="urn:microsoft.com/office/officeart/2005/8/layout/orgChart1"/>
    <dgm:cxn modelId="{E2BED4C5-B8F9-4949-838D-2CBB8D2C0029}" type="presOf" srcId="{0A127F80-A9F6-4695-90E3-7B708799DDF0}" destId="{505F9FFB-549F-4A02-9C45-4EA0276E1371}" srcOrd="1" destOrd="0" presId="urn:microsoft.com/office/officeart/2005/8/layout/orgChart1"/>
    <dgm:cxn modelId="{A61EF4CC-0E50-4866-A99F-0289855C4DBF}" srcId="{69452049-3889-4C23-B482-A4C4AE37A0A7}" destId="{907DEA8A-1066-4FBE-B434-29AEA6956009}" srcOrd="0" destOrd="0" parTransId="{003F9A45-7723-45E7-87F2-F60ADA4CD885}" sibTransId="{4C96FEA6-2A34-41A7-9246-97AB19736078}"/>
    <dgm:cxn modelId="{812F8FDF-CC77-4E63-927A-2DC4CE04CEA6}" type="presOf" srcId="{907DEA8A-1066-4FBE-B434-29AEA6956009}" destId="{C76B4DC2-F88E-478C-80FC-58A92FF1A955}" srcOrd="0" destOrd="0" presId="urn:microsoft.com/office/officeart/2005/8/layout/orgChart1"/>
    <dgm:cxn modelId="{D40DC0EF-D044-46FF-84BA-ECE3D7CD965E}" srcId="{907DEA8A-1066-4FBE-B434-29AEA6956009}" destId="{6B427DAB-D2CB-4A29-962D-482DF77A05B5}" srcOrd="1" destOrd="0" parTransId="{B7E6BD05-9FAE-469A-80F5-1465DC9DC9C8}" sibTransId="{1C14F986-6BCF-41CE-B1EE-A046561E1260}"/>
    <dgm:cxn modelId="{B03FE6FA-9AC6-4888-98E3-EFE3694F1BEE}" type="presOf" srcId="{8E31C877-C4D5-4025-8F39-48D0E99CB48E}" destId="{DD1061CC-08B9-4E55-AB84-025C34B503BA}" srcOrd="0" destOrd="0" presId="urn:microsoft.com/office/officeart/2005/8/layout/orgChart1"/>
    <dgm:cxn modelId="{1A7F1BFB-2B71-42F9-A054-E592CDA3C2E8}" srcId="{3C5AC874-37EE-4CC9-8896-BD6450A1CC82}" destId="{69452049-3889-4C23-B482-A4C4AE37A0A7}" srcOrd="0" destOrd="0" parTransId="{08B7946A-2B16-4F26-A955-8230F5DCA3BC}" sibTransId="{A94382CF-2C1E-4C53-BE90-9CD8D148CC1B}"/>
    <dgm:cxn modelId="{34D7ECFF-1A93-4368-B7B7-174135F29084}" type="presOf" srcId="{69452049-3889-4C23-B482-A4C4AE37A0A7}" destId="{D1D9372C-18AB-4549-A52C-BC89FE7EA427}" srcOrd="1" destOrd="0" presId="urn:microsoft.com/office/officeart/2005/8/layout/orgChart1"/>
    <dgm:cxn modelId="{C73F3182-D239-4653-A216-CE9170F77F66}" type="presParOf" srcId="{3C592660-7F9E-4A26-B5E4-0FAD19510DF7}" destId="{5CF6067C-EA05-4215-9350-3EF688AF5BC2}" srcOrd="0" destOrd="0" presId="urn:microsoft.com/office/officeart/2005/8/layout/orgChart1"/>
    <dgm:cxn modelId="{1E80EBD7-4604-4C3A-867C-BAB245831C74}" type="presParOf" srcId="{5CF6067C-EA05-4215-9350-3EF688AF5BC2}" destId="{4105A593-E329-416E-B306-EE031DEB623A}" srcOrd="0" destOrd="0" presId="urn:microsoft.com/office/officeart/2005/8/layout/orgChart1"/>
    <dgm:cxn modelId="{215A2458-E80C-41FE-8217-6BA9D0899D37}" type="presParOf" srcId="{4105A593-E329-416E-B306-EE031DEB623A}" destId="{CDAFF864-CAFF-4DB7-ACBC-641C26F2EEBC}" srcOrd="0" destOrd="0" presId="urn:microsoft.com/office/officeart/2005/8/layout/orgChart1"/>
    <dgm:cxn modelId="{0B9825FD-CE52-4C8F-8E72-42A6CDC2F20B}" type="presParOf" srcId="{4105A593-E329-416E-B306-EE031DEB623A}" destId="{D1D9372C-18AB-4549-A52C-BC89FE7EA427}" srcOrd="1" destOrd="0" presId="urn:microsoft.com/office/officeart/2005/8/layout/orgChart1"/>
    <dgm:cxn modelId="{79AABDE5-38F9-48F4-B702-8CF2F4CAFB8E}" type="presParOf" srcId="{5CF6067C-EA05-4215-9350-3EF688AF5BC2}" destId="{07D15784-466D-473D-AB80-6A1C79DC56AF}" srcOrd="1" destOrd="0" presId="urn:microsoft.com/office/officeart/2005/8/layout/orgChart1"/>
    <dgm:cxn modelId="{23B53C21-4511-493C-89A9-A8FCF60229D5}" type="presParOf" srcId="{5CF6067C-EA05-4215-9350-3EF688AF5BC2}" destId="{3E9496FA-5C83-43BA-ADFE-518E4210A96C}" srcOrd="2" destOrd="0" presId="urn:microsoft.com/office/officeart/2005/8/layout/orgChart1"/>
    <dgm:cxn modelId="{CAAF1378-6B79-46EF-B3A8-84EC64C2E908}" type="presParOf" srcId="{3E9496FA-5C83-43BA-ADFE-518E4210A96C}" destId="{C457ED5E-FB33-44FD-BE41-3A9AFA59CB8C}" srcOrd="0" destOrd="0" presId="urn:microsoft.com/office/officeart/2005/8/layout/orgChart1"/>
    <dgm:cxn modelId="{76429633-14C5-4C8D-93BE-0ABBF66EFC0F}" type="presParOf" srcId="{3E9496FA-5C83-43BA-ADFE-518E4210A96C}" destId="{FFB3066C-47D1-4C16-A083-D27BA1B02D26}" srcOrd="1" destOrd="0" presId="urn:microsoft.com/office/officeart/2005/8/layout/orgChart1"/>
    <dgm:cxn modelId="{95D53B78-0CBB-4061-A637-3D835E3ACAD8}" type="presParOf" srcId="{FFB3066C-47D1-4C16-A083-D27BA1B02D26}" destId="{A36C0708-3671-4CBC-B3AD-FCE4036CBAFD}" srcOrd="0" destOrd="0" presId="urn:microsoft.com/office/officeart/2005/8/layout/orgChart1"/>
    <dgm:cxn modelId="{39E6051E-0A3A-481D-836A-CD9BDECB18F6}" type="presParOf" srcId="{A36C0708-3671-4CBC-B3AD-FCE4036CBAFD}" destId="{C76B4DC2-F88E-478C-80FC-58A92FF1A955}" srcOrd="0" destOrd="0" presId="urn:microsoft.com/office/officeart/2005/8/layout/orgChart1"/>
    <dgm:cxn modelId="{51BEA2C2-DE16-4B5C-819B-D9FB63F2D69F}" type="presParOf" srcId="{A36C0708-3671-4CBC-B3AD-FCE4036CBAFD}" destId="{9A917683-9A5C-40DF-B64F-645D510ACB3F}" srcOrd="1" destOrd="0" presId="urn:microsoft.com/office/officeart/2005/8/layout/orgChart1"/>
    <dgm:cxn modelId="{7D3339D7-1B56-4D2B-82C8-E5618A70EFDC}" type="presParOf" srcId="{FFB3066C-47D1-4C16-A083-D27BA1B02D26}" destId="{3A77B079-1FF1-4119-A724-D0833DD5078C}" srcOrd="1" destOrd="0" presId="urn:microsoft.com/office/officeart/2005/8/layout/orgChart1"/>
    <dgm:cxn modelId="{AAF56FDC-00F0-474F-B221-E279806306C8}" type="presParOf" srcId="{FFB3066C-47D1-4C16-A083-D27BA1B02D26}" destId="{D674D14D-5A82-4102-A2FC-1BA0AECA4E52}" srcOrd="2" destOrd="0" presId="urn:microsoft.com/office/officeart/2005/8/layout/orgChart1"/>
    <dgm:cxn modelId="{E87663A5-57D5-43BF-96D3-9E804EB4F4E6}" type="presParOf" srcId="{D674D14D-5A82-4102-A2FC-1BA0AECA4E52}" destId="{DD1061CC-08B9-4E55-AB84-025C34B503BA}" srcOrd="0" destOrd="0" presId="urn:microsoft.com/office/officeart/2005/8/layout/orgChart1"/>
    <dgm:cxn modelId="{E9D6BEED-DE05-43C8-B7F9-17993334EE00}" type="presParOf" srcId="{D674D14D-5A82-4102-A2FC-1BA0AECA4E52}" destId="{1170D5CC-651F-401B-BB8C-EDE06A25E3CC}" srcOrd="1" destOrd="0" presId="urn:microsoft.com/office/officeart/2005/8/layout/orgChart1"/>
    <dgm:cxn modelId="{BAE00EFD-207B-4D9A-AF73-CB883DDFC4C6}" type="presParOf" srcId="{1170D5CC-651F-401B-BB8C-EDE06A25E3CC}" destId="{2E4FA8D5-0B5B-4B51-AB15-C030FBCF24DA}" srcOrd="0" destOrd="0" presId="urn:microsoft.com/office/officeart/2005/8/layout/orgChart1"/>
    <dgm:cxn modelId="{EB662825-00B9-4621-8079-C936F8036DCA}" type="presParOf" srcId="{2E4FA8D5-0B5B-4B51-AB15-C030FBCF24DA}" destId="{5A728B1A-5431-4CC7-9C11-F9A6DFEDF90A}" srcOrd="0" destOrd="0" presId="urn:microsoft.com/office/officeart/2005/8/layout/orgChart1"/>
    <dgm:cxn modelId="{E62F8547-1FEE-4848-8300-8AAA6CF09E1D}" type="presParOf" srcId="{2E4FA8D5-0B5B-4B51-AB15-C030FBCF24DA}" destId="{505F9FFB-549F-4A02-9C45-4EA0276E1371}" srcOrd="1" destOrd="0" presId="urn:microsoft.com/office/officeart/2005/8/layout/orgChart1"/>
    <dgm:cxn modelId="{1FDDC18A-6D82-4A04-887F-F6E23F44AE7E}" type="presParOf" srcId="{1170D5CC-651F-401B-BB8C-EDE06A25E3CC}" destId="{4B0AE5B7-D168-496E-BFD9-2866891B045A}" srcOrd="1" destOrd="0" presId="urn:microsoft.com/office/officeart/2005/8/layout/orgChart1"/>
    <dgm:cxn modelId="{9246041F-A90A-4141-A6C9-A262D2CD65F5}" type="presParOf" srcId="{1170D5CC-651F-401B-BB8C-EDE06A25E3CC}" destId="{8B496929-9250-41BE-B83A-102AF788D216}" srcOrd="2" destOrd="0" presId="urn:microsoft.com/office/officeart/2005/8/layout/orgChart1"/>
    <dgm:cxn modelId="{FE3B8CB0-34CA-4F97-A6F2-EDBDA3361238}" type="presParOf" srcId="{D674D14D-5A82-4102-A2FC-1BA0AECA4E52}" destId="{D36F33AA-D975-442E-BA33-8D84B47AFF97}" srcOrd="2" destOrd="0" presId="urn:microsoft.com/office/officeart/2005/8/layout/orgChart1"/>
    <dgm:cxn modelId="{5E769522-3AF6-40F5-BB4C-E94DFD80A41F}" type="presParOf" srcId="{D674D14D-5A82-4102-A2FC-1BA0AECA4E52}" destId="{A6D5A631-14BB-4ECF-9FAA-247B84B1B2C4}" srcOrd="3" destOrd="0" presId="urn:microsoft.com/office/officeart/2005/8/layout/orgChart1"/>
    <dgm:cxn modelId="{C009E759-D94F-45AC-B9E7-92834943882A}" type="presParOf" srcId="{A6D5A631-14BB-4ECF-9FAA-247B84B1B2C4}" destId="{3632A38C-125F-44F3-8889-361B163D0795}" srcOrd="0" destOrd="0" presId="urn:microsoft.com/office/officeart/2005/8/layout/orgChart1"/>
    <dgm:cxn modelId="{0D0BC653-7884-446A-9CA2-70EE82023B81}" type="presParOf" srcId="{3632A38C-125F-44F3-8889-361B163D0795}" destId="{8F474F2F-D4EA-464A-A3BC-3437E0A81869}" srcOrd="0" destOrd="0" presId="urn:microsoft.com/office/officeart/2005/8/layout/orgChart1"/>
    <dgm:cxn modelId="{96205EFE-308B-4D22-9C47-ED996158D830}" type="presParOf" srcId="{3632A38C-125F-44F3-8889-361B163D0795}" destId="{49217187-C62B-4C13-9CC3-E9E8CF9A4074}" srcOrd="1" destOrd="0" presId="urn:microsoft.com/office/officeart/2005/8/layout/orgChart1"/>
    <dgm:cxn modelId="{6E695B8C-8E83-41A8-B449-F30A29D26E74}" type="presParOf" srcId="{A6D5A631-14BB-4ECF-9FAA-247B84B1B2C4}" destId="{C5E06478-AB65-4472-AD2E-745927DACC6E}" srcOrd="1" destOrd="0" presId="urn:microsoft.com/office/officeart/2005/8/layout/orgChart1"/>
    <dgm:cxn modelId="{50ED6D21-0780-4F29-8D94-E3A5F8EBD7F0}" type="presParOf" srcId="{A6D5A631-14BB-4ECF-9FAA-247B84B1B2C4}" destId="{90C183DF-303F-4213-B846-061F3DF2C9E1}" srcOrd="2" destOrd="0" presId="urn:microsoft.com/office/officeart/2005/8/layout/orgChart1"/>
    <dgm:cxn modelId="{018AC69E-9F21-4E9E-A632-5690024F430D}" type="presParOf" srcId="{3E9496FA-5C83-43BA-ADFE-518E4210A96C}" destId="{4CA898C8-2BE1-4EEC-BAFD-5E735CD95E5E}" srcOrd="2" destOrd="0" presId="urn:microsoft.com/office/officeart/2005/8/layout/orgChart1"/>
    <dgm:cxn modelId="{96D49B36-156A-4CF0-9D8E-9BBBED1292D5}" type="presParOf" srcId="{3E9496FA-5C83-43BA-ADFE-518E4210A96C}" destId="{8BCB2CD8-99A8-459B-9592-BA80852622D7}" srcOrd="3" destOrd="0" presId="urn:microsoft.com/office/officeart/2005/8/layout/orgChart1"/>
    <dgm:cxn modelId="{74A2013D-35DD-4C66-8E2D-CFE7365D6AFB}" type="presParOf" srcId="{8BCB2CD8-99A8-459B-9592-BA80852622D7}" destId="{0BD881A0-F605-4A84-B6D1-172538BA4D3B}" srcOrd="0" destOrd="0" presId="urn:microsoft.com/office/officeart/2005/8/layout/orgChart1"/>
    <dgm:cxn modelId="{0C3FAC92-7C86-447B-B8B3-DD85E0908BC4}" type="presParOf" srcId="{0BD881A0-F605-4A84-B6D1-172538BA4D3B}" destId="{30B3203C-DA19-4419-9E24-9FFC214DD7AA}" srcOrd="0" destOrd="0" presId="urn:microsoft.com/office/officeart/2005/8/layout/orgChart1"/>
    <dgm:cxn modelId="{E623AE98-81E6-4DD0-A20C-489E61CEA2CB}" type="presParOf" srcId="{0BD881A0-F605-4A84-B6D1-172538BA4D3B}" destId="{BB6C9D1E-0C08-4950-8567-40BBDF3CF929}" srcOrd="1" destOrd="0" presId="urn:microsoft.com/office/officeart/2005/8/layout/orgChart1"/>
    <dgm:cxn modelId="{3710F21A-DDEE-46E4-809C-0AFA4AF3E8FE}" type="presParOf" srcId="{8BCB2CD8-99A8-459B-9592-BA80852622D7}" destId="{C48B18EF-333B-400F-9A90-A63900073138}" srcOrd="1" destOrd="0" presId="urn:microsoft.com/office/officeart/2005/8/layout/orgChart1"/>
    <dgm:cxn modelId="{27C0D3F4-CBA3-4DBE-9CF5-0B4D3B911BB5}" type="presParOf" srcId="{8BCB2CD8-99A8-459B-9592-BA80852622D7}" destId="{7A3B7D61-EC64-4AF2-B3A4-321FA6B12A39}" srcOrd="2" destOrd="0" presId="urn:microsoft.com/office/officeart/2005/8/layout/orgChart1"/>
    <dgm:cxn modelId="{C804B4AC-FFDB-41AF-9A1E-649FE4F1CF0D}" type="presParOf" srcId="{7A3B7D61-EC64-4AF2-B3A4-321FA6B12A39}" destId="{B5864B8C-7758-466E-947A-A1B4DB4922B5}" srcOrd="0" destOrd="0" presId="urn:microsoft.com/office/officeart/2005/8/layout/orgChart1"/>
    <dgm:cxn modelId="{D82FCD7C-91E7-4C22-8B01-BC7F3982C456}" type="presParOf" srcId="{7A3B7D61-EC64-4AF2-B3A4-321FA6B12A39}" destId="{DB7C038D-B17E-4A0A-B74E-200FF7162E53}" srcOrd="1" destOrd="0" presId="urn:microsoft.com/office/officeart/2005/8/layout/orgChart1"/>
    <dgm:cxn modelId="{4ECA94B7-7894-4913-9381-CDF276ADA9ED}" type="presParOf" srcId="{DB7C038D-B17E-4A0A-B74E-200FF7162E53}" destId="{7515442B-E990-42BC-BA17-185B5627FD93}" srcOrd="0" destOrd="0" presId="urn:microsoft.com/office/officeart/2005/8/layout/orgChart1"/>
    <dgm:cxn modelId="{636BA136-D74F-4FDC-ACB6-0428A3ECE2B2}" type="presParOf" srcId="{7515442B-E990-42BC-BA17-185B5627FD93}" destId="{13CA58F8-BD2A-41D5-8FAD-36B6872AC8EB}" srcOrd="0" destOrd="0" presId="urn:microsoft.com/office/officeart/2005/8/layout/orgChart1"/>
    <dgm:cxn modelId="{B2914247-EA4C-4F93-B7F1-BF415ADA67CF}" type="presParOf" srcId="{7515442B-E990-42BC-BA17-185B5627FD93}" destId="{76A060D4-007E-4E70-99D3-3CFDC25CC09B}" srcOrd="1" destOrd="0" presId="urn:microsoft.com/office/officeart/2005/8/layout/orgChart1"/>
    <dgm:cxn modelId="{D4B34C0F-E81B-4212-9BBD-C08A1882E8F9}" type="presParOf" srcId="{DB7C038D-B17E-4A0A-B74E-200FF7162E53}" destId="{EC859AFE-6670-4564-9710-4E94DDD04C43}" srcOrd="1" destOrd="0" presId="urn:microsoft.com/office/officeart/2005/8/layout/orgChart1"/>
    <dgm:cxn modelId="{283B5517-7787-4778-82FC-064314540A8D}" type="presParOf" srcId="{DB7C038D-B17E-4A0A-B74E-200FF7162E53}" destId="{8DE76655-5787-4BA1-87F3-229412ABAF33}" srcOrd="2" destOrd="0" presId="urn:microsoft.com/office/officeart/2005/8/layout/orgChart1"/>
    <dgm:cxn modelId="{B9D604C2-0BB7-4EFF-A4EA-A83479C16350}" type="presParOf" srcId="{7A3B7D61-EC64-4AF2-B3A4-321FA6B12A39}" destId="{D56BF83D-E4F6-45A3-9DD6-D2DD9D6DE1BC}" srcOrd="2" destOrd="0" presId="urn:microsoft.com/office/officeart/2005/8/layout/orgChart1"/>
    <dgm:cxn modelId="{BE3FB23D-E06E-4205-A5D5-7C0D2A71ECC0}" type="presParOf" srcId="{7A3B7D61-EC64-4AF2-B3A4-321FA6B12A39}" destId="{46D4FF85-6727-44F4-AB5D-BA0298454FF3}" srcOrd="3" destOrd="0" presId="urn:microsoft.com/office/officeart/2005/8/layout/orgChart1"/>
    <dgm:cxn modelId="{72D62D3B-03FF-45B7-9F83-20A665640368}" type="presParOf" srcId="{46D4FF85-6727-44F4-AB5D-BA0298454FF3}" destId="{ED0150EA-19AE-4668-8BBC-BE7BCA854CC1}" srcOrd="0" destOrd="0" presId="urn:microsoft.com/office/officeart/2005/8/layout/orgChart1"/>
    <dgm:cxn modelId="{70FFC1F7-C30A-4725-8651-218F3AD14869}" type="presParOf" srcId="{ED0150EA-19AE-4668-8BBC-BE7BCA854CC1}" destId="{DA3F5A6F-1D35-4D6D-AA69-9FCB5B6850F3}" srcOrd="0" destOrd="0" presId="urn:microsoft.com/office/officeart/2005/8/layout/orgChart1"/>
    <dgm:cxn modelId="{AA7D191D-8F7E-49D3-98D5-6E47A7BDFD85}" type="presParOf" srcId="{ED0150EA-19AE-4668-8BBC-BE7BCA854CC1}" destId="{A358FBB4-D381-409F-95C8-69E85ADD1D84}" srcOrd="1" destOrd="0" presId="urn:microsoft.com/office/officeart/2005/8/layout/orgChart1"/>
    <dgm:cxn modelId="{89B345DC-08DF-4907-B4DA-A53B3BC038A0}" type="presParOf" srcId="{46D4FF85-6727-44F4-AB5D-BA0298454FF3}" destId="{B6B4F823-9A87-49AF-A399-42F4D1B4A77B}" srcOrd="1" destOrd="0" presId="urn:microsoft.com/office/officeart/2005/8/layout/orgChart1"/>
    <dgm:cxn modelId="{05B93CBE-8932-4489-AE96-F6A1AB2F3208}" type="presParOf" srcId="{46D4FF85-6727-44F4-AB5D-BA0298454FF3}" destId="{BC5ED24C-27D6-47BE-A656-3A57E78F9E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BF83D-E4F6-45A3-9DD6-D2DD9D6DE1BC}">
      <dsp:nvSpPr>
        <dsp:cNvPr id="0" name=""/>
        <dsp:cNvSpPr/>
      </dsp:nvSpPr>
      <dsp:spPr>
        <a:xfrm>
          <a:off x="8590277" y="3301754"/>
          <a:ext cx="255706" cy="1120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238"/>
              </a:lnTo>
              <a:lnTo>
                <a:pt x="255706" y="11202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64B8C-7758-466E-947A-A1B4DB4922B5}">
      <dsp:nvSpPr>
        <dsp:cNvPr id="0" name=""/>
        <dsp:cNvSpPr/>
      </dsp:nvSpPr>
      <dsp:spPr>
        <a:xfrm>
          <a:off x="8334571" y="3301754"/>
          <a:ext cx="255706" cy="1120238"/>
        </a:xfrm>
        <a:custGeom>
          <a:avLst/>
          <a:gdLst/>
          <a:ahLst/>
          <a:cxnLst/>
          <a:rect l="0" t="0" r="0" b="0"/>
          <a:pathLst>
            <a:path>
              <a:moveTo>
                <a:pt x="255706" y="0"/>
              </a:moveTo>
              <a:lnTo>
                <a:pt x="255706" y="1120238"/>
              </a:lnTo>
              <a:lnTo>
                <a:pt x="0" y="11202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898C8-2BE1-4EEC-BAFD-5E735CD95E5E}">
      <dsp:nvSpPr>
        <dsp:cNvPr id="0" name=""/>
        <dsp:cNvSpPr/>
      </dsp:nvSpPr>
      <dsp:spPr>
        <a:xfrm>
          <a:off x="5643562" y="1572690"/>
          <a:ext cx="1729064" cy="1120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238"/>
              </a:lnTo>
              <a:lnTo>
                <a:pt x="1729064" y="1120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F33AA-D975-442E-BA33-8D84B47AFF97}">
      <dsp:nvSpPr>
        <dsp:cNvPr id="0" name=""/>
        <dsp:cNvSpPr/>
      </dsp:nvSpPr>
      <dsp:spPr>
        <a:xfrm>
          <a:off x="2696847" y="3301754"/>
          <a:ext cx="255706" cy="1120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238"/>
              </a:lnTo>
              <a:lnTo>
                <a:pt x="255706" y="11202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061CC-08B9-4E55-AB84-025C34B503BA}">
      <dsp:nvSpPr>
        <dsp:cNvPr id="0" name=""/>
        <dsp:cNvSpPr/>
      </dsp:nvSpPr>
      <dsp:spPr>
        <a:xfrm>
          <a:off x="2441140" y="3301754"/>
          <a:ext cx="255706" cy="1120238"/>
        </a:xfrm>
        <a:custGeom>
          <a:avLst/>
          <a:gdLst/>
          <a:ahLst/>
          <a:cxnLst/>
          <a:rect l="0" t="0" r="0" b="0"/>
          <a:pathLst>
            <a:path>
              <a:moveTo>
                <a:pt x="255706" y="0"/>
              </a:moveTo>
              <a:lnTo>
                <a:pt x="255706" y="1120238"/>
              </a:lnTo>
              <a:lnTo>
                <a:pt x="0" y="11202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7ED5E-FB33-44FD-BE41-3A9AFA59CB8C}">
      <dsp:nvSpPr>
        <dsp:cNvPr id="0" name=""/>
        <dsp:cNvSpPr/>
      </dsp:nvSpPr>
      <dsp:spPr>
        <a:xfrm>
          <a:off x="3914498" y="1572690"/>
          <a:ext cx="1729064" cy="1120238"/>
        </a:xfrm>
        <a:custGeom>
          <a:avLst/>
          <a:gdLst/>
          <a:ahLst/>
          <a:cxnLst/>
          <a:rect l="0" t="0" r="0" b="0"/>
          <a:pathLst>
            <a:path>
              <a:moveTo>
                <a:pt x="1729064" y="0"/>
              </a:moveTo>
              <a:lnTo>
                <a:pt x="1729064" y="1120238"/>
              </a:lnTo>
              <a:lnTo>
                <a:pt x="0" y="1120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FF864-CAFF-4DB7-ACBC-641C26F2EEBC}">
      <dsp:nvSpPr>
        <dsp:cNvPr id="0" name=""/>
        <dsp:cNvSpPr/>
      </dsp:nvSpPr>
      <dsp:spPr>
        <a:xfrm>
          <a:off x="4425911" y="355039"/>
          <a:ext cx="2435301" cy="1217650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Support</a:t>
          </a:r>
        </a:p>
      </dsp:txBody>
      <dsp:txXfrm>
        <a:off x="4425911" y="355039"/>
        <a:ext cx="2435301" cy="1217650"/>
      </dsp:txXfrm>
    </dsp:sp>
    <dsp:sp modelId="{C76B4DC2-F88E-478C-80FC-58A92FF1A955}">
      <dsp:nvSpPr>
        <dsp:cNvPr id="0" name=""/>
        <dsp:cNvSpPr/>
      </dsp:nvSpPr>
      <dsp:spPr>
        <a:xfrm>
          <a:off x="1479196" y="2084104"/>
          <a:ext cx="2435301" cy="121765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Defects</a:t>
          </a:r>
        </a:p>
      </dsp:txBody>
      <dsp:txXfrm>
        <a:off x="1479196" y="2084104"/>
        <a:ext cx="2435301" cy="1217650"/>
      </dsp:txXfrm>
    </dsp:sp>
    <dsp:sp modelId="{5A728B1A-5431-4CC7-9C11-F9A6DFEDF90A}">
      <dsp:nvSpPr>
        <dsp:cNvPr id="0" name=""/>
        <dsp:cNvSpPr/>
      </dsp:nvSpPr>
      <dsp:spPr>
        <a:xfrm>
          <a:off x="5838" y="3813168"/>
          <a:ext cx="2435301" cy="121765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Cosmetic Defects</a:t>
          </a:r>
        </a:p>
      </dsp:txBody>
      <dsp:txXfrm>
        <a:off x="5838" y="3813168"/>
        <a:ext cx="2435301" cy="1217650"/>
      </dsp:txXfrm>
    </dsp:sp>
    <dsp:sp modelId="{8F474F2F-D4EA-464A-A3BC-3437E0A81869}">
      <dsp:nvSpPr>
        <dsp:cNvPr id="0" name=""/>
        <dsp:cNvSpPr/>
      </dsp:nvSpPr>
      <dsp:spPr>
        <a:xfrm>
          <a:off x="2952553" y="3813168"/>
          <a:ext cx="2435301" cy="121765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Hardware Defects</a:t>
          </a:r>
        </a:p>
      </dsp:txBody>
      <dsp:txXfrm>
        <a:off x="2952553" y="3813168"/>
        <a:ext cx="2435301" cy="1217650"/>
      </dsp:txXfrm>
    </dsp:sp>
    <dsp:sp modelId="{30B3203C-DA19-4419-9E24-9FFC214DD7AA}">
      <dsp:nvSpPr>
        <dsp:cNvPr id="0" name=""/>
        <dsp:cNvSpPr/>
      </dsp:nvSpPr>
      <dsp:spPr>
        <a:xfrm>
          <a:off x="7372626" y="2084104"/>
          <a:ext cx="2435301" cy="121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Returns &amp; Exchanges</a:t>
          </a:r>
        </a:p>
      </dsp:txBody>
      <dsp:txXfrm>
        <a:off x="7372626" y="2084104"/>
        <a:ext cx="2435301" cy="1217650"/>
      </dsp:txXfrm>
    </dsp:sp>
    <dsp:sp modelId="{13CA58F8-BD2A-41D5-8FAD-36B6872AC8EB}">
      <dsp:nvSpPr>
        <dsp:cNvPr id="0" name=""/>
        <dsp:cNvSpPr/>
      </dsp:nvSpPr>
      <dsp:spPr>
        <a:xfrm>
          <a:off x="5899269" y="3813168"/>
          <a:ext cx="2435301" cy="121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Delivery Issues</a:t>
          </a:r>
        </a:p>
      </dsp:txBody>
      <dsp:txXfrm>
        <a:off x="5899269" y="3813168"/>
        <a:ext cx="2435301" cy="1217650"/>
      </dsp:txXfrm>
    </dsp:sp>
    <dsp:sp modelId="{DA3F5A6F-1D35-4D6D-AA69-9FCB5B6850F3}">
      <dsp:nvSpPr>
        <dsp:cNvPr id="0" name=""/>
        <dsp:cNvSpPr/>
      </dsp:nvSpPr>
      <dsp:spPr>
        <a:xfrm>
          <a:off x="8845984" y="3813168"/>
          <a:ext cx="2435301" cy="121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Return Policies</a:t>
          </a:r>
        </a:p>
      </dsp:txBody>
      <dsp:txXfrm>
        <a:off x="8845984" y="3813168"/>
        <a:ext cx="2435301" cy="121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D3E2-BE52-4A0D-8618-F94C789F8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13250-7846-42F6-BE49-F4933B6E9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195A-9114-4C00-82CA-676084D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DA48-B2B5-48E2-AA98-EE3CB5EB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8DAC-8BEB-47AA-A7AD-D9FEDDB4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217C-4504-46EE-A065-3F75F2AA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E77D4-F952-42F2-A682-A1BBC6CC0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A197-E30B-4857-95B2-E8DCBB83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648A-E78F-48A4-868C-5973D0C0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D7BF5-19EE-4811-9A26-981C5971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8D0E7-CBE8-4E31-A367-CD1B652C3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0DD06-0568-45C5-AEB9-49D9B796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BEB2-E817-4BF3-9AB9-7B7ACD26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B9E0-5C06-4F0C-B7DD-94C587AE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031C-ECA0-4CFA-814C-7490E2A8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543-C5CE-4030-8FDF-D863AD0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DB6B-D7A2-436C-83FB-AFE6AF4A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D9BC-E527-49A1-8259-5EC5521D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3453-FC8E-4A31-B852-8CF251B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4EB7-2CB8-4949-B9BB-494BC135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9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8820-5B92-4A2F-8C3A-28716667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FDFA-0EA5-4F92-A1E7-F8BF28A5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7234-2A1C-437A-BCE8-763F1E91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17BB-0844-41DB-8920-CC82E6CB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948F-1A7D-4099-94AA-91F6474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B855-F8C9-46E0-9DEB-79DC7971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D07E-BDE8-40FF-98A7-859866812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9D05B-FF0F-453E-A3FC-4E4EC52CC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E7D78-9635-491B-B83D-6BF2A7DE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2C98-D052-4C93-B093-180810E3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35B0-6557-41B3-BC56-E9CB8391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13F4-A352-49B3-A3D2-34A3508E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69F4C-07D8-480C-B0FA-F092C315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E9125-C47F-4DD9-A2F1-07D3C793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C0F86-7C94-451D-AAC7-40BD37308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7BD08-3743-47ED-95C4-FACCA1D09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3B4A-4689-4FB5-97DB-7A777DF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284FA-99C0-4B39-8310-F312BFB8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7FCF0-9FC8-4C04-9245-98260966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5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DEA1-EB30-4725-9E2D-963E5C10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BCF3-5B71-4447-B04E-64073521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44C81-0BFD-420D-BA95-D76F7F69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B1B29-A0C7-4117-AB20-84623F11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437BE-5C20-45C4-9564-E460D49E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9516B-1D63-45EE-8EC2-BA29E747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7CC3A-92FA-4C71-A10D-D566054A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F65F-B1FD-4DB2-B2E6-11F03ACD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BE23-E2D6-4F9F-82F0-9DC71898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DFEBD-59D9-48B0-9785-1315667C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07BC2-7275-4138-BDF0-A33023DE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A2B1-B72D-48E3-9D30-407F0C03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DFEF-181D-4181-8570-12511F0C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7FEE-D7F2-4BAB-B29B-A7388A72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98DFD-382C-480D-B442-4C7F37FD9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BA172-5892-4CDE-A54A-3A9F309C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31A1-B42E-4219-9784-E50110F9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EB81-F1A5-4463-96A6-6654F5F1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11BE7-034C-4A87-B6AD-D81E3DE8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E4F95-46FC-470F-AF84-451161CF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A3D1B-6A23-4936-B9D1-78F0078B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3A92-A72F-468C-8B75-21A08C46B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F597-6CF8-4DCE-9F0A-317DBA36114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5426-01E6-4BF4-B49A-069CA53C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85CA-CEAD-481C-84D3-CA2959A66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70A9-5EBB-4E8E-8C90-DEB0681EB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3CB2F5-322A-436F-98AF-230726245864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Wrench">
            <a:extLst>
              <a:ext uri="{FF2B5EF4-FFF2-40B4-BE49-F238E27FC236}">
                <a16:creationId xmlns:a16="http://schemas.microsoft.com/office/drawing/2014/main" id="{8234AA00-57CD-4DA3-A944-59BAFF16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3567" y="1766812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089638-D520-4542-95A3-C98D3EB04D70}"/>
              </a:ext>
            </a:extLst>
          </p:cNvPr>
          <p:cNvGrpSpPr/>
          <p:nvPr/>
        </p:nvGrpSpPr>
        <p:grpSpPr>
          <a:xfrm>
            <a:off x="4485686" y="4960023"/>
            <a:ext cx="914400" cy="935243"/>
            <a:chOff x="5638800" y="2971800"/>
            <a:chExt cx="914400" cy="935243"/>
          </a:xfrm>
          <a:solidFill>
            <a:srgbClr val="CC9900"/>
          </a:solidFill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76983146-4D30-4A0C-9D9E-BBBDC8840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400549-2B5C-4F3E-BEE3-6631B81DC5EF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F119436-FB58-40F7-ABAD-298451A71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B0A1EE-83D7-4F21-AB18-FE44245946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97E02CF-19E5-44D5-9B2E-9720BE86C3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250F0BEF-0B4C-42AF-A3F8-2DD3F1F9B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508" y="3776662"/>
            <a:ext cx="914400" cy="914400"/>
          </a:xfrm>
          <a:prstGeom prst="rect">
            <a:avLst/>
          </a:prstGeom>
        </p:spPr>
      </p:pic>
      <p:pic>
        <p:nvPicPr>
          <p:cNvPr id="17" name="Graphic 16" descr="Call center">
            <a:extLst>
              <a:ext uri="{FF2B5EF4-FFF2-40B4-BE49-F238E27FC236}">
                <a16:creationId xmlns:a16="http://schemas.microsoft.com/office/drawing/2014/main" id="{1506FAC2-5CCC-43DC-84FF-A264B8434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31" y="1784166"/>
            <a:ext cx="914400" cy="9144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5DFA9D3F-1ECB-47B1-8E16-C514D493F6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48858" y="1787778"/>
            <a:ext cx="914400" cy="914400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AF8AD5-5DCA-4088-9D22-4AE574641FA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077967" y="2224012"/>
            <a:ext cx="407719" cy="3193211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06D9AD5-84E7-481F-B147-3BAE043F8BA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5400086" y="2241366"/>
            <a:ext cx="421545" cy="3175857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EA977A-2625-4440-A640-780BFAE605A7}"/>
              </a:ext>
            </a:extLst>
          </p:cNvPr>
          <p:cNvSpPr txBox="1"/>
          <p:nvPr/>
        </p:nvSpPr>
        <p:spPr>
          <a:xfrm>
            <a:off x="196932" y="4695842"/>
            <a:ext cx="13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Customer</a:t>
            </a:r>
          </a:p>
        </p:txBody>
      </p:sp>
      <p:pic>
        <p:nvPicPr>
          <p:cNvPr id="31" name="Graphic 30" descr="Envelope">
            <a:extLst>
              <a:ext uri="{FF2B5EF4-FFF2-40B4-BE49-F238E27FC236}">
                <a16:creationId xmlns:a16="http://schemas.microsoft.com/office/drawing/2014/main" id="{5AFBAAB4-321B-4F46-8427-A444A916A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45450" y="3769537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BEAB79-EB32-4A8D-B4C0-B1AB5EACD1BA}"/>
              </a:ext>
            </a:extLst>
          </p:cNvPr>
          <p:cNvCxnSpPr>
            <a:stCxn id="13" idx="3"/>
            <a:endCxn id="31" idx="1"/>
          </p:cNvCxnSpPr>
          <p:nvPr/>
        </p:nvCxnSpPr>
        <p:spPr>
          <a:xfrm flipV="1">
            <a:off x="1317908" y="4226737"/>
            <a:ext cx="527542" cy="71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DCDF37-FC27-469A-B3C3-535F524639AD}"/>
              </a:ext>
            </a:extLst>
          </p:cNvPr>
          <p:cNvCxnSpPr>
            <a:stCxn id="31" idx="3"/>
            <a:endCxn id="6" idx="1"/>
          </p:cNvCxnSpPr>
          <p:nvPr/>
        </p:nvCxnSpPr>
        <p:spPr>
          <a:xfrm flipV="1">
            <a:off x="2759850" y="2224012"/>
            <a:ext cx="403717" cy="2002725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DC692B-0474-40E0-A744-9D88E9E5C0FA}"/>
              </a:ext>
            </a:extLst>
          </p:cNvPr>
          <p:cNvSpPr txBox="1"/>
          <p:nvPr/>
        </p:nvSpPr>
        <p:spPr>
          <a:xfrm>
            <a:off x="2960658" y="2630461"/>
            <a:ext cx="13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Case auto created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4B3934-1367-4ADD-AA6E-686B1E0867F0}"/>
              </a:ext>
            </a:extLst>
          </p:cNvPr>
          <p:cNvSpPr txBox="1"/>
          <p:nvPr/>
        </p:nvSpPr>
        <p:spPr>
          <a:xfrm>
            <a:off x="5600162" y="2634943"/>
            <a:ext cx="138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Agent selects case from Queue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09C56D-0749-4904-9AEC-9CEFBC208437}"/>
              </a:ext>
            </a:extLst>
          </p:cNvPr>
          <p:cNvSpPr txBox="1"/>
          <p:nvPr/>
        </p:nvSpPr>
        <p:spPr>
          <a:xfrm>
            <a:off x="378963" y="243984"/>
            <a:ext cx="1156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Resolution using the Knowledge 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C19E49-EDCE-4C5E-B2EF-48E1576273F0}"/>
              </a:ext>
            </a:extLst>
          </p:cNvPr>
          <p:cNvSpPr txBox="1"/>
          <p:nvPr/>
        </p:nvSpPr>
        <p:spPr>
          <a:xfrm>
            <a:off x="1647742" y="4695842"/>
            <a:ext cx="132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Request for support emailed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F5192-06D2-4D50-9D6F-AFF206A0034D}"/>
              </a:ext>
            </a:extLst>
          </p:cNvPr>
          <p:cNvSpPr txBox="1"/>
          <p:nvPr/>
        </p:nvSpPr>
        <p:spPr>
          <a:xfrm>
            <a:off x="3848819" y="5936282"/>
            <a:ext cx="22008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Case routed to gold Queue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06DC0B5-6F05-4E3B-9C3E-C881B9E12C48}"/>
              </a:ext>
            </a:extLst>
          </p:cNvPr>
          <p:cNvCxnSpPr>
            <a:cxnSpLocks/>
            <a:stCxn id="17" idx="3"/>
            <a:endCxn id="57" idx="1"/>
          </p:cNvCxnSpPr>
          <p:nvPr/>
        </p:nvCxnSpPr>
        <p:spPr>
          <a:xfrm>
            <a:off x="6736031" y="2241366"/>
            <a:ext cx="588936" cy="3173495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Monitor">
            <a:extLst>
              <a:ext uri="{FF2B5EF4-FFF2-40B4-BE49-F238E27FC236}">
                <a16:creationId xmlns:a16="http://schemas.microsoft.com/office/drawing/2014/main" id="{5F1C2C5D-8E7C-40F2-9B13-FAD4335388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4967" y="4957661"/>
            <a:ext cx="914400" cy="914400"/>
          </a:xfrm>
          <a:prstGeom prst="rect">
            <a:avLst/>
          </a:prstGeom>
        </p:spPr>
      </p:pic>
      <p:pic>
        <p:nvPicPr>
          <p:cNvPr id="60" name="Graphic 59" descr="Document">
            <a:extLst>
              <a:ext uri="{FF2B5EF4-FFF2-40B4-BE49-F238E27FC236}">
                <a16:creationId xmlns:a16="http://schemas.microsoft.com/office/drawing/2014/main" id="{2FDCCE8A-959B-427E-8649-3E1A2B0AD0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44216" y="3313891"/>
            <a:ext cx="914400" cy="914400"/>
          </a:xfrm>
          <a:prstGeom prst="rect">
            <a:avLst/>
          </a:prstGeom>
        </p:spPr>
      </p:pic>
      <p:pic>
        <p:nvPicPr>
          <p:cNvPr id="61" name="Graphic 60" descr="Document">
            <a:extLst>
              <a:ext uri="{FF2B5EF4-FFF2-40B4-BE49-F238E27FC236}">
                <a16:creationId xmlns:a16="http://schemas.microsoft.com/office/drawing/2014/main" id="{A1F6B3FA-AA85-47B3-85ED-B7A9D83E0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3741" y="4957622"/>
            <a:ext cx="914400" cy="914400"/>
          </a:xfrm>
          <a:prstGeom prst="rect">
            <a:avLst/>
          </a:prstGeom>
        </p:spPr>
      </p:pic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5E7D06E-FFEF-422B-806A-DAEE69F38E4E}"/>
              </a:ext>
            </a:extLst>
          </p:cNvPr>
          <p:cNvCxnSpPr>
            <a:cxnSpLocks/>
            <a:stCxn id="57" idx="3"/>
            <a:endCxn id="18" idx="1"/>
          </p:cNvCxnSpPr>
          <p:nvPr/>
        </p:nvCxnSpPr>
        <p:spPr>
          <a:xfrm flipV="1">
            <a:off x="8239367" y="2244978"/>
            <a:ext cx="709491" cy="3169883"/>
          </a:xfrm>
          <a:prstGeom prst="bentConnector3">
            <a:avLst>
              <a:gd name="adj1" fmla="val 2449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23E0423-EF35-486F-9CB4-7A65638F4178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8239367" y="3771091"/>
            <a:ext cx="704849" cy="1643770"/>
          </a:xfrm>
          <a:prstGeom prst="bentConnector3">
            <a:avLst>
              <a:gd name="adj1" fmla="val 24324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D767E77-1E8B-450E-A4F3-67B6AD7A5ACA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8239367" y="5414822"/>
            <a:ext cx="714374" cy="39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27601B5-24D5-438C-89DF-B558724D85EF}"/>
              </a:ext>
            </a:extLst>
          </p:cNvPr>
          <p:cNvSpPr txBox="1"/>
          <p:nvPr/>
        </p:nvSpPr>
        <p:spPr>
          <a:xfrm>
            <a:off x="6648691" y="5832332"/>
            <a:ext cx="2257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Agent searches KB for resolution</a:t>
            </a:r>
          </a:p>
        </p:txBody>
      </p:sp>
      <p:pic>
        <p:nvPicPr>
          <p:cNvPr id="76" name="Graphic 75" descr="Envelope">
            <a:extLst>
              <a:ext uri="{FF2B5EF4-FFF2-40B4-BE49-F238E27FC236}">
                <a16:creationId xmlns:a16="http://schemas.microsoft.com/office/drawing/2014/main" id="{B62FC4B7-041F-4AC0-B629-8A7549F3C7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77633" y="3301098"/>
            <a:ext cx="914400" cy="914400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64ED4C-87D0-4E38-9159-8A229EAD8934}"/>
              </a:ext>
            </a:extLst>
          </p:cNvPr>
          <p:cNvCxnSpPr>
            <a:cxnSpLocks/>
            <a:stCxn id="60" idx="3"/>
            <a:endCxn id="76" idx="1"/>
          </p:cNvCxnSpPr>
          <p:nvPr/>
        </p:nvCxnSpPr>
        <p:spPr>
          <a:xfrm flipV="1">
            <a:off x="9858616" y="3758298"/>
            <a:ext cx="719017" cy="127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640C7A2-0583-497D-9EB9-2D258E4211A7}"/>
              </a:ext>
            </a:extLst>
          </p:cNvPr>
          <p:cNvCxnSpPr>
            <a:cxnSpLocks/>
            <a:stCxn id="76" idx="0"/>
            <a:endCxn id="6" idx="0"/>
          </p:cNvCxnSpPr>
          <p:nvPr/>
        </p:nvCxnSpPr>
        <p:spPr>
          <a:xfrm rot="16200000" flipV="1">
            <a:off x="6560657" y="-1173078"/>
            <a:ext cx="1534286" cy="7414066"/>
          </a:xfrm>
          <a:prstGeom prst="bentConnector3">
            <a:avLst>
              <a:gd name="adj1" fmla="val 114899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D52DD5-6F1B-44CB-B6A4-607B04B6FEFE}"/>
              </a:ext>
            </a:extLst>
          </p:cNvPr>
          <p:cNvSpPr txBox="1"/>
          <p:nvPr/>
        </p:nvSpPr>
        <p:spPr>
          <a:xfrm>
            <a:off x="5229225" y="1329996"/>
            <a:ext cx="3248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Article linked back to the case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3B224A-B8A4-4D85-8696-6D4C83EAD2AC}"/>
              </a:ext>
            </a:extLst>
          </p:cNvPr>
          <p:cNvSpPr txBox="1"/>
          <p:nvPr/>
        </p:nvSpPr>
        <p:spPr>
          <a:xfrm>
            <a:off x="10330663" y="4081211"/>
            <a:ext cx="138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Article emailed to customer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B6BED2-5309-4CB0-9AB7-DB08FE6C2F8D}"/>
              </a:ext>
            </a:extLst>
          </p:cNvPr>
          <p:cNvSpPr txBox="1"/>
          <p:nvPr/>
        </p:nvSpPr>
        <p:spPr>
          <a:xfrm>
            <a:off x="8706772" y="4090302"/>
            <a:ext cx="138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Resolution found</a:t>
            </a:r>
          </a:p>
        </p:txBody>
      </p:sp>
    </p:spTree>
    <p:extLst>
      <p:ext uri="{BB962C8B-B14F-4D97-AF65-F5344CB8AC3E}">
        <p14:creationId xmlns:p14="http://schemas.microsoft.com/office/powerpoint/2010/main" val="355074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54A337-5B57-4CAA-906F-8A9AF578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85" y="676619"/>
            <a:ext cx="5971429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2DC26-D845-4B11-A462-BE9F1A64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553"/>
            <a:ext cx="12192000" cy="57188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44869A-A14A-477F-9A0A-A9B10CFA3505}"/>
              </a:ext>
            </a:extLst>
          </p:cNvPr>
          <p:cNvSpPr/>
          <p:nvPr/>
        </p:nvSpPr>
        <p:spPr>
          <a:xfrm>
            <a:off x="92710" y="1188327"/>
            <a:ext cx="2860039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8701E-D087-4C9E-9293-F673D538D523}"/>
              </a:ext>
            </a:extLst>
          </p:cNvPr>
          <p:cNvSpPr/>
          <p:nvPr/>
        </p:nvSpPr>
        <p:spPr>
          <a:xfrm>
            <a:off x="3045459" y="1188327"/>
            <a:ext cx="5974716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F29D1-EDC7-417D-B833-30B46C6747E2}"/>
              </a:ext>
            </a:extLst>
          </p:cNvPr>
          <p:cNvSpPr/>
          <p:nvPr/>
        </p:nvSpPr>
        <p:spPr>
          <a:xfrm>
            <a:off x="9146541" y="1188327"/>
            <a:ext cx="2860039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7B773D-B4F4-4EFB-B89B-A3A99FD9AC86}"/>
              </a:ext>
            </a:extLst>
          </p:cNvPr>
          <p:cNvSpPr/>
          <p:nvPr/>
        </p:nvSpPr>
        <p:spPr>
          <a:xfrm>
            <a:off x="621347" y="117736"/>
            <a:ext cx="1802764" cy="28486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7CDB4-B653-4112-8808-E0A9631D469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22729" y="402596"/>
            <a:ext cx="0" cy="10737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BF89A-369F-4F3B-9DCB-99385967F6D1}"/>
              </a:ext>
            </a:extLst>
          </p:cNvPr>
          <p:cNvSpPr/>
          <p:nvPr/>
        </p:nvSpPr>
        <p:spPr>
          <a:xfrm>
            <a:off x="4772025" y="117736"/>
            <a:ext cx="2514600" cy="28486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Charts &amp; Visual Filters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565D34-0C72-4A41-A716-7FA04A7722F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29325" y="402596"/>
            <a:ext cx="0" cy="10833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52A712-8764-47F8-8F5D-A01847475240}"/>
              </a:ext>
            </a:extLst>
          </p:cNvPr>
          <p:cNvSpPr/>
          <p:nvPr/>
        </p:nvSpPr>
        <p:spPr>
          <a:xfrm>
            <a:off x="9677401" y="117736"/>
            <a:ext cx="1802764" cy="28486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54C973-B63A-43A4-9FB6-4D0CD861F6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578783" y="402596"/>
            <a:ext cx="0" cy="10642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B074AC-3269-447A-8B1B-3CC29821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831"/>
            <a:ext cx="12192000" cy="5746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D307C7-D37E-45B8-ACF0-66A2D3F55F7B}"/>
              </a:ext>
            </a:extLst>
          </p:cNvPr>
          <p:cNvSpPr/>
          <p:nvPr/>
        </p:nvSpPr>
        <p:spPr>
          <a:xfrm>
            <a:off x="92710" y="1188327"/>
            <a:ext cx="4603115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E210C-61FB-4BE9-AE60-4CFE164D57A5}"/>
              </a:ext>
            </a:extLst>
          </p:cNvPr>
          <p:cNvSpPr/>
          <p:nvPr/>
        </p:nvSpPr>
        <p:spPr>
          <a:xfrm>
            <a:off x="1178722" y="117184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Proposed &amp; Articles in need of review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B391C-9E1E-4A91-92B6-282AB546C20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76490" y="685248"/>
            <a:ext cx="0" cy="8096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4968C-557D-44B3-B03B-D424ADB3CFEE}"/>
              </a:ext>
            </a:extLst>
          </p:cNvPr>
          <p:cNvSpPr/>
          <p:nvPr/>
        </p:nvSpPr>
        <p:spPr>
          <a:xfrm>
            <a:off x="4817111" y="1188327"/>
            <a:ext cx="2267108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577C8-9C1A-415E-852D-8666E914E46F}"/>
              </a:ext>
            </a:extLst>
          </p:cNvPr>
          <p:cNvSpPr/>
          <p:nvPr/>
        </p:nvSpPr>
        <p:spPr>
          <a:xfrm>
            <a:off x="4772025" y="117736"/>
            <a:ext cx="2514600" cy="28486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Expired Articles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8CFD9C-4158-4CCE-9BB0-FA369050120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29325" y="402596"/>
            <a:ext cx="0" cy="10833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971C5-6115-48DA-BCD5-BB5016175471}"/>
              </a:ext>
            </a:extLst>
          </p:cNvPr>
          <p:cNvSpPr/>
          <p:nvPr/>
        </p:nvSpPr>
        <p:spPr>
          <a:xfrm>
            <a:off x="7205505" y="1188327"/>
            <a:ext cx="4603115" cy="5100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C345D-A9D9-4495-92BC-CA9A9DD61E7D}"/>
              </a:ext>
            </a:extLst>
          </p:cNvPr>
          <p:cNvSpPr/>
          <p:nvPr/>
        </p:nvSpPr>
        <p:spPr>
          <a:xfrm>
            <a:off x="8362950" y="117736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Most Popular &amp; Highest Rated Articles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F6482-BEA4-4E01-A56D-EC730B9CE90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560718" y="685800"/>
            <a:ext cx="0" cy="8096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9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E5625B-0153-4211-991B-0452EDBE1133}"/>
              </a:ext>
            </a:extLst>
          </p:cNvPr>
          <p:cNvGrpSpPr/>
          <p:nvPr/>
        </p:nvGrpSpPr>
        <p:grpSpPr>
          <a:xfrm>
            <a:off x="0" y="573539"/>
            <a:ext cx="12192000" cy="5710921"/>
            <a:chOff x="0" y="573539"/>
            <a:chExt cx="12192000" cy="57109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14C8AC-0CEC-4838-8BA8-3CCF374CD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3539"/>
              <a:ext cx="12192000" cy="571092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6656D1-E9D8-4633-B7D6-8D9B5592A27D}"/>
                </a:ext>
              </a:extLst>
            </p:cNvPr>
            <p:cNvSpPr/>
            <p:nvPr/>
          </p:nvSpPr>
          <p:spPr>
            <a:xfrm>
              <a:off x="4096512" y="2331720"/>
              <a:ext cx="3831336" cy="376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03ED7B-2D44-4696-B716-54AC91C59DF4}"/>
                </a:ext>
              </a:extLst>
            </p:cNvPr>
            <p:cNvSpPr/>
            <p:nvPr/>
          </p:nvSpPr>
          <p:spPr>
            <a:xfrm>
              <a:off x="8016240" y="2331720"/>
              <a:ext cx="3953256" cy="37673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F1D0096-217F-4E3E-9F71-7FF1D67550E5}"/>
                </a:ext>
              </a:extLst>
            </p:cNvPr>
            <p:cNvSpPr/>
            <p:nvPr/>
          </p:nvSpPr>
          <p:spPr>
            <a:xfrm>
              <a:off x="8165591" y="4215384"/>
              <a:ext cx="3355849" cy="1042416"/>
            </a:xfrm>
            <a:prstGeom prst="wedgeRectCallout">
              <a:avLst>
                <a:gd name="adj1" fmla="val 61883"/>
                <a:gd name="adj2" fmla="val -11016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Icons make it easy to navigate to records related to the article such as versions, translations, and associated products.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0E10D7-1258-457E-B796-3A0016745570}"/>
                </a:ext>
              </a:extLst>
            </p:cNvPr>
            <p:cNvSpPr/>
            <p:nvPr/>
          </p:nvSpPr>
          <p:spPr>
            <a:xfrm>
              <a:off x="4261104" y="5129784"/>
              <a:ext cx="3532632" cy="9052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Timeline displays activities related to the article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501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62961-B73E-49FA-94B6-844E89B6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906"/>
            <a:ext cx="12192000" cy="55621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8246C-EA11-4A15-BF71-F21C224EA4F7}"/>
              </a:ext>
            </a:extLst>
          </p:cNvPr>
          <p:cNvSpPr/>
          <p:nvPr/>
        </p:nvSpPr>
        <p:spPr>
          <a:xfrm>
            <a:off x="133349" y="2409825"/>
            <a:ext cx="3943351" cy="3800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29790-FACC-4E09-8F54-C87B4B00AFDB}"/>
              </a:ext>
            </a:extLst>
          </p:cNvPr>
          <p:cNvSpPr/>
          <p:nvPr/>
        </p:nvSpPr>
        <p:spPr>
          <a:xfrm>
            <a:off x="4210049" y="2409824"/>
            <a:ext cx="3943351" cy="3800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FC1F2-A2BD-4130-8C43-B2ADE62CC8F1}"/>
              </a:ext>
            </a:extLst>
          </p:cNvPr>
          <p:cNvSpPr/>
          <p:nvPr/>
        </p:nvSpPr>
        <p:spPr>
          <a:xfrm>
            <a:off x="8248649" y="2409824"/>
            <a:ext cx="3943351" cy="3800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B676-11EB-4E57-8F2A-C439A33CCCA5}"/>
              </a:ext>
            </a:extLst>
          </p:cNvPr>
          <p:cNvSpPr/>
          <p:nvPr/>
        </p:nvSpPr>
        <p:spPr>
          <a:xfrm>
            <a:off x="854872" y="155284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Total article views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69942-DAD1-4FBD-9617-AAD6071DA8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52640" y="723348"/>
            <a:ext cx="0" cy="18769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DA1814E-6717-4DCD-9F93-002C08CD82C7}"/>
              </a:ext>
            </a:extLst>
          </p:cNvPr>
          <p:cNvSpPr/>
          <p:nvPr/>
        </p:nvSpPr>
        <p:spPr>
          <a:xfrm>
            <a:off x="4898232" y="155284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Feedback list &amp; rating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4F850D-B491-4F66-8494-88AC39F74C2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96000" y="723348"/>
            <a:ext cx="0" cy="18769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AEF20-615C-4C30-ACBB-DBAADA565B53}"/>
              </a:ext>
            </a:extLst>
          </p:cNvPr>
          <p:cNvSpPr/>
          <p:nvPr/>
        </p:nvSpPr>
        <p:spPr>
          <a:xfrm>
            <a:off x="9027322" y="155284"/>
            <a:ext cx="2395536" cy="5680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Cases using this article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B78929-C886-470A-A75A-2675CD6A401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225090" y="723348"/>
            <a:ext cx="0" cy="18769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4871FD-3A2C-4215-95FA-E7EDAD92E591}"/>
              </a:ext>
            </a:extLst>
          </p:cNvPr>
          <p:cNvSpPr/>
          <p:nvPr/>
        </p:nvSpPr>
        <p:spPr>
          <a:xfrm>
            <a:off x="200028" y="5229396"/>
            <a:ext cx="7894502" cy="9052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total number of views and overall feedback rating fields are calculated every 12 hours.  They can be manually triggered by selecting the calculator icon, and clicking the Recalculate button.</a:t>
            </a:r>
          </a:p>
        </p:txBody>
      </p:sp>
    </p:spTree>
    <p:extLst>
      <p:ext uri="{BB962C8B-B14F-4D97-AF65-F5344CB8AC3E}">
        <p14:creationId xmlns:p14="http://schemas.microsoft.com/office/powerpoint/2010/main" val="23294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A14FA-20D0-407B-8713-22B20288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33762"/>
            <a:ext cx="5714286" cy="6790476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431BEF3-8B3D-4448-A302-2A7A716C42A0}"/>
              </a:ext>
            </a:extLst>
          </p:cNvPr>
          <p:cNvSpPr/>
          <p:nvPr/>
        </p:nvSpPr>
        <p:spPr>
          <a:xfrm>
            <a:off x="5353050" y="1485900"/>
            <a:ext cx="2705100" cy="838200"/>
          </a:xfrm>
          <a:prstGeom prst="wedgeRectCallout">
            <a:avLst>
              <a:gd name="adj1" fmla="val -85535"/>
              <a:gd name="adj2" fmla="val 4534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each entity that you want to enable the Knowledge Base for.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45C71E1-7C98-49D3-801C-F181F771B3D1}"/>
              </a:ext>
            </a:extLst>
          </p:cNvPr>
          <p:cNvSpPr/>
          <p:nvPr/>
        </p:nvSpPr>
        <p:spPr>
          <a:xfrm>
            <a:off x="4514850" y="4114801"/>
            <a:ext cx="3724275" cy="838200"/>
          </a:xfrm>
          <a:prstGeom prst="wedgeRectCallout">
            <a:avLst>
              <a:gd name="adj1" fmla="val 44042"/>
              <a:gd name="adj2" fmla="val -944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always be set to Dynamics 365 since Parature is no longer an active product.</a:t>
            </a:r>
          </a:p>
        </p:txBody>
      </p:sp>
    </p:spTree>
    <p:extLst>
      <p:ext uri="{BB962C8B-B14F-4D97-AF65-F5344CB8AC3E}">
        <p14:creationId xmlns:p14="http://schemas.microsoft.com/office/powerpoint/2010/main" val="954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8D2082-2D17-479D-8E1F-1F2DEF6ACDFC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1A393E-BE90-40BC-86C7-BE5D0EDAC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673192"/>
              </p:ext>
            </p:extLst>
          </p:nvPr>
        </p:nvGraphicFramePr>
        <p:xfrm>
          <a:off x="452437" y="1222129"/>
          <a:ext cx="11287125" cy="5385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0D9BEB-5766-4554-A91E-242FC05E3DEB}"/>
              </a:ext>
            </a:extLst>
          </p:cNvPr>
          <p:cNvSpPr txBox="1"/>
          <p:nvPr/>
        </p:nvSpPr>
        <p:spPr>
          <a:xfrm>
            <a:off x="313305" y="349812"/>
            <a:ext cx="1156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Category Hierarchy </a:t>
            </a:r>
          </a:p>
        </p:txBody>
      </p:sp>
    </p:spTree>
    <p:extLst>
      <p:ext uri="{BB962C8B-B14F-4D97-AF65-F5344CB8AC3E}">
        <p14:creationId xmlns:p14="http://schemas.microsoft.com/office/powerpoint/2010/main" val="24833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91074-5AD8-48B9-90B7-B394C044D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2" t="8755" r="2410" b="69874"/>
          <a:stretch/>
        </p:blipFill>
        <p:spPr>
          <a:xfrm>
            <a:off x="4352926" y="1590675"/>
            <a:ext cx="361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91074-5AD8-48B9-90B7-B394C044D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2" t="33118" r="3135" b="35682"/>
          <a:stretch/>
        </p:blipFill>
        <p:spPr>
          <a:xfrm>
            <a:off x="4362450" y="2676525"/>
            <a:ext cx="35814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2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91074-5AD8-48B9-90B7-B394C044D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t="64959" r="2409"/>
          <a:stretch/>
        </p:blipFill>
        <p:spPr>
          <a:xfrm>
            <a:off x="4371976" y="4095750"/>
            <a:ext cx="3600450" cy="15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86452-92F3-4C2B-98D4-8E17FB2D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19476"/>
            <a:ext cx="3600000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5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2DBC2-14CA-4EEB-8C92-830ACB1C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71" y="2609952"/>
            <a:ext cx="5542857" cy="163809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F187BA2-8874-4B45-9738-C87E75B93920}"/>
              </a:ext>
            </a:extLst>
          </p:cNvPr>
          <p:cNvSpPr/>
          <p:nvPr/>
        </p:nvSpPr>
        <p:spPr>
          <a:xfrm>
            <a:off x="4400551" y="4410076"/>
            <a:ext cx="3962400" cy="523874"/>
          </a:xfrm>
          <a:prstGeom prst="wedgeRectCallout">
            <a:avLst>
              <a:gd name="adj1" fmla="val 43561"/>
              <a:gd name="adj2" fmla="val -1217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Articles can be sorted by relevance, number of views, or last modified date. </a:t>
            </a:r>
            <a:r>
              <a:rPr lang="en-US" sz="1400" i="1" dirty="0"/>
              <a:t>(Newest or Oldest first)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35649D9-7173-485B-BE11-326ADFF4AED5}"/>
              </a:ext>
            </a:extLst>
          </p:cNvPr>
          <p:cNvSpPr/>
          <p:nvPr/>
        </p:nvSpPr>
        <p:spPr>
          <a:xfrm>
            <a:off x="4400551" y="2005064"/>
            <a:ext cx="3962400" cy="523874"/>
          </a:xfrm>
          <a:prstGeom prst="wedgeRectCallout">
            <a:avLst>
              <a:gd name="adj1" fmla="val 39715"/>
              <a:gd name="adj2" fmla="val 1473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Toggles the display of available filter options.</a:t>
            </a:r>
            <a:endParaRPr lang="en-US" sz="1400" i="1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B08A44-60DB-4B2F-8D0C-E2F5DCAE4BDB}"/>
              </a:ext>
            </a:extLst>
          </p:cNvPr>
          <p:cNvSpPr/>
          <p:nvPr/>
        </p:nvSpPr>
        <p:spPr>
          <a:xfrm>
            <a:off x="8943976" y="2609952"/>
            <a:ext cx="1181099" cy="1638094"/>
          </a:xfrm>
          <a:prstGeom prst="wedgeRectCallout">
            <a:avLst>
              <a:gd name="adj1" fmla="val -115930"/>
              <a:gd name="adj2" fmla="val 100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Only articles with published translations in the chosen language display.</a:t>
            </a:r>
            <a:endParaRPr lang="en-US" sz="1400" i="1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28FA007-48D5-4726-8241-44BD8CB3BD03}"/>
              </a:ext>
            </a:extLst>
          </p:cNvPr>
          <p:cNvSpPr/>
          <p:nvPr/>
        </p:nvSpPr>
        <p:spPr>
          <a:xfrm>
            <a:off x="1990726" y="2781351"/>
            <a:ext cx="1181099" cy="1295296"/>
          </a:xfrm>
          <a:prstGeom prst="wedgeRectCallout">
            <a:avLst>
              <a:gd name="adj1" fmla="val 73586"/>
              <a:gd name="adj2" fmla="val 829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switch between Published, Approved, and Draft articles.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063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B8CF35-92C3-46E5-9023-5DD277BB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52" y="2090905"/>
            <a:ext cx="5038095" cy="2676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E5B60C-BB3B-49D0-B060-BB20F5DC4E77}"/>
              </a:ext>
            </a:extLst>
          </p:cNvPr>
          <p:cNvSpPr/>
          <p:nvPr/>
        </p:nvSpPr>
        <p:spPr>
          <a:xfrm>
            <a:off x="7639050" y="3429000"/>
            <a:ext cx="771525" cy="2762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034C6A6-B8A3-46A0-B477-6344432A1001}"/>
              </a:ext>
            </a:extLst>
          </p:cNvPr>
          <p:cNvSpPr/>
          <p:nvPr/>
        </p:nvSpPr>
        <p:spPr>
          <a:xfrm>
            <a:off x="8615047" y="2757487"/>
            <a:ext cx="1243328" cy="828675"/>
          </a:xfrm>
          <a:prstGeom prst="wedgeRectCallout">
            <a:avLst>
              <a:gd name="adj1" fmla="val -86674"/>
              <a:gd name="adj2" fmla="val 317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Article views and rating value</a:t>
            </a:r>
            <a:endParaRPr lang="en-US" sz="14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A6758-898D-4A57-8CAC-9305FCAD8F31}"/>
              </a:ext>
            </a:extLst>
          </p:cNvPr>
          <p:cNvSpPr/>
          <p:nvPr/>
        </p:nvSpPr>
        <p:spPr>
          <a:xfrm>
            <a:off x="4076700" y="3124200"/>
            <a:ext cx="1276350" cy="2762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C9089A0-F6D0-4E44-BC55-CB901F07A0B8}"/>
              </a:ext>
            </a:extLst>
          </p:cNvPr>
          <p:cNvSpPr/>
          <p:nvPr/>
        </p:nvSpPr>
        <p:spPr>
          <a:xfrm>
            <a:off x="2461897" y="2971800"/>
            <a:ext cx="1243328" cy="828675"/>
          </a:xfrm>
          <a:prstGeom prst="wedgeRectCallout">
            <a:avLst>
              <a:gd name="adj1" fmla="val 84164"/>
              <a:gd name="adj2" fmla="val -326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Displays available article actions</a:t>
            </a:r>
            <a:endParaRPr lang="en-US" sz="1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5E9C0-A63D-4C27-B012-CE6AA947A762}"/>
              </a:ext>
            </a:extLst>
          </p:cNvPr>
          <p:cNvSpPr/>
          <p:nvPr/>
        </p:nvSpPr>
        <p:spPr>
          <a:xfrm>
            <a:off x="2207261" y="2178927"/>
            <a:ext cx="1802764" cy="578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Currently not linked to case.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BE57D-2980-487A-83FE-D14F389E3257}"/>
              </a:ext>
            </a:extLst>
          </p:cNvPr>
          <p:cNvSpPr/>
          <p:nvPr/>
        </p:nvSpPr>
        <p:spPr>
          <a:xfrm>
            <a:off x="2207261" y="3994505"/>
            <a:ext cx="1802764" cy="578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Currently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linked to case. </a:t>
            </a:r>
          </a:p>
        </p:txBody>
      </p:sp>
    </p:spTree>
    <p:extLst>
      <p:ext uri="{BB962C8B-B14F-4D97-AF65-F5344CB8AC3E}">
        <p14:creationId xmlns:p14="http://schemas.microsoft.com/office/powerpoint/2010/main" val="322805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249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12</cp:revision>
  <dcterms:created xsi:type="dcterms:W3CDTF">2018-11-05T17:10:31Z</dcterms:created>
  <dcterms:modified xsi:type="dcterms:W3CDTF">2018-11-05T23:11:03Z</dcterms:modified>
</cp:coreProperties>
</file>