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3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2D62F-FA39-4E5D-8B52-C742D31E0C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AE8B0A-3C96-4AEF-8A3E-6041A7F6B0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79F901-DBCD-40A9-8E4E-B0FF9294E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64E43-6ED7-4E69-8284-0CCF3B96E196}" type="datetimeFigureOut">
              <a:rPr lang="en-US" smtClean="0"/>
              <a:t>11/18/2018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358B19-1BB6-48B2-A756-4A4C97A1D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DB49BE-AC8C-4E29-B4BE-23EFCCEBE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E299C-F998-4C0B-B4D7-0E29AC0D4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537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78B7D-1C43-4CDC-B129-A9FFF84C5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861250-0849-4898-8B7A-39BC81F5D7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98F8BE-BFD6-4E46-A004-6FA13D4C3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64E43-6ED7-4E69-8284-0CCF3B96E196}" type="datetimeFigureOut">
              <a:rPr lang="en-US" smtClean="0"/>
              <a:t>11/18/2018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805340-D666-4E2E-9A1F-709229CA3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8FC2BE-69A3-4989-B24F-E4160E4DE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E299C-F998-4C0B-B4D7-0E29AC0D4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191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5A2305-B0F6-4BFA-9683-E8D33A5F0F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E43B66-BC46-4A89-8B9A-60DB44B93F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5541D8-4D75-4AE0-9911-371AE2EF0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64E43-6ED7-4E69-8284-0CCF3B96E196}" type="datetimeFigureOut">
              <a:rPr lang="en-US" smtClean="0"/>
              <a:t>11/18/2018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062B0F-E4B7-4059-80D2-60560AFCD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9C82D3-CE4C-4605-9E10-C4FA26383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E299C-F998-4C0B-B4D7-0E29AC0D4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877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7E7FC-BF9C-48F9-A7EE-31263BAA6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6E9229-C602-4C78-A850-A0618B867B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C4CB41-086D-41A5-84D3-C82EEA805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64E43-6ED7-4E69-8284-0CCF3B96E196}" type="datetimeFigureOut">
              <a:rPr lang="en-US" smtClean="0"/>
              <a:t>11/18/2018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12DBD-A517-4964-84E5-A28B6C8C6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7915AC-927C-4461-A394-A23DFF8C1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E299C-F998-4C0B-B4D7-0E29AC0D4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866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C08C6-B7F2-4A43-BBB1-7A7D85B32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D1D2C0-64C2-4F2C-BA98-3BC25FD051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EF3729-AFE1-4C32-8097-659A054D0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64E43-6ED7-4E69-8284-0CCF3B96E196}" type="datetimeFigureOut">
              <a:rPr lang="en-US" smtClean="0"/>
              <a:t>11/18/2018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3B3D65-785B-454A-8F32-AB5CD2162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3C10C0-3E6D-4E82-A950-05EA12474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E299C-F998-4C0B-B4D7-0E29AC0D4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794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55CDB-B22D-411B-B4BE-3515E93B2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62A6CE-A6BB-41EC-8535-74D9EADF1F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3C7884-9F50-4C6C-8DA2-5FCA6551C5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2A7E93-8BD6-4D80-91DD-10707FB4A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64E43-6ED7-4E69-8284-0CCF3B96E196}" type="datetimeFigureOut">
              <a:rPr lang="en-US" smtClean="0"/>
              <a:t>11/18/2018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86E55D-C6D7-4E04-BFB0-5B4430FDC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FAC38B-1D76-43C0-9982-78232A6E7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E299C-F998-4C0B-B4D7-0E29AC0D4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530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76894-67B8-448C-B36F-073450D9C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520F71-8413-4CE9-90D5-EA791F244E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9F3B91-30F5-4E09-8350-0D965DB212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8E57B0-3BDF-4D2D-907D-22A7436F57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E3E275-8388-43A1-9CB1-D863971116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BBD8FA-BE05-4538-A114-3B324741C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64E43-6ED7-4E69-8284-0CCF3B96E196}" type="datetimeFigureOut">
              <a:rPr lang="en-US" smtClean="0"/>
              <a:t>11/18/2018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5DB6F6-E856-40B1-B339-5569090C0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C07DF0-0F9E-4B9A-A9EF-6B2D9659D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E299C-F998-4C0B-B4D7-0E29AC0D4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130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9CB2B-D7CF-41CA-BB61-2BE785660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2B4BEC-7275-4AD9-8A92-9AE766E83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64E43-6ED7-4E69-8284-0CCF3B96E196}" type="datetimeFigureOut">
              <a:rPr lang="en-US" smtClean="0"/>
              <a:t>11/18/2018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F14553-2EDA-4B8D-8292-D7BEA20A9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B45474-03A7-420B-B47B-EE574B919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E299C-F998-4C0B-B4D7-0E29AC0D4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017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6D610E-695C-41DC-9EDE-0C839E4E7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64E43-6ED7-4E69-8284-0CCF3B96E196}" type="datetimeFigureOut">
              <a:rPr lang="en-US" smtClean="0"/>
              <a:t>11/18/2018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5B3076-D116-4831-A04A-AF287BB8D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24B97D-11BE-4406-B028-966F74D62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E299C-F998-4C0B-B4D7-0E29AC0D4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909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4F49E-8C31-4A1E-AD0C-63341A142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CDCCA-4DF1-438A-9FBD-D282456C3C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030A39-0820-4E49-807C-040B0A8056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9B08DF-5EEE-4AEA-8E9C-148E5603D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64E43-6ED7-4E69-8284-0CCF3B96E196}" type="datetimeFigureOut">
              <a:rPr lang="en-US" smtClean="0"/>
              <a:t>11/18/2018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51A65-90E5-42DD-AD99-E3EEAEB64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CE0C01-71B7-4133-815B-47086C264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E299C-F998-4C0B-B4D7-0E29AC0D4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406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79698-40D2-4AE4-8B59-8826CADE6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F9C719-64AB-441D-8050-E3B4368EC2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937553-37E0-4CB6-9785-7FF36586AD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62D634-C166-4156-A37A-B74162CF7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64E43-6ED7-4E69-8284-0CCF3B96E196}" type="datetimeFigureOut">
              <a:rPr lang="en-US" smtClean="0"/>
              <a:t>11/18/2018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B3E0DE-E7B7-4C5A-B2FE-319BA50C3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54EF1E-89EC-4221-A7DD-63B1EDEDE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E299C-F998-4C0B-B4D7-0E29AC0D4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050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B98291-AF55-4F3D-9B36-1EADA4382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B1A07C-D3D2-4A93-9F03-9BF7178A6A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F817AA-983A-4AA0-887F-7708ED3173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A64E43-6ED7-4E69-8284-0CCF3B96E196}" type="datetimeFigureOut">
              <a:rPr lang="en-US" smtClean="0"/>
              <a:t>11/18/2018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DA3679-042A-4247-B0BC-7267949B23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687B67-4A91-4E50-BAF2-24F5CDA2B7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3E299C-F998-4C0B-B4D7-0E29AC0D4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645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952C5C8-8203-4A3D-A94F-38C9DAFAA2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1238" y="1462333"/>
            <a:ext cx="3609524" cy="39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357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7C450D5-B431-428B-8123-D0570160E8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2666" y="1924238"/>
            <a:ext cx="5466667" cy="30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68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5763C87-5C7F-4C31-85DB-13C37310BB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8381" y="1590905"/>
            <a:ext cx="7295238" cy="36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314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8F12FAF-BE85-4164-A10A-1426432672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57189"/>
            <a:ext cx="12192000" cy="554362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63057A0-BF81-4FDE-B4DB-75721E4FBFFD}"/>
              </a:ext>
            </a:extLst>
          </p:cNvPr>
          <p:cNvSpPr/>
          <p:nvPr/>
        </p:nvSpPr>
        <p:spPr>
          <a:xfrm>
            <a:off x="8201025" y="1933575"/>
            <a:ext cx="3886200" cy="354330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456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58735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Derik Bormann</dc:creator>
  <cp:lastModifiedBy>Derik Bormann</cp:lastModifiedBy>
  <cp:revision>3</cp:revision>
  <dcterms:created xsi:type="dcterms:W3CDTF">2018-11-18T22:48:26Z</dcterms:created>
  <dcterms:modified xsi:type="dcterms:W3CDTF">2018-11-18T22:59:00Z</dcterms:modified>
</cp:coreProperties>
</file>