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3" r:id="rId5"/>
    <p:sldId id="261" r:id="rId6"/>
    <p:sldId id="262" r:id="rId7"/>
    <p:sldId id="264" r:id="rId8"/>
    <p:sldId id="265" r:id="rId9"/>
    <p:sldId id="266" r:id="rId10"/>
    <p:sldId id="268" r:id="rId11"/>
    <p:sldId id="267" r:id="rId12"/>
    <p:sldId id="269" r:id="rId13"/>
    <p:sldId id="25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89DBA2-B47B-4A45-99AD-6BEDD728B42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0ED824-D31B-4EF8-824E-837D8E6D31C7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Survey Planning</a:t>
          </a:r>
        </a:p>
      </dgm:t>
    </dgm:pt>
    <dgm:pt modelId="{5BAA7C36-B399-44FB-A409-2C415152FD3F}" type="parTrans" cxnId="{872D29E9-2AF3-4EE8-8A7D-637F3074D3D1}">
      <dgm:prSet/>
      <dgm:spPr/>
      <dgm:t>
        <a:bodyPr/>
        <a:lstStyle/>
        <a:p>
          <a:endParaRPr lang="en-US"/>
        </a:p>
      </dgm:t>
    </dgm:pt>
    <dgm:pt modelId="{A8011F93-DA6F-4008-A9B8-430DCDF7EEA5}" type="sibTrans" cxnId="{872D29E9-2AF3-4EE8-8A7D-637F3074D3D1}">
      <dgm:prSet/>
      <dgm:spPr/>
      <dgm:t>
        <a:bodyPr/>
        <a:lstStyle/>
        <a:p>
          <a:endParaRPr lang="en-US"/>
        </a:p>
      </dgm:t>
    </dgm:pt>
    <dgm:pt modelId="{22D12D24-885F-48A3-AD1B-AC61748C5CF4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Survey Design</a:t>
          </a:r>
        </a:p>
      </dgm:t>
    </dgm:pt>
    <dgm:pt modelId="{D30214F7-5A9D-4CF4-B66D-BDF984D3D579}" type="parTrans" cxnId="{81D9F68F-5935-487B-A68A-F7D6F4A1BEC5}">
      <dgm:prSet/>
      <dgm:spPr/>
      <dgm:t>
        <a:bodyPr/>
        <a:lstStyle/>
        <a:p>
          <a:endParaRPr lang="en-US"/>
        </a:p>
      </dgm:t>
    </dgm:pt>
    <dgm:pt modelId="{9BF449B3-2D8F-4FB8-958D-E027F77AF0ED}" type="sibTrans" cxnId="{81D9F68F-5935-487B-A68A-F7D6F4A1BEC5}">
      <dgm:prSet/>
      <dgm:spPr/>
      <dgm:t>
        <a:bodyPr/>
        <a:lstStyle/>
        <a:p>
          <a:endParaRPr lang="en-US"/>
        </a:p>
      </dgm:t>
    </dgm:pt>
    <dgm:pt modelId="{A42E4F1B-22B8-41EE-8EC1-B28DCCA9FF69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Survey Distribution</a:t>
          </a:r>
        </a:p>
      </dgm:t>
    </dgm:pt>
    <dgm:pt modelId="{42E7CAE6-0F35-45F9-976F-88222FE9A2CA}" type="parTrans" cxnId="{88662558-8FAC-4509-A68E-EF8F8E610F34}">
      <dgm:prSet/>
      <dgm:spPr/>
      <dgm:t>
        <a:bodyPr/>
        <a:lstStyle/>
        <a:p>
          <a:endParaRPr lang="en-US"/>
        </a:p>
      </dgm:t>
    </dgm:pt>
    <dgm:pt modelId="{67EEF256-F044-44AF-BE23-C63C0032BD3C}" type="sibTrans" cxnId="{88662558-8FAC-4509-A68E-EF8F8E610F34}">
      <dgm:prSet/>
      <dgm:spPr/>
      <dgm:t>
        <a:bodyPr/>
        <a:lstStyle/>
        <a:p>
          <a:endParaRPr lang="en-US"/>
        </a:p>
      </dgm:t>
    </dgm:pt>
    <dgm:pt modelId="{068C5387-59B9-4F3D-BA60-716C6A07E6DD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Survey Analysis</a:t>
          </a:r>
        </a:p>
      </dgm:t>
    </dgm:pt>
    <dgm:pt modelId="{4FD03058-D4D9-4A77-A03E-458F35356064}" type="parTrans" cxnId="{8808032A-4E60-4665-91D1-B25D9439BD6C}">
      <dgm:prSet/>
      <dgm:spPr/>
      <dgm:t>
        <a:bodyPr/>
        <a:lstStyle/>
        <a:p>
          <a:endParaRPr lang="en-US"/>
        </a:p>
      </dgm:t>
    </dgm:pt>
    <dgm:pt modelId="{AAE06865-3059-4330-AF44-38EF7D9A1ADF}" type="sibTrans" cxnId="{8808032A-4E60-4665-91D1-B25D9439BD6C}">
      <dgm:prSet/>
      <dgm:spPr/>
      <dgm:t>
        <a:bodyPr/>
        <a:lstStyle/>
        <a:p>
          <a:endParaRPr lang="en-US"/>
        </a:p>
      </dgm:t>
    </dgm:pt>
    <dgm:pt modelId="{E6E99AF5-E41C-4D27-B90C-6A6193FC86FC}" type="pres">
      <dgm:prSet presAssocID="{3C89DBA2-B47B-4A45-99AD-6BEDD728B42C}" presName="cycle" presStyleCnt="0">
        <dgm:presLayoutVars>
          <dgm:dir/>
          <dgm:resizeHandles val="exact"/>
        </dgm:presLayoutVars>
      </dgm:prSet>
      <dgm:spPr/>
    </dgm:pt>
    <dgm:pt modelId="{563F43F4-167A-4CC1-97E5-11E6FB5806F6}" type="pres">
      <dgm:prSet presAssocID="{D10ED824-D31B-4EF8-824E-837D8E6D31C7}" presName="node" presStyleLbl="node1" presStyleIdx="0" presStyleCnt="4">
        <dgm:presLayoutVars>
          <dgm:bulletEnabled val="1"/>
        </dgm:presLayoutVars>
      </dgm:prSet>
      <dgm:spPr/>
    </dgm:pt>
    <dgm:pt modelId="{1D0B6492-6402-4827-BD9D-B5B8721831C2}" type="pres">
      <dgm:prSet presAssocID="{A8011F93-DA6F-4008-A9B8-430DCDF7EEA5}" presName="sibTrans" presStyleLbl="sibTrans2D1" presStyleIdx="0" presStyleCnt="4"/>
      <dgm:spPr/>
    </dgm:pt>
    <dgm:pt modelId="{E5A67DE9-693A-43B7-9237-37FF67260DFF}" type="pres">
      <dgm:prSet presAssocID="{A8011F93-DA6F-4008-A9B8-430DCDF7EEA5}" presName="connectorText" presStyleLbl="sibTrans2D1" presStyleIdx="0" presStyleCnt="4"/>
      <dgm:spPr/>
    </dgm:pt>
    <dgm:pt modelId="{2673CEB0-5E5A-470D-BC6F-8603C3084D4D}" type="pres">
      <dgm:prSet presAssocID="{22D12D24-885F-48A3-AD1B-AC61748C5CF4}" presName="node" presStyleLbl="node1" presStyleIdx="1" presStyleCnt="4">
        <dgm:presLayoutVars>
          <dgm:bulletEnabled val="1"/>
        </dgm:presLayoutVars>
      </dgm:prSet>
      <dgm:spPr/>
    </dgm:pt>
    <dgm:pt modelId="{BB697AB6-A56E-44FF-BA47-BBFBA6B938B9}" type="pres">
      <dgm:prSet presAssocID="{9BF449B3-2D8F-4FB8-958D-E027F77AF0ED}" presName="sibTrans" presStyleLbl="sibTrans2D1" presStyleIdx="1" presStyleCnt="4"/>
      <dgm:spPr/>
    </dgm:pt>
    <dgm:pt modelId="{352CEE2D-32BB-4852-AB0D-8FEB31CC1999}" type="pres">
      <dgm:prSet presAssocID="{9BF449B3-2D8F-4FB8-958D-E027F77AF0ED}" presName="connectorText" presStyleLbl="sibTrans2D1" presStyleIdx="1" presStyleCnt="4"/>
      <dgm:spPr/>
    </dgm:pt>
    <dgm:pt modelId="{F7EA6849-3DAC-427E-894C-FFF7D4E3E662}" type="pres">
      <dgm:prSet presAssocID="{A42E4F1B-22B8-41EE-8EC1-B28DCCA9FF69}" presName="node" presStyleLbl="node1" presStyleIdx="2" presStyleCnt="4">
        <dgm:presLayoutVars>
          <dgm:bulletEnabled val="1"/>
        </dgm:presLayoutVars>
      </dgm:prSet>
      <dgm:spPr/>
    </dgm:pt>
    <dgm:pt modelId="{2281F419-5749-49F1-A933-D595E8BC8C82}" type="pres">
      <dgm:prSet presAssocID="{67EEF256-F044-44AF-BE23-C63C0032BD3C}" presName="sibTrans" presStyleLbl="sibTrans2D1" presStyleIdx="2" presStyleCnt="4"/>
      <dgm:spPr/>
    </dgm:pt>
    <dgm:pt modelId="{68968A7A-AC54-4A91-A7CA-5275F9AFD7CF}" type="pres">
      <dgm:prSet presAssocID="{67EEF256-F044-44AF-BE23-C63C0032BD3C}" presName="connectorText" presStyleLbl="sibTrans2D1" presStyleIdx="2" presStyleCnt="4"/>
      <dgm:spPr/>
    </dgm:pt>
    <dgm:pt modelId="{96C76E1C-3429-4DAC-86E3-846079A7C5C7}" type="pres">
      <dgm:prSet presAssocID="{068C5387-59B9-4F3D-BA60-716C6A07E6DD}" presName="node" presStyleLbl="node1" presStyleIdx="3" presStyleCnt="4">
        <dgm:presLayoutVars>
          <dgm:bulletEnabled val="1"/>
        </dgm:presLayoutVars>
      </dgm:prSet>
      <dgm:spPr/>
    </dgm:pt>
    <dgm:pt modelId="{0802F5ED-DF4A-4BDF-BDBA-B03E71DA2C82}" type="pres">
      <dgm:prSet presAssocID="{AAE06865-3059-4330-AF44-38EF7D9A1ADF}" presName="sibTrans" presStyleLbl="sibTrans2D1" presStyleIdx="3" presStyleCnt="4"/>
      <dgm:spPr/>
    </dgm:pt>
    <dgm:pt modelId="{93E1E10E-E4D0-49BC-B3DD-95D045384642}" type="pres">
      <dgm:prSet presAssocID="{AAE06865-3059-4330-AF44-38EF7D9A1ADF}" presName="connectorText" presStyleLbl="sibTrans2D1" presStyleIdx="3" presStyleCnt="4"/>
      <dgm:spPr/>
    </dgm:pt>
  </dgm:ptLst>
  <dgm:cxnLst>
    <dgm:cxn modelId="{56B4680E-D99B-47E1-99C9-681B18C8D5AA}" type="presOf" srcId="{D10ED824-D31B-4EF8-824E-837D8E6D31C7}" destId="{563F43F4-167A-4CC1-97E5-11E6FB5806F6}" srcOrd="0" destOrd="0" presId="urn:microsoft.com/office/officeart/2005/8/layout/cycle2"/>
    <dgm:cxn modelId="{8808032A-4E60-4665-91D1-B25D9439BD6C}" srcId="{3C89DBA2-B47B-4A45-99AD-6BEDD728B42C}" destId="{068C5387-59B9-4F3D-BA60-716C6A07E6DD}" srcOrd="3" destOrd="0" parTransId="{4FD03058-D4D9-4A77-A03E-458F35356064}" sibTransId="{AAE06865-3059-4330-AF44-38EF7D9A1ADF}"/>
    <dgm:cxn modelId="{92A99F39-E118-47B2-B294-551117577320}" type="presOf" srcId="{AAE06865-3059-4330-AF44-38EF7D9A1ADF}" destId="{93E1E10E-E4D0-49BC-B3DD-95D045384642}" srcOrd="1" destOrd="0" presId="urn:microsoft.com/office/officeart/2005/8/layout/cycle2"/>
    <dgm:cxn modelId="{7863C466-E066-465C-B39A-6B52AE1AEA40}" type="presOf" srcId="{22D12D24-885F-48A3-AD1B-AC61748C5CF4}" destId="{2673CEB0-5E5A-470D-BC6F-8603C3084D4D}" srcOrd="0" destOrd="0" presId="urn:microsoft.com/office/officeart/2005/8/layout/cycle2"/>
    <dgm:cxn modelId="{C94A7255-E5E3-4C7F-A0DD-C24280EA31B5}" type="presOf" srcId="{A8011F93-DA6F-4008-A9B8-430DCDF7EEA5}" destId="{E5A67DE9-693A-43B7-9237-37FF67260DFF}" srcOrd="1" destOrd="0" presId="urn:microsoft.com/office/officeart/2005/8/layout/cycle2"/>
    <dgm:cxn modelId="{88662558-8FAC-4509-A68E-EF8F8E610F34}" srcId="{3C89DBA2-B47B-4A45-99AD-6BEDD728B42C}" destId="{A42E4F1B-22B8-41EE-8EC1-B28DCCA9FF69}" srcOrd="2" destOrd="0" parTransId="{42E7CAE6-0F35-45F9-976F-88222FE9A2CA}" sibTransId="{67EEF256-F044-44AF-BE23-C63C0032BD3C}"/>
    <dgm:cxn modelId="{4DB4E981-A785-4DA0-B953-345B3C1E2197}" type="presOf" srcId="{67EEF256-F044-44AF-BE23-C63C0032BD3C}" destId="{2281F419-5749-49F1-A933-D595E8BC8C82}" srcOrd="0" destOrd="0" presId="urn:microsoft.com/office/officeart/2005/8/layout/cycle2"/>
    <dgm:cxn modelId="{81D9F68F-5935-487B-A68A-F7D6F4A1BEC5}" srcId="{3C89DBA2-B47B-4A45-99AD-6BEDD728B42C}" destId="{22D12D24-885F-48A3-AD1B-AC61748C5CF4}" srcOrd="1" destOrd="0" parTransId="{D30214F7-5A9D-4CF4-B66D-BDF984D3D579}" sibTransId="{9BF449B3-2D8F-4FB8-958D-E027F77AF0ED}"/>
    <dgm:cxn modelId="{3E4C869B-53C4-4ECF-B760-F14A440730C6}" type="presOf" srcId="{67EEF256-F044-44AF-BE23-C63C0032BD3C}" destId="{68968A7A-AC54-4A91-A7CA-5275F9AFD7CF}" srcOrd="1" destOrd="0" presId="urn:microsoft.com/office/officeart/2005/8/layout/cycle2"/>
    <dgm:cxn modelId="{8DE75E9D-4C44-4F1F-84C3-6CE78C575ED6}" type="presOf" srcId="{068C5387-59B9-4F3D-BA60-716C6A07E6DD}" destId="{96C76E1C-3429-4DAC-86E3-846079A7C5C7}" srcOrd="0" destOrd="0" presId="urn:microsoft.com/office/officeart/2005/8/layout/cycle2"/>
    <dgm:cxn modelId="{6C9E8BA5-7F38-440E-8042-4FE2313B6A89}" type="presOf" srcId="{9BF449B3-2D8F-4FB8-958D-E027F77AF0ED}" destId="{352CEE2D-32BB-4852-AB0D-8FEB31CC1999}" srcOrd="1" destOrd="0" presId="urn:microsoft.com/office/officeart/2005/8/layout/cycle2"/>
    <dgm:cxn modelId="{69D8D0C0-ADAE-421B-A13F-F504CD4DCBF6}" type="presOf" srcId="{3C89DBA2-B47B-4A45-99AD-6BEDD728B42C}" destId="{E6E99AF5-E41C-4D27-B90C-6A6193FC86FC}" srcOrd="0" destOrd="0" presId="urn:microsoft.com/office/officeart/2005/8/layout/cycle2"/>
    <dgm:cxn modelId="{36A08CC5-94A5-4B86-8A55-CA4F0CB824FD}" type="presOf" srcId="{A8011F93-DA6F-4008-A9B8-430DCDF7EEA5}" destId="{1D0B6492-6402-4827-BD9D-B5B8721831C2}" srcOrd="0" destOrd="0" presId="urn:microsoft.com/office/officeart/2005/8/layout/cycle2"/>
    <dgm:cxn modelId="{8BECA8D3-0D19-4FE0-9A93-728109357C1C}" type="presOf" srcId="{A42E4F1B-22B8-41EE-8EC1-B28DCCA9FF69}" destId="{F7EA6849-3DAC-427E-894C-FFF7D4E3E662}" srcOrd="0" destOrd="0" presId="urn:microsoft.com/office/officeart/2005/8/layout/cycle2"/>
    <dgm:cxn modelId="{CC6458E0-DD24-42AC-99FC-B75377714B48}" type="presOf" srcId="{9BF449B3-2D8F-4FB8-958D-E027F77AF0ED}" destId="{BB697AB6-A56E-44FF-BA47-BBFBA6B938B9}" srcOrd="0" destOrd="0" presId="urn:microsoft.com/office/officeart/2005/8/layout/cycle2"/>
    <dgm:cxn modelId="{872D29E9-2AF3-4EE8-8A7D-637F3074D3D1}" srcId="{3C89DBA2-B47B-4A45-99AD-6BEDD728B42C}" destId="{D10ED824-D31B-4EF8-824E-837D8E6D31C7}" srcOrd="0" destOrd="0" parTransId="{5BAA7C36-B399-44FB-A409-2C415152FD3F}" sibTransId="{A8011F93-DA6F-4008-A9B8-430DCDF7EEA5}"/>
    <dgm:cxn modelId="{BDB524EC-46E6-4AF2-88B4-FDC8E2C41B7F}" type="presOf" srcId="{AAE06865-3059-4330-AF44-38EF7D9A1ADF}" destId="{0802F5ED-DF4A-4BDF-BDBA-B03E71DA2C82}" srcOrd="0" destOrd="0" presId="urn:microsoft.com/office/officeart/2005/8/layout/cycle2"/>
    <dgm:cxn modelId="{0B684088-AA0F-4AC3-AFAC-FC8A533C8DF8}" type="presParOf" srcId="{E6E99AF5-E41C-4D27-B90C-6A6193FC86FC}" destId="{563F43F4-167A-4CC1-97E5-11E6FB5806F6}" srcOrd="0" destOrd="0" presId="urn:microsoft.com/office/officeart/2005/8/layout/cycle2"/>
    <dgm:cxn modelId="{F35C9200-BA63-48D1-947A-0833EA899533}" type="presParOf" srcId="{E6E99AF5-E41C-4D27-B90C-6A6193FC86FC}" destId="{1D0B6492-6402-4827-BD9D-B5B8721831C2}" srcOrd="1" destOrd="0" presId="urn:microsoft.com/office/officeart/2005/8/layout/cycle2"/>
    <dgm:cxn modelId="{6EC0431B-9226-472D-9F29-7ED6508D7035}" type="presParOf" srcId="{1D0B6492-6402-4827-BD9D-B5B8721831C2}" destId="{E5A67DE9-693A-43B7-9237-37FF67260DFF}" srcOrd="0" destOrd="0" presId="urn:microsoft.com/office/officeart/2005/8/layout/cycle2"/>
    <dgm:cxn modelId="{BD75C748-D2B7-4FEC-BC41-0F8F5C4E70C1}" type="presParOf" srcId="{E6E99AF5-E41C-4D27-B90C-6A6193FC86FC}" destId="{2673CEB0-5E5A-470D-BC6F-8603C3084D4D}" srcOrd="2" destOrd="0" presId="urn:microsoft.com/office/officeart/2005/8/layout/cycle2"/>
    <dgm:cxn modelId="{72E58111-EF3E-4342-A67D-840D0A0A7A10}" type="presParOf" srcId="{E6E99AF5-E41C-4D27-B90C-6A6193FC86FC}" destId="{BB697AB6-A56E-44FF-BA47-BBFBA6B938B9}" srcOrd="3" destOrd="0" presId="urn:microsoft.com/office/officeart/2005/8/layout/cycle2"/>
    <dgm:cxn modelId="{553A1FE0-2938-4E9F-90C1-8480E1FCC655}" type="presParOf" srcId="{BB697AB6-A56E-44FF-BA47-BBFBA6B938B9}" destId="{352CEE2D-32BB-4852-AB0D-8FEB31CC1999}" srcOrd="0" destOrd="0" presId="urn:microsoft.com/office/officeart/2005/8/layout/cycle2"/>
    <dgm:cxn modelId="{89EC47D6-8760-4963-8F4F-04FDC417375E}" type="presParOf" srcId="{E6E99AF5-E41C-4D27-B90C-6A6193FC86FC}" destId="{F7EA6849-3DAC-427E-894C-FFF7D4E3E662}" srcOrd="4" destOrd="0" presId="urn:microsoft.com/office/officeart/2005/8/layout/cycle2"/>
    <dgm:cxn modelId="{6A21BD5D-34B5-43E4-89B3-67EA1E78E99D}" type="presParOf" srcId="{E6E99AF5-E41C-4D27-B90C-6A6193FC86FC}" destId="{2281F419-5749-49F1-A933-D595E8BC8C82}" srcOrd="5" destOrd="0" presId="urn:microsoft.com/office/officeart/2005/8/layout/cycle2"/>
    <dgm:cxn modelId="{4D8B96F4-4317-4622-9191-0D0E0AE7B80F}" type="presParOf" srcId="{2281F419-5749-49F1-A933-D595E8BC8C82}" destId="{68968A7A-AC54-4A91-A7CA-5275F9AFD7CF}" srcOrd="0" destOrd="0" presId="urn:microsoft.com/office/officeart/2005/8/layout/cycle2"/>
    <dgm:cxn modelId="{7F9B5194-234B-4240-83C3-A91EA2FD2660}" type="presParOf" srcId="{E6E99AF5-E41C-4D27-B90C-6A6193FC86FC}" destId="{96C76E1C-3429-4DAC-86E3-846079A7C5C7}" srcOrd="6" destOrd="0" presId="urn:microsoft.com/office/officeart/2005/8/layout/cycle2"/>
    <dgm:cxn modelId="{286F5C91-D12C-4360-A416-A83E5657A407}" type="presParOf" srcId="{E6E99AF5-E41C-4D27-B90C-6A6193FC86FC}" destId="{0802F5ED-DF4A-4BDF-BDBA-B03E71DA2C82}" srcOrd="7" destOrd="0" presId="urn:microsoft.com/office/officeart/2005/8/layout/cycle2"/>
    <dgm:cxn modelId="{9067BFC9-5414-40A5-A1C4-ACE0E22241FE}" type="presParOf" srcId="{0802F5ED-DF4A-4BDF-BDBA-B03E71DA2C82}" destId="{93E1E10E-E4D0-49BC-B3DD-95D04538464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3AA44E-76F9-4352-B0E5-89CBE29468C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0C3E21-08F5-44DE-9FFF-E0D30C6D0586}">
      <dgm:prSet phldrT="[Text]"/>
      <dgm:spPr>
        <a:solidFill>
          <a:srgbClr val="0072C6"/>
        </a:solidFill>
      </dgm:spPr>
      <dgm:t>
        <a:bodyPr/>
        <a:lstStyle/>
        <a:p>
          <a:r>
            <a:rPr lang="en-US" b="1" dirty="0">
              <a:latin typeface="+mj-lt"/>
            </a:rPr>
            <a:t>Summary</a:t>
          </a:r>
        </a:p>
      </dgm:t>
    </dgm:pt>
    <dgm:pt modelId="{7BEA2C36-353D-449E-8518-52ADC29FDDC6}" type="parTrans" cxnId="{B4293582-D0B7-4B3C-AEEB-5DE4F97ABD01}">
      <dgm:prSet/>
      <dgm:spPr/>
      <dgm:t>
        <a:bodyPr/>
        <a:lstStyle/>
        <a:p>
          <a:endParaRPr lang="en-US"/>
        </a:p>
      </dgm:t>
    </dgm:pt>
    <dgm:pt modelId="{B8C7AF64-7FC8-4375-9F79-4C40BD36DBE7}" type="sibTrans" cxnId="{B4293582-D0B7-4B3C-AEEB-5DE4F97ABD01}">
      <dgm:prSet/>
      <dgm:spPr/>
      <dgm:t>
        <a:bodyPr/>
        <a:lstStyle/>
        <a:p>
          <a:endParaRPr lang="en-US"/>
        </a:p>
      </dgm:t>
    </dgm:pt>
    <dgm:pt modelId="{F74FE8EF-A089-4074-879D-30B50A1FC7DB}">
      <dgm:prSet phldrT="[Text]"/>
      <dgm:spPr>
        <a:solidFill>
          <a:srgbClr val="0072C6"/>
        </a:solidFill>
      </dgm:spPr>
      <dgm:t>
        <a:bodyPr/>
        <a:lstStyle/>
        <a:p>
          <a:r>
            <a:rPr lang="en-US" b="1" dirty="0">
              <a:latin typeface="+mj-lt"/>
            </a:rPr>
            <a:t>Survey Runtime</a:t>
          </a:r>
        </a:p>
      </dgm:t>
    </dgm:pt>
    <dgm:pt modelId="{B9995527-A21D-46B4-986C-93AF6F6B2D14}" type="parTrans" cxnId="{6530BE98-FBA7-44B1-B956-0C9A94A082C8}">
      <dgm:prSet/>
      <dgm:spPr/>
      <dgm:t>
        <a:bodyPr/>
        <a:lstStyle/>
        <a:p>
          <a:endParaRPr lang="en-US"/>
        </a:p>
      </dgm:t>
    </dgm:pt>
    <dgm:pt modelId="{B331EE78-1BA8-4824-9AB3-DED5FA61FCAE}" type="sibTrans" cxnId="{6530BE98-FBA7-44B1-B956-0C9A94A082C8}">
      <dgm:prSet/>
      <dgm:spPr/>
      <dgm:t>
        <a:bodyPr/>
        <a:lstStyle/>
        <a:p>
          <a:endParaRPr lang="en-US"/>
        </a:p>
      </dgm:t>
    </dgm:pt>
    <dgm:pt modelId="{13424CFE-F276-414E-B184-347756B7FAB2}">
      <dgm:prSet phldrT="[Text]"/>
      <dgm:spPr>
        <a:solidFill>
          <a:srgbClr val="0072C6"/>
        </a:solidFill>
      </dgm:spPr>
      <dgm:t>
        <a:bodyPr/>
        <a:lstStyle/>
        <a:p>
          <a:r>
            <a:rPr lang="en-US" b="1" dirty="0">
              <a:latin typeface="+mj-lt"/>
            </a:rPr>
            <a:t>Invitations and Actions</a:t>
          </a:r>
        </a:p>
      </dgm:t>
    </dgm:pt>
    <dgm:pt modelId="{7092A0F9-4A1F-4DBA-8D1B-6AC71F625D6D}" type="parTrans" cxnId="{59384C6D-F390-44A9-8D27-6A5237F98FCF}">
      <dgm:prSet/>
      <dgm:spPr/>
      <dgm:t>
        <a:bodyPr/>
        <a:lstStyle/>
        <a:p>
          <a:endParaRPr lang="en-US"/>
        </a:p>
      </dgm:t>
    </dgm:pt>
    <dgm:pt modelId="{F28024C2-7250-4F5D-AB7B-0360E9994907}" type="sibTrans" cxnId="{59384C6D-F390-44A9-8D27-6A5237F98FCF}">
      <dgm:prSet/>
      <dgm:spPr/>
      <dgm:t>
        <a:bodyPr/>
        <a:lstStyle/>
        <a:p>
          <a:endParaRPr lang="en-US"/>
        </a:p>
      </dgm:t>
    </dgm:pt>
    <dgm:pt modelId="{95959E9F-AA10-4AD0-8C8D-964D8040CF1E}">
      <dgm:prSet phldrT="[Text]"/>
      <dgm:spPr>
        <a:solidFill>
          <a:srgbClr val="0072C6"/>
        </a:solidFill>
      </dgm:spPr>
      <dgm:t>
        <a:bodyPr/>
        <a:lstStyle/>
        <a:p>
          <a:r>
            <a:rPr lang="en-US" b="1" dirty="0">
              <a:latin typeface="+mj-lt"/>
            </a:rPr>
            <a:t>Feedback</a:t>
          </a:r>
        </a:p>
      </dgm:t>
    </dgm:pt>
    <dgm:pt modelId="{1D9A849C-BD95-4729-AD96-9B5A99F2EACB}" type="parTrans" cxnId="{E7A69500-9090-4B34-A9B5-5A1FEE0AB519}">
      <dgm:prSet/>
      <dgm:spPr/>
      <dgm:t>
        <a:bodyPr/>
        <a:lstStyle/>
        <a:p>
          <a:endParaRPr lang="en-US"/>
        </a:p>
      </dgm:t>
    </dgm:pt>
    <dgm:pt modelId="{6A983807-F863-4BA5-A1F3-D5ED450ACF81}" type="sibTrans" cxnId="{E7A69500-9090-4B34-A9B5-5A1FEE0AB519}">
      <dgm:prSet/>
      <dgm:spPr/>
      <dgm:t>
        <a:bodyPr/>
        <a:lstStyle/>
        <a:p>
          <a:endParaRPr lang="en-US"/>
        </a:p>
      </dgm:t>
    </dgm:pt>
    <dgm:pt modelId="{0424C40C-3F34-45A7-BC8F-99A426DDF858}">
      <dgm:prSet phldrT="[Text]" custT="1"/>
      <dgm:spPr>
        <a:solidFill>
          <a:schemeClr val="accent1">
            <a:lumMod val="10000"/>
            <a:lumOff val="90000"/>
            <a:alpha val="90000"/>
          </a:schemeClr>
        </a:solidFill>
      </dgm:spPr>
      <dgm:t>
        <a:bodyPr/>
        <a:lstStyle/>
        <a:p>
          <a:r>
            <a:rPr lang="en-US" sz="2200" dirty="0">
              <a:latin typeface="+mj-lt"/>
            </a:rPr>
            <a:t>Define Name, Unique URL, Etc.</a:t>
          </a:r>
        </a:p>
      </dgm:t>
    </dgm:pt>
    <dgm:pt modelId="{9D0A56A1-2E5A-4204-B395-3DAAEA28717C}" type="parTrans" cxnId="{2CB288D8-B51E-4B06-B0DA-74E715E2A895}">
      <dgm:prSet/>
      <dgm:spPr/>
      <dgm:t>
        <a:bodyPr/>
        <a:lstStyle/>
        <a:p>
          <a:endParaRPr lang="en-US"/>
        </a:p>
      </dgm:t>
    </dgm:pt>
    <dgm:pt modelId="{DE9E2AB8-4F71-4176-8185-7CAD48D7F0DB}" type="sibTrans" cxnId="{2CB288D8-B51E-4B06-B0DA-74E715E2A895}">
      <dgm:prSet/>
      <dgm:spPr/>
      <dgm:t>
        <a:bodyPr/>
        <a:lstStyle/>
        <a:p>
          <a:endParaRPr lang="en-US"/>
        </a:p>
      </dgm:t>
    </dgm:pt>
    <dgm:pt modelId="{EFDE097B-CDC3-4324-B133-340BDFE97420}">
      <dgm:prSet phldrT="[Text]" custT="1"/>
      <dgm:spPr>
        <a:solidFill>
          <a:schemeClr val="accent1">
            <a:lumMod val="10000"/>
            <a:lumOff val="90000"/>
            <a:alpha val="90000"/>
          </a:schemeClr>
        </a:solidFill>
      </dgm:spPr>
      <dgm:t>
        <a:bodyPr/>
        <a:lstStyle/>
        <a:p>
          <a:r>
            <a:rPr lang="en-US" sz="2200" dirty="0">
              <a:latin typeface="+mj-lt"/>
            </a:rPr>
            <a:t>Anonymous, Captcha, Enable Social Sharing</a:t>
          </a:r>
        </a:p>
      </dgm:t>
    </dgm:pt>
    <dgm:pt modelId="{B89D1CB2-9136-4CC9-BDB2-05297E269AEC}" type="parTrans" cxnId="{D0A557FD-F31E-4D27-A981-0D624DDE0D51}">
      <dgm:prSet/>
      <dgm:spPr/>
      <dgm:t>
        <a:bodyPr/>
        <a:lstStyle/>
        <a:p>
          <a:endParaRPr lang="en-US"/>
        </a:p>
      </dgm:t>
    </dgm:pt>
    <dgm:pt modelId="{26477318-931A-4AC0-A8BD-F3EFFA01565A}" type="sibTrans" cxnId="{D0A557FD-F31E-4D27-A981-0D624DDE0D51}">
      <dgm:prSet/>
      <dgm:spPr/>
      <dgm:t>
        <a:bodyPr/>
        <a:lstStyle/>
        <a:p>
          <a:endParaRPr lang="en-US"/>
        </a:p>
      </dgm:t>
    </dgm:pt>
    <dgm:pt modelId="{B2D0BB3B-C45C-4A76-8138-C3201BC3CFA7}">
      <dgm:prSet phldrT="[Text]" custT="1"/>
      <dgm:spPr>
        <a:solidFill>
          <a:schemeClr val="accent1">
            <a:lumMod val="10000"/>
            <a:lumOff val="90000"/>
            <a:alpha val="90000"/>
          </a:schemeClr>
        </a:solidFill>
      </dgm:spPr>
      <dgm:t>
        <a:bodyPr/>
        <a:lstStyle/>
        <a:p>
          <a:r>
            <a:rPr lang="en-US" sz="2200" dirty="0">
              <a:latin typeface="+mj-lt"/>
            </a:rPr>
            <a:t>Unsubscribe</a:t>
          </a:r>
        </a:p>
      </dgm:t>
    </dgm:pt>
    <dgm:pt modelId="{1081B048-98E5-4B6F-9739-3A9431751539}" type="parTrans" cxnId="{174A09FB-21B0-4775-9F1C-1B9EB061D560}">
      <dgm:prSet/>
      <dgm:spPr/>
      <dgm:t>
        <a:bodyPr/>
        <a:lstStyle/>
        <a:p>
          <a:endParaRPr lang="en-US"/>
        </a:p>
      </dgm:t>
    </dgm:pt>
    <dgm:pt modelId="{90115C19-AA41-4BB6-BB51-BD70EDCFC995}" type="sibTrans" cxnId="{174A09FB-21B0-4775-9F1C-1B9EB061D560}">
      <dgm:prSet/>
      <dgm:spPr/>
      <dgm:t>
        <a:bodyPr/>
        <a:lstStyle/>
        <a:p>
          <a:endParaRPr lang="en-US"/>
        </a:p>
      </dgm:t>
    </dgm:pt>
    <dgm:pt modelId="{FA76AE3C-DF4D-43F1-AA3E-8A05735B9B5D}">
      <dgm:prSet phldrT="[Text]" custT="1"/>
      <dgm:spPr>
        <a:solidFill>
          <a:schemeClr val="accent1">
            <a:lumMod val="10000"/>
            <a:lumOff val="90000"/>
            <a:alpha val="90000"/>
          </a:schemeClr>
        </a:solidFill>
      </dgm:spPr>
      <dgm:t>
        <a:bodyPr/>
        <a:lstStyle/>
        <a:p>
          <a:r>
            <a:rPr lang="en-US" sz="2200" dirty="0">
              <a:latin typeface="+mj-lt"/>
            </a:rPr>
            <a:t>Define visual elements that are applied at Survey run time</a:t>
          </a:r>
        </a:p>
      </dgm:t>
    </dgm:pt>
    <dgm:pt modelId="{C517A8AF-F8DF-400F-9B45-944954CEB3CD}" type="parTrans" cxnId="{7D03DEDF-A773-4E4D-93B9-05A58B2DDD9B}">
      <dgm:prSet/>
      <dgm:spPr/>
      <dgm:t>
        <a:bodyPr/>
        <a:lstStyle/>
        <a:p>
          <a:endParaRPr lang="en-US"/>
        </a:p>
      </dgm:t>
    </dgm:pt>
    <dgm:pt modelId="{331F3940-C50F-4C9E-84D6-8C185026C950}" type="sibTrans" cxnId="{7D03DEDF-A773-4E4D-93B9-05A58B2DDD9B}">
      <dgm:prSet/>
      <dgm:spPr/>
      <dgm:t>
        <a:bodyPr/>
        <a:lstStyle/>
        <a:p>
          <a:endParaRPr lang="en-US"/>
        </a:p>
      </dgm:t>
    </dgm:pt>
    <dgm:pt modelId="{F712A3EF-0925-4383-81FB-4BBABF745AB3}">
      <dgm:prSet phldrT="[Text]" custT="1"/>
      <dgm:spPr>
        <a:solidFill>
          <a:schemeClr val="accent1">
            <a:lumMod val="10000"/>
            <a:lumOff val="90000"/>
            <a:alpha val="90000"/>
          </a:schemeClr>
        </a:solidFill>
      </dgm:spPr>
      <dgm:t>
        <a:bodyPr/>
        <a:lstStyle/>
        <a:p>
          <a:r>
            <a:rPr lang="en-US" sz="2200" dirty="0">
              <a:latin typeface="+mj-lt"/>
            </a:rPr>
            <a:t>Appearance, Navigation, Text, &amp; URLS</a:t>
          </a:r>
        </a:p>
      </dgm:t>
    </dgm:pt>
    <dgm:pt modelId="{BD9C7957-7583-4E01-986D-398594D37271}" type="parTrans" cxnId="{A02BFB70-7DAE-4FB7-8FA4-A2E7EB7858CC}">
      <dgm:prSet/>
      <dgm:spPr/>
      <dgm:t>
        <a:bodyPr/>
        <a:lstStyle/>
        <a:p>
          <a:endParaRPr lang="en-US"/>
        </a:p>
      </dgm:t>
    </dgm:pt>
    <dgm:pt modelId="{7B7D62AF-B26B-4412-BC86-57FAD0F3DB86}" type="sibTrans" cxnId="{A02BFB70-7DAE-4FB7-8FA4-A2E7EB7858CC}">
      <dgm:prSet/>
      <dgm:spPr/>
      <dgm:t>
        <a:bodyPr/>
        <a:lstStyle/>
        <a:p>
          <a:endParaRPr lang="en-US"/>
        </a:p>
      </dgm:t>
    </dgm:pt>
    <dgm:pt modelId="{AF50E0EE-B0A0-4E64-AF1B-A695AA2A2E2E}">
      <dgm:prSet phldrT="[Text]" custT="1"/>
      <dgm:spPr>
        <a:solidFill>
          <a:schemeClr val="accent1">
            <a:lumMod val="10000"/>
            <a:lumOff val="90000"/>
            <a:alpha val="90000"/>
          </a:schemeClr>
        </a:solidFill>
      </dgm:spPr>
      <dgm:t>
        <a:bodyPr/>
        <a:lstStyle/>
        <a:p>
          <a:r>
            <a:rPr lang="en-US" sz="2200" dirty="0">
              <a:latin typeface="+mj-lt"/>
            </a:rPr>
            <a:t>Invitations – Distribution Links, URLs, Text, etc.</a:t>
          </a:r>
        </a:p>
      </dgm:t>
    </dgm:pt>
    <dgm:pt modelId="{F1FFC178-2235-4D05-B1C8-FB6B10DD26E9}" type="parTrans" cxnId="{DFD8FE34-DD99-4730-AF54-71D74494FF53}">
      <dgm:prSet/>
      <dgm:spPr/>
      <dgm:t>
        <a:bodyPr/>
        <a:lstStyle/>
        <a:p>
          <a:endParaRPr lang="en-US"/>
        </a:p>
      </dgm:t>
    </dgm:pt>
    <dgm:pt modelId="{4B419F53-322B-4B8C-962F-25A6DFC39D32}" type="sibTrans" cxnId="{DFD8FE34-DD99-4730-AF54-71D74494FF53}">
      <dgm:prSet/>
      <dgm:spPr/>
      <dgm:t>
        <a:bodyPr/>
        <a:lstStyle/>
        <a:p>
          <a:endParaRPr lang="en-US"/>
        </a:p>
      </dgm:t>
    </dgm:pt>
    <dgm:pt modelId="{8720A748-A969-4341-847F-09BCF0731D96}">
      <dgm:prSet phldrT="[Text]" custT="1"/>
      <dgm:spPr>
        <a:solidFill>
          <a:schemeClr val="accent1">
            <a:lumMod val="10000"/>
            <a:lumOff val="90000"/>
            <a:alpha val="90000"/>
          </a:schemeClr>
        </a:solidFill>
      </dgm:spPr>
      <dgm:t>
        <a:bodyPr/>
        <a:lstStyle/>
        <a:p>
          <a:r>
            <a:rPr lang="en-US" sz="2200" dirty="0">
              <a:latin typeface="+mj-lt"/>
            </a:rPr>
            <a:t>Responses –Survey Scoring, Lead creation, Alerts</a:t>
          </a:r>
        </a:p>
      </dgm:t>
    </dgm:pt>
    <dgm:pt modelId="{C571B8BB-1542-4E6C-8F68-5216684922DA}" type="parTrans" cxnId="{E8C4D518-5951-42A9-B55F-18113AFE8E50}">
      <dgm:prSet/>
      <dgm:spPr/>
      <dgm:t>
        <a:bodyPr/>
        <a:lstStyle/>
        <a:p>
          <a:endParaRPr lang="en-US"/>
        </a:p>
      </dgm:t>
    </dgm:pt>
    <dgm:pt modelId="{4A6CF7B5-C1BB-4B2C-A09D-B62C325ACA9F}" type="sibTrans" cxnId="{E8C4D518-5951-42A9-B55F-18113AFE8E50}">
      <dgm:prSet/>
      <dgm:spPr/>
      <dgm:t>
        <a:bodyPr/>
        <a:lstStyle/>
        <a:p>
          <a:endParaRPr lang="en-US"/>
        </a:p>
      </dgm:t>
    </dgm:pt>
    <dgm:pt modelId="{AF30EB79-3455-40AC-AC3B-446D39D5F715}">
      <dgm:prSet phldrT="[Text]" custT="1"/>
      <dgm:spPr>
        <a:solidFill>
          <a:schemeClr val="accent1">
            <a:lumMod val="10000"/>
            <a:lumOff val="90000"/>
            <a:alpha val="90000"/>
          </a:schemeClr>
        </a:solidFill>
      </dgm:spPr>
      <dgm:t>
        <a:bodyPr/>
        <a:lstStyle/>
        <a:p>
          <a:r>
            <a:rPr lang="en-US" sz="2200" dirty="0">
              <a:latin typeface="+mj-lt"/>
            </a:rPr>
            <a:t>Unsubscribe – Set unsubscribe behavior </a:t>
          </a:r>
        </a:p>
      </dgm:t>
    </dgm:pt>
    <dgm:pt modelId="{2F2831C8-703E-4FB4-8FBC-0A7EB3BEFF3A}" type="parTrans" cxnId="{358E7729-E4AC-40F6-BAE6-B2DA4DEAFB9B}">
      <dgm:prSet/>
      <dgm:spPr/>
      <dgm:t>
        <a:bodyPr/>
        <a:lstStyle/>
        <a:p>
          <a:endParaRPr lang="en-US"/>
        </a:p>
      </dgm:t>
    </dgm:pt>
    <dgm:pt modelId="{65FDEA41-8A02-4ECE-8EEB-1BF730235D67}" type="sibTrans" cxnId="{358E7729-E4AC-40F6-BAE6-B2DA4DEAFB9B}">
      <dgm:prSet/>
      <dgm:spPr/>
      <dgm:t>
        <a:bodyPr/>
        <a:lstStyle/>
        <a:p>
          <a:endParaRPr lang="en-US"/>
        </a:p>
      </dgm:t>
    </dgm:pt>
    <dgm:pt modelId="{33F5F00C-8735-4C80-8F06-6F402739FFE3}">
      <dgm:prSet phldrT="[Text]" custT="1"/>
      <dgm:spPr>
        <a:solidFill>
          <a:schemeClr val="accent1">
            <a:lumMod val="10000"/>
            <a:lumOff val="90000"/>
            <a:alpha val="90000"/>
          </a:schemeClr>
        </a:solidFill>
      </dgm:spPr>
      <dgm:t>
        <a:bodyPr/>
        <a:lstStyle/>
        <a:p>
          <a:r>
            <a:rPr lang="en-US" sz="2200" dirty="0">
              <a:latin typeface="+mj-lt"/>
            </a:rPr>
            <a:t>Generates Feedback for a Survey in stead of Survey responses</a:t>
          </a:r>
        </a:p>
      </dgm:t>
    </dgm:pt>
    <dgm:pt modelId="{4DD438C7-5B70-49C0-B660-E8C1C8BCA2E8}" type="parTrans" cxnId="{48757276-01C4-4041-B798-039E482EE4D8}">
      <dgm:prSet/>
      <dgm:spPr/>
      <dgm:t>
        <a:bodyPr/>
        <a:lstStyle/>
        <a:p>
          <a:endParaRPr lang="en-US"/>
        </a:p>
      </dgm:t>
    </dgm:pt>
    <dgm:pt modelId="{C4EB04DA-C3C8-4C34-B17F-87257EADBBE5}" type="sibTrans" cxnId="{48757276-01C4-4041-B798-039E482EE4D8}">
      <dgm:prSet/>
      <dgm:spPr/>
      <dgm:t>
        <a:bodyPr/>
        <a:lstStyle/>
        <a:p>
          <a:endParaRPr lang="en-US"/>
        </a:p>
      </dgm:t>
    </dgm:pt>
    <dgm:pt modelId="{909CAE8C-5B67-43B8-AD4D-4AAA156ED1B9}">
      <dgm:prSet phldrT="[Text]" custT="1"/>
      <dgm:spPr>
        <a:solidFill>
          <a:schemeClr val="accent1">
            <a:lumMod val="10000"/>
            <a:lumOff val="90000"/>
            <a:alpha val="90000"/>
          </a:schemeClr>
        </a:solidFill>
      </dgm:spPr>
      <dgm:t>
        <a:bodyPr/>
        <a:lstStyle/>
        <a:p>
          <a:r>
            <a:rPr lang="en-US" sz="2200" dirty="0">
              <a:latin typeface="+mj-lt"/>
            </a:rPr>
            <a:t>Automatically or Manual </a:t>
          </a:r>
        </a:p>
      </dgm:t>
    </dgm:pt>
    <dgm:pt modelId="{6533864A-5E0A-4588-8B90-504CD6227B48}" type="parTrans" cxnId="{724D7B91-9B82-4EEA-8A09-9FE148C7C067}">
      <dgm:prSet/>
      <dgm:spPr/>
      <dgm:t>
        <a:bodyPr/>
        <a:lstStyle/>
        <a:p>
          <a:endParaRPr lang="en-US"/>
        </a:p>
      </dgm:t>
    </dgm:pt>
    <dgm:pt modelId="{05FD13B6-F4BF-429F-843C-F8CD170F9A17}" type="sibTrans" cxnId="{724D7B91-9B82-4EEA-8A09-9FE148C7C067}">
      <dgm:prSet/>
      <dgm:spPr/>
      <dgm:t>
        <a:bodyPr/>
        <a:lstStyle/>
        <a:p>
          <a:endParaRPr lang="en-US"/>
        </a:p>
      </dgm:t>
    </dgm:pt>
    <dgm:pt modelId="{E3BED1C3-1D15-48A5-AD73-3958E6925D71}" type="pres">
      <dgm:prSet presAssocID="{3D3AA44E-76F9-4352-B0E5-89CBE29468C2}" presName="Name0" presStyleCnt="0">
        <dgm:presLayoutVars>
          <dgm:dir/>
          <dgm:animLvl val="lvl"/>
          <dgm:resizeHandles val="exact"/>
        </dgm:presLayoutVars>
      </dgm:prSet>
      <dgm:spPr/>
    </dgm:pt>
    <dgm:pt modelId="{B006CA11-2F82-44D3-A526-F4D47B2E5F94}" type="pres">
      <dgm:prSet presAssocID="{040C3E21-08F5-44DE-9FFF-E0D30C6D0586}" presName="linNode" presStyleCnt="0"/>
      <dgm:spPr/>
    </dgm:pt>
    <dgm:pt modelId="{C754513C-FB9F-4D60-9FB9-5151C73FA197}" type="pres">
      <dgm:prSet presAssocID="{040C3E21-08F5-44DE-9FFF-E0D30C6D0586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CF1DA46F-C0B4-45D6-807F-017D51940A0C}" type="pres">
      <dgm:prSet presAssocID="{040C3E21-08F5-44DE-9FFF-E0D30C6D0586}" presName="descendantText" presStyleLbl="alignAccFollowNode1" presStyleIdx="0" presStyleCnt="4">
        <dgm:presLayoutVars>
          <dgm:bulletEnabled val="1"/>
        </dgm:presLayoutVars>
      </dgm:prSet>
      <dgm:spPr/>
    </dgm:pt>
    <dgm:pt modelId="{FD6396E2-C3F7-4A81-AA98-37D296E1BCEC}" type="pres">
      <dgm:prSet presAssocID="{B8C7AF64-7FC8-4375-9F79-4C40BD36DBE7}" presName="sp" presStyleCnt="0"/>
      <dgm:spPr/>
    </dgm:pt>
    <dgm:pt modelId="{F81FE249-4095-4A73-8E06-9407DEDE32D4}" type="pres">
      <dgm:prSet presAssocID="{F74FE8EF-A089-4074-879D-30B50A1FC7DB}" presName="linNode" presStyleCnt="0"/>
      <dgm:spPr/>
    </dgm:pt>
    <dgm:pt modelId="{E2C1469F-BC8A-48D9-A7B7-490C008E9941}" type="pres">
      <dgm:prSet presAssocID="{F74FE8EF-A089-4074-879D-30B50A1FC7DB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B15F3C18-1CF5-400C-A073-B7FE2E8C10E9}" type="pres">
      <dgm:prSet presAssocID="{F74FE8EF-A089-4074-879D-30B50A1FC7DB}" presName="descendantText" presStyleLbl="alignAccFollowNode1" presStyleIdx="1" presStyleCnt="4">
        <dgm:presLayoutVars>
          <dgm:bulletEnabled val="1"/>
        </dgm:presLayoutVars>
      </dgm:prSet>
      <dgm:spPr/>
    </dgm:pt>
    <dgm:pt modelId="{31627D2B-FC8F-4A59-8C5A-9FA10D9C9B33}" type="pres">
      <dgm:prSet presAssocID="{B331EE78-1BA8-4824-9AB3-DED5FA61FCAE}" presName="sp" presStyleCnt="0"/>
      <dgm:spPr/>
    </dgm:pt>
    <dgm:pt modelId="{D569B5A3-1922-4681-BB10-A62E88C1B11A}" type="pres">
      <dgm:prSet presAssocID="{13424CFE-F276-414E-B184-347756B7FAB2}" presName="linNode" presStyleCnt="0"/>
      <dgm:spPr/>
    </dgm:pt>
    <dgm:pt modelId="{5DC94FB9-BBD2-42B1-9B40-40BC9C5036FF}" type="pres">
      <dgm:prSet presAssocID="{13424CFE-F276-414E-B184-347756B7FAB2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CCA018C2-5254-4E46-B113-8EDD30D06225}" type="pres">
      <dgm:prSet presAssocID="{13424CFE-F276-414E-B184-347756B7FAB2}" presName="descendantText" presStyleLbl="alignAccFollowNode1" presStyleIdx="2" presStyleCnt="4">
        <dgm:presLayoutVars>
          <dgm:bulletEnabled val="1"/>
        </dgm:presLayoutVars>
      </dgm:prSet>
      <dgm:spPr/>
    </dgm:pt>
    <dgm:pt modelId="{EF49926F-6DFE-4766-93F3-16632C72306E}" type="pres">
      <dgm:prSet presAssocID="{F28024C2-7250-4F5D-AB7B-0360E9994907}" presName="sp" presStyleCnt="0"/>
      <dgm:spPr/>
    </dgm:pt>
    <dgm:pt modelId="{7FDA023E-DE05-451C-A497-E0CF171642BE}" type="pres">
      <dgm:prSet presAssocID="{95959E9F-AA10-4AD0-8C8D-964D8040CF1E}" presName="linNode" presStyleCnt="0"/>
      <dgm:spPr/>
    </dgm:pt>
    <dgm:pt modelId="{66360D9E-34E4-4BEF-A681-DCDC58C6665B}" type="pres">
      <dgm:prSet presAssocID="{95959E9F-AA10-4AD0-8C8D-964D8040CF1E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B976067A-71C9-47D4-94E4-BF98ACB9EC8D}" type="pres">
      <dgm:prSet presAssocID="{95959E9F-AA10-4AD0-8C8D-964D8040CF1E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E7A69500-9090-4B34-A9B5-5A1FEE0AB519}" srcId="{3D3AA44E-76F9-4352-B0E5-89CBE29468C2}" destId="{95959E9F-AA10-4AD0-8C8D-964D8040CF1E}" srcOrd="3" destOrd="0" parTransId="{1D9A849C-BD95-4729-AD96-9B5A99F2EACB}" sibTransId="{6A983807-F863-4BA5-A1F3-D5ED450ACF81}"/>
    <dgm:cxn modelId="{E8C4D518-5951-42A9-B55F-18113AFE8E50}" srcId="{13424CFE-F276-414E-B184-347756B7FAB2}" destId="{8720A748-A969-4341-847F-09BCF0731D96}" srcOrd="1" destOrd="0" parTransId="{C571B8BB-1542-4E6C-8F68-5216684922DA}" sibTransId="{4A6CF7B5-C1BB-4B2C-A09D-B62C325ACA9F}"/>
    <dgm:cxn modelId="{5DD9F021-DB26-4C9D-B9FD-AEA94F3505C1}" type="presOf" srcId="{F74FE8EF-A089-4074-879D-30B50A1FC7DB}" destId="{E2C1469F-BC8A-48D9-A7B7-490C008E9941}" srcOrd="0" destOrd="0" presId="urn:microsoft.com/office/officeart/2005/8/layout/vList5"/>
    <dgm:cxn modelId="{358E7729-E4AC-40F6-BAE6-B2DA4DEAFB9B}" srcId="{13424CFE-F276-414E-B184-347756B7FAB2}" destId="{AF30EB79-3455-40AC-AC3B-446D39D5F715}" srcOrd="2" destOrd="0" parTransId="{2F2831C8-703E-4FB4-8FBC-0A7EB3BEFF3A}" sibTransId="{65FDEA41-8A02-4ECE-8EEB-1BF730235D67}"/>
    <dgm:cxn modelId="{DFD8FE34-DD99-4730-AF54-71D74494FF53}" srcId="{13424CFE-F276-414E-B184-347756B7FAB2}" destId="{AF50E0EE-B0A0-4E64-AF1B-A695AA2A2E2E}" srcOrd="0" destOrd="0" parTransId="{F1FFC178-2235-4D05-B1C8-FB6B10DD26E9}" sibTransId="{4B419F53-322B-4B8C-962F-25A6DFC39D32}"/>
    <dgm:cxn modelId="{16732A5E-C30B-4A63-BC47-CF6C202999B3}" type="presOf" srcId="{0424C40C-3F34-45A7-BC8F-99A426DDF858}" destId="{CF1DA46F-C0B4-45D6-807F-017D51940A0C}" srcOrd="0" destOrd="0" presId="urn:microsoft.com/office/officeart/2005/8/layout/vList5"/>
    <dgm:cxn modelId="{BDCC1062-FC8E-4351-BF70-0445E19D9A7D}" type="presOf" srcId="{040C3E21-08F5-44DE-9FFF-E0D30C6D0586}" destId="{C754513C-FB9F-4D60-9FB9-5151C73FA197}" srcOrd="0" destOrd="0" presId="urn:microsoft.com/office/officeart/2005/8/layout/vList5"/>
    <dgm:cxn modelId="{BD01E04B-0805-479A-A5B7-7C07463A66A8}" type="presOf" srcId="{FA76AE3C-DF4D-43F1-AA3E-8A05735B9B5D}" destId="{B15F3C18-1CF5-400C-A073-B7FE2E8C10E9}" srcOrd="0" destOrd="0" presId="urn:microsoft.com/office/officeart/2005/8/layout/vList5"/>
    <dgm:cxn modelId="{59384C6D-F390-44A9-8D27-6A5237F98FCF}" srcId="{3D3AA44E-76F9-4352-B0E5-89CBE29468C2}" destId="{13424CFE-F276-414E-B184-347756B7FAB2}" srcOrd="2" destOrd="0" parTransId="{7092A0F9-4A1F-4DBA-8D1B-6AC71F625D6D}" sibTransId="{F28024C2-7250-4F5D-AB7B-0360E9994907}"/>
    <dgm:cxn modelId="{CC13794D-8E94-4D84-A890-4965CDEC544E}" type="presOf" srcId="{13424CFE-F276-414E-B184-347756B7FAB2}" destId="{5DC94FB9-BBD2-42B1-9B40-40BC9C5036FF}" srcOrd="0" destOrd="0" presId="urn:microsoft.com/office/officeart/2005/8/layout/vList5"/>
    <dgm:cxn modelId="{A02BFB70-7DAE-4FB7-8FA4-A2E7EB7858CC}" srcId="{FA76AE3C-DF4D-43F1-AA3E-8A05735B9B5D}" destId="{F712A3EF-0925-4383-81FB-4BBABF745AB3}" srcOrd="0" destOrd="0" parTransId="{BD9C7957-7583-4E01-986D-398594D37271}" sibTransId="{7B7D62AF-B26B-4412-BC86-57FAD0F3DB86}"/>
    <dgm:cxn modelId="{48757276-01C4-4041-B798-039E482EE4D8}" srcId="{95959E9F-AA10-4AD0-8C8D-964D8040CF1E}" destId="{33F5F00C-8735-4C80-8F06-6F402739FFE3}" srcOrd="0" destOrd="0" parTransId="{4DD438C7-5B70-49C0-B660-E8C1C8BCA2E8}" sibTransId="{C4EB04DA-C3C8-4C34-B17F-87257EADBBE5}"/>
    <dgm:cxn modelId="{D8FC167B-A8EC-41B4-97D8-AD9D9EB70278}" type="presOf" srcId="{B2D0BB3B-C45C-4A76-8138-C3201BC3CFA7}" destId="{CF1DA46F-C0B4-45D6-807F-017D51940A0C}" srcOrd="0" destOrd="2" presId="urn:microsoft.com/office/officeart/2005/8/layout/vList5"/>
    <dgm:cxn modelId="{B4293582-D0B7-4B3C-AEEB-5DE4F97ABD01}" srcId="{3D3AA44E-76F9-4352-B0E5-89CBE29468C2}" destId="{040C3E21-08F5-44DE-9FFF-E0D30C6D0586}" srcOrd="0" destOrd="0" parTransId="{7BEA2C36-353D-449E-8518-52ADC29FDDC6}" sibTransId="{B8C7AF64-7FC8-4375-9F79-4C40BD36DBE7}"/>
    <dgm:cxn modelId="{724D7B91-9B82-4EEA-8A09-9FE148C7C067}" srcId="{95959E9F-AA10-4AD0-8C8D-964D8040CF1E}" destId="{909CAE8C-5B67-43B8-AD4D-4AAA156ED1B9}" srcOrd="1" destOrd="0" parTransId="{6533864A-5E0A-4588-8B90-504CD6227B48}" sibTransId="{05FD13B6-F4BF-429F-843C-F8CD170F9A17}"/>
    <dgm:cxn modelId="{3D682796-F55B-4502-961F-1AAD94A769B4}" type="presOf" srcId="{8720A748-A969-4341-847F-09BCF0731D96}" destId="{CCA018C2-5254-4E46-B113-8EDD30D06225}" srcOrd="0" destOrd="1" presId="urn:microsoft.com/office/officeart/2005/8/layout/vList5"/>
    <dgm:cxn modelId="{6530BE98-FBA7-44B1-B956-0C9A94A082C8}" srcId="{3D3AA44E-76F9-4352-B0E5-89CBE29468C2}" destId="{F74FE8EF-A089-4074-879D-30B50A1FC7DB}" srcOrd="1" destOrd="0" parTransId="{B9995527-A21D-46B4-986C-93AF6F6B2D14}" sibTransId="{B331EE78-1BA8-4824-9AB3-DED5FA61FCAE}"/>
    <dgm:cxn modelId="{42655199-2469-47D8-B629-C66F33993420}" type="presOf" srcId="{AF30EB79-3455-40AC-AC3B-446D39D5F715}" destId="{CCA018C2-5254-4E46-B113-8EDD30D06225}" srcOrd="0" destOrd="2" presId="urn:microsoft.com/office/officeart/2005/8/layout/vList5"/>
    <dgm:cxn modelId="{B20848AB-7D74-4C27-B5B9-EDF1D475D1B7}" type="presOf" srcId="{AF50E0EE-B0A0-4E64-AF1B-A695AA2A2E2E}" destId="{CCA018C2-5254-4E46-B113-8EDD30D06225}" srcOrd="0" destOrd="0" presId="urn:microsoft.com/office/officeart/2005/8/layout/vList5"/>
    <dgm:cxn modelId="{E07F83C2-5940-45A1-9DCD-531028577659}" type="presOf" srcId="{F712A3EF-0925-4383-81FB-4BBABF745AB3}" destId="{B15F3C18-1CF5-400C-A073-B7FE2E8C10E9}" srcOrd="0" destOrd="1" presId="urn:microsoft.com/office/officeart/2005/8/layout/vList5"/>
    <dgm:cxn modelId="{712398C2-D209-499A-B653-778CCC92C4D1}" type="presOf" srcId="{95959E9F-AA10-4AD0-8C8D-964D8040CF1E}" destId="{66360D9E-34E4-4BEF-A681-DCDC58C6665B}" srcOrd="0" destOrd="0" presId="urn:microsoft.com/office/officeart/2005/8/layout/vList5"/>
    <dgm:cxn modelId="{D983B1C9-02BD-46C8-92EA-0ACDF6AEB8E4}" type="presOf" srcId="{EFDE097B-CDC3-4324-B133-340BDFE97420}" destId="{CF1DA46F-C0B4-45D6-807F-017D51940A0C}" srcOrd="0" destOrd="1" presId="urn:microsoft.com/office/officeart/2005/8/layout/vList5"/>
    <dgm:cxn modelId="{232044D0-BA6F-4BCC-AC59-2020FFF4D204}" type="presOf" srcId="{33F5F00C-8735-4C80-8F06-6F402739FFE3}" destId="{B976067A-71C9-47D4-94E4-BF98ACB9EC8D}" srcOrd="0" destOrd="0" presId="urn:microsoft.com/office/officeart/2005/8/layout/vList5"/>
    <dgm:cxn modelId="{4D3644D8-3A1A-41B1-A732-BDE084EFD5FE}" type="presOf" srcId="{909CAE8C-5B67-43B8-AD4D-4AAA156ED1B9}" destId="{B976067A-71C9-47D4-94E4-BF98ACB9EC8D}" srcOrd="0" destOrd="1" presId="urn:microsoft.com/office/officeart/2005/8/layout/vList5"/>
    <dgm:cxn modelId="{2CB288D8-B51E-4B06-B0DA-74E715E2A895}" srcId="{040C3E21-08F5-44DE-9FFF-E0D30C6D0586}" destId="{0424C40C-3F34-45A7-BC8F-99A426DDF858}" srcOrd="0" destOrd="0" parTransId="{9D0A56A1-2E5A-4204-B395-3DAAEA28717C}" sibTransId="{DE9E2AB8-4F71-4176-8185-7CAD48D7F0DB}"/>
    <dgm:cxn modelId="{7D03DEDF-A773-4E4D-93B9-05A58B2DDD9B}" srcId="{F74FE8EF-A089-4074-879D-30B50A1FC7DB}" destId="{FA76AE3C-DF4D-43F1-AA3E-8A05735B9B5D}" srcOrd="0" destOrd="0" parTransId="{C517A8AF-F8DF-400F-9B45-944954CEB3CD}" sibTransId="{331F3940-C50F-4C9E-84D6-8C185026C950}"/>
    <dgm:cxn modelId="{1B7DBCF8-4F12-4F4C-8D51-176066FD8256}" type="presOf" srcId="{3D3AA44E-76F9-4352-B0E5-89CBE29468C2}" destId="{E3BED1C3-1D15-48A5-AD73-3958E6925D71}" srcOrd="0" destOrd="0" presId="urn:microsoft.com/office/officeart/2005/8/layout/vList5"/>
    <dgm:cxn modelId="{174A09FB-21B0-4775-9F1C-1B9EB061D560}" srcId="{0424C40C-3F34-45A7-BC8F-99A426DDF858}" destId="{B2D0BB3B-C45C-4A76-8138-C3201BC3CFA7}" srcOrd="1" destOrd="0" parTransId="{1081B048-98E5-4B6F-9739-3A9431751539}" sibTransId="{90115C19-AA41-4BB6-BB51-BD70EDCFC995}"/>
    <dgm:cxn modelId="{D0A557FD-F31E-4D27-A981-0D624DDE0D51}" srcId="{0424C40C-3F34-45A7-BC8F-99A426DDF858}" destId="{EFDE097B-CDC3-4324-B133-340BDFE97420}" srcOrd="0" destOrd="0" parTransId="{B89D1CB2-9136-4CC9-BDB2-05297E269AEC}" sibTransId="{26477318-931A-4AC0-A8BD-F3EFFA01565A}"/>
    <dgm:cxn modelId="{5490BA3A-D729-45E7-8725-E1B4BD6187A5}" type="presParOf" srcId="{E3BED1C3-1D15-48A5-AD73-3958E6925D71}" destId="{B006CA11-2F82-44D3-A526-F4D47B2E5F94}" srcOrd="0" destOrd="0" presId="urn:microsoft.com/office/officeart/2005/8/layout/vList5"/>
    <dgm:cxn modelId="{4ACFD7AA-F4EB-42FB-A126-4FDAF7A83CBA}" type="presParOf" srcId="{B006CA11-2F82-44D3-A526-F4D47B2E5F94}" destId="{C754513C-FB9F-4D60-9FB9-5151C73FA197}" srcOrd="0" destOrd="0" presId="urn:microsoft.com/office/officeart/2005/8/layout/vList5"/>
    <dgm:cxn modelId="{0B43634D-FAC2-4187-9805-95EF5E35D796}" type="presParOf" srcId="{B006CA11-2F82-44D3-A526-F4D47B2E5F94}" destId="{CF1DA46F-C0B4-45D6-807F-017D51940A0C}" srcOrd="1" destOrd="0" presId="urn:microsoft.com/office/officeart/2005/8/layout/vList5"/>
    <dgm:cxn modelId="{947C8034-637F-4E20-A0EA-AEE5F0D9BCB9}" type="presParOf" srcId="{E3BED1C3-1D15-48A5-AD73-3958E6925D71}" destId="{FD6396E2-C3F7-4A81-AA98-37D296E1BCEC}" srcOrd="1" destOrd="0" presId="urn:microsoft.com/office/officeart/2005/8/layout/vList5"/>
    <dgm:cxn modelId="{E3FD3664-C8BB-4908-80F6-2671834DE13D}" type="presParOf" srcId="{E3BED1C3-1D15-48A5-AD73-3958E6925D71}" destId="{F81FE249-4095-4A73-8E06-9407DEDE32D4}" srcOrd="2" destOrd="0" presId="urn:microsoft.com/office/officeart/2005/8/layout/vList5"/>
    <dgm:cxn modelId="{7BD28217-46EE-4782-B8F2-D09FD6CA479E}" type="presParOf" srcId="{F81FE249-4095-4A73-8E06-9407DEDE32D4}" destId="{E2C1469F-BC8A-48D9-A7B7-490C008E9941}" srcOrd="0" destOrd="0" presId="urn:microsoft.com/office/officeart/2005/8/layout/vList5"/>
    <dgm:cxn modelId="{61029C1D-ABAA-4617-AAFB-33E9832513BF}" type="presParOf" srcId="{F81FE249-4095-4A73-8E06-9407DEDE32D4}" destId="{B15F3C18-1CF5-400C-A073-B7FE2E8C10E9}" srcOrd="1" destOrd="0" presId="urn:microsoft.com/office/officeart/2005/8/layout/vList5"/>
    <dgm:cxn modelId="{80894D8C-6686-4D4A-BBF8-A66D64E9F808}" type="presParOf" srcId="{E3BED1C3-1D15-48A5-AD73-3958E6925D71}" destId="{31627D2B-FC8F-4A59-8C5A-9FA10D9C9B33}" srcOrd="3" destOrd="0" presId="urn:microsoft.com/office/officeart/2005/8/layout/vList5"/>
    <dgm:cxn modelId="{411556FC-0C10-4A46-AB21-3F0420879AEA}" type="presParOf" srcId="{E3BED1C3-1D15-48A5-AD73-3958E6925D71}" destId="{D569B5A3-1922-4681-BB10-A62E88C1B11A}" srcOrd="4" destOrd="0" presId="urn:microsoft.com/office/officeart/2005/8/layout/vList5"/>
    <dgm:cxn modelId="{1410D630-CA49-4521-832D-0826069FA589}" type="presParOf" srcId="{D569B5A3-1922-4681-BB10-A62E88C1B11A}" destId="{5DC94FB9-BBD2-42B1-9B40-40BC9C5036FF}" srcOrd="0" destOrd="0" presId="urn:microsoft.com/office/officeart/2005/8/layout/vList5"/>
    <dgm:cxn modelId="{11AF0579-D11B-4340-9CED-BE1048F2065F}" type="presParOf" srcId="{D569B5A3-1922-4681-BB10-A62E88C1B11A}" destId="{CCA018C2-5254-4E46-B113-8EDD30D06225}" srcOrd="1" destOrd="0" presId="urn:microsoft.com/office/officeart/2005/8/layout/vList5"/>
    <dgm:cxn modelId="{142BD60A-6508-43CF-A6AE-964547F48FE5}" type="presParOf" srcId="{E3BED1C3-1D15-48A5-AD73-3958E6925D71}" destId="{EF49926F-6DFE-4766-93F3-16632C72306E}" srcOrd="5" destOrd="0" presId="urn:microsoft.com/office/officeart/2005/8/layout/vList5"/>
    <dgm:cxn modelId="{D3338BD3-2662-4295-AF9B-B2B182447E38}" type="presParOf" srcId="{E3BED1C3-1D15-48A5-AD73-3958E6925D71}" destId="{7FDA023E-DE05-451C-A497-E0CF171642BE}" srcOrd="6" destOrd="0" presId="urn:microsoft.com/office/officeart/2005/8/layout/vList5"/>
    <dgm:cxn modelId="{A38ED565-ECFE-4F1D-B9B4-20DC6DD31F2E}" type="presParOf" srcId="{7FDA023E-DE05-451C-A497-E0CF171642BE}" destId="{66360D9E-34E4-4BEF-A681-DCDC58C6665B}" srcOrd="0" destOrd="0" presId="urn:microsoft.com/office/officeart/2005/8/layout/vList5"/>
    <dgm:cxn modelId="{EA3E981D-AD21-42A4-9D36-FFC243458B55}" type="presParOf" srcId="{7FDA023E-DE05-451C-A497-E0CF171642BE}" destId="{B976067A-71C9-47D4-94E4-BF98ACB9EC8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F43F4-167A-4CC1-97E5-11E6FB5806F6}">
      <dsp:nvSpPr>
        <dsp:cNvPr id="0" name=""/>
        <dsp:cNvSpPr/>
      </dsp:nvSpPr>
      <dsp:spPr>
        <a:xfrm>
          <a:off x="3196828" y="1442"/>
          <a:ext cx="1734343" cy="1734343"/>
        </a:xfrm>
        <a:prstGeom prst="ellipse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Survey Planning</a:t>
          </a:r>
        </a:p>
      </dsp:txBody>
      <dsp:txXfrm>
        <a:off x="3450817" y="255431"/>
        <a:ext cx="1226365" cy="1226365"/>
      </dsp:txXfrm>
    </dsp:sp>
    <dsp:sp modelId="{1D0B6492-6402-4827-BD9D-B5B8721831C2}">
      <dsp:nvSpPr>
        <dsp:cNvPr id="0" name=""/>
        <dsp:cNvSpPr/>
      </dsp:nvSpPr>
      <dsp:spPr>
        <a:xfrm rot="2700000">
          <a:off x="4744905" y="1487088"/>
          <a:ext cx="460478" cy="58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765136" y="1555315"/>
        <a:ext cx="322335" cy="351205"/>
      </dsp:txXfrm>
    </dsp:sp>
    <dsp:sp modelId="{2673CEB0-5E5A-470D-BC6F-8603C3084D4D}">
      <dsp:nvSpPr>
        <dsp:cNvPr id="0" name=""/>
        <dsp:cNvSpPr/>
      </dsp:nvSpPr>
      <dsp:spPr>
        <a:xfrm>
          <a:off x="5037547" y="1842161"/>
          <a:ext cx="1734343" cy="1734343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Survey Design</a:t>
          </a:r>
        </a:p>
      </dsp:txBody>
      <dsp:txXfrm>
        <a:off x="5291536" y="2096150"/>
        <a:ext cx="1226365" cy="1226365"/>
      </dsp:txXfrm>
    </dsp:sp>
    <dsp:sp modelId="{BB697AB6-A56E-44FF-BA47-BBFBA6B938B9}">
      <dsp:nvSpPr>
        <dsp:cNvPr id="0" name=""/>
        <dsp:cNvSpPr/>
      </dsp:nvSpPr>
      <dsp:spPr>
        <a:xfrm rot="8100000">
          <a:off x="4763335" y="3327807"/>
          <a:ext cx="460478" cy="58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4881247" y="3396034"/>
        <a:ext cx="322335" cy="351205"/>
      </dsp:txXfrm>
    </dsp:sp>
    <dsp:sp modelId="{F7EA6849-3DAC-427E-894C-FFF7D4E3E662}">
      <dsp:nvSpPr>
        <dsp:cNvPr id="0" name=""/>
        <dsp:cNvSpPr/>
      </dsp:nvSpPr>
      <dsp:spPr>
        <a:xfrm>
          <a:off x="3196828" y="3682880"/>
          <a:ext cx="1734343" cy="1734343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Survey Distribution</a:t>
          </a:r>
        </a:p>
      </dsp:txBody>
      <dsp:txXfrm>
        <a:off x="3450817" y="3936869"/>
        <a:ext cx="1226365" cy="1226365"/>
      </dsp:txXfrm>
    </dsp:sp>
    <dsp:sp modelId="{2281F419-5749-49F1-A933-D595E8BC8C82}">
      <dsp:nvSpPr>
        <dsp:cNvPr id="0" name=""/>
        <dsp:cNvSpPr/>
      </dsp:nvSpPr>
      <dsp:spPr>
        <a:xfrm rot="13500000">
          <a:off x="2922616" y="3346237"/>
          <a:ext cx="460478" cy="58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3040528" y="3512146"/>
        <a:ext cx="322335" cy="351205"/>
      </dsp:txXfrm>
    </dsp:sp>
    <dsp:sp modelId="{96C76E1C-3429-4DAC-86E3-846079A7C5C7}">
      <dsp:nvSpPr>
        <dsp:cNvPr id="0" name=""/>
        <dsp:cNvSpPr/>
      </dsp:nvSpPr>
      <dsp:spPr>
        <a:xfrm>
          <a:off x="1356108" y="1842161"/>
          <a:ext cx="1734343" cy="1734343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Survey Analysis</a:t>
          </a:r>
        </a:p>
      </dsp:txBody>
      <dsp:txXfrm>
        <a:off x="1610097" y="2096150"/>
        <a:ext cx="1226365" cy="1226365"/>
      </dsp:txXfrm>
    </dsp:sp>
    <dsp:sp modelId="{0802F5ED-DF4A-4BDF-BDBA-B03E71DA2C82}">
      <dsp:nvSpPr>
        <dsp:cNvPr id="0" name=""/>
        <dsp:cNvSpPr/>
      </dsp:nvSpPr>
      <dsp:spPr>
        <a:xfrm rot="18900000">
          <a:off x="2904186" y="1505518"/>
          <a:ext cx="460478" cy="58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924417" y="1671427"/>
        <a:ext cx="322335" cy="3512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1DA46F-C0B4-45D6-807F-017D51940A0C}">
      <dsp:nvSpPr>
        <dsp:cNvPr id="0" name=""/>
        <dsp:cNvSpPr/>
      </dsp:nvSpPr>
      <dsp:spPr>
        <a:xfrm rot="5400000">
          <a:off x="7496108" y="-3118203"/>
          <a:ext cx="1043516" cy="7546227"/>
        </a:xfrm>
        <a:prstGeom prst="round2SameRect">
          <a:avLst/>
        </a:prstGeom>
        <a:solidFill>
          <a:schemeClr val="accent1">
            <a:lumMod val="10000"/>
            <a:lumOff val="9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+mj-lt"/>
            </a:rPr>
            <a:t>Define Name, Unique URL, Etc.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+mj-lt"/>
            </a:rPr>
            <a:t>Anonymous, Captcha, Enable Social Sharing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+mj-lt"/>
            </a:rPr>
            <a:t>Unsubscribe</a:t>
          </a:r>
        </a:p>
      </dsp:txBody>
      <dsp:txXfrm rot="-5400000">
        <a:off x="4244753" y="184092"/>
        <a:ext cx="7495287" cy="941636"/>
      </dsp:txXfrm>
    </dsp:sp>
    <dsp:sp modelId="{C754513C-FB9F-4D60-9FB9-5151C73FA197}">
      <dsp:nvSpPr>
        <dsp:cNvPr id="0" name=""/>
        <dsp:cNvSpPr/>
      </dsp:nvSpPr>
      <dsp:spPr>
        <a:xfrm>
          <a:off x="0" y="2711"/>
          <a:ext cx="4244753" cy="1304395"/>
        </a:xfrm>
        <a:prstGeom prst="roundRect">
          <a:avLst/>
        </a:prstGeom>
        <a:solidFill>
          <a:srgbClr val="0072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>
              <a:latin typeface="+mj-lt"/>
            </a:rPr>
            <a:t>Summary</a:t>
          </a:r>
        </a:p>
      </dsp:txBody>
      <dsp:txXfrm>
        <a:off x="63675" y="66386"/>
        <a:ext cx="4117403" cy="1177045"/>
      </dsp:txXfrm>
    </dsp:sp>
    <dsp:sp modelId="{B15F3C18-1CF5-400C-A073-B7FE2E8C10E9}">
      <dsp:nvSpPr>
        <dsp:cNvPr id="0" name=""/>
        <dsp:cNvSpPr/>
      </dsp:nvSpPr>
      <dsp:spPr>
        <a:xfrm rot="5400000">
          <a:off x="7496108" y="-1748588"/>
          <a:ext cx="1043516" cy="7546227"/>
        </a:xfrm>
        <a:prstGeom prst="round2SameRect">
          <a:avLst/>
        </a:prstGeom>
        <a:solidFill>
          <a:schemeClr val="accent1">
            <a:lumMod val="10000"/>
            <a:lumOff val="9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+mj-lt"/>
            </a:rPr>
            <a:t>Define visual elements that are applied at Survey run time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+mj-lt"/>
            </a:rPr>
            <a:t>Appearance, Navigation, Text, &amp; URLS</a:t>
          </a:r>
        </a:p>
      </dsp:txBody>
      <dsp:txXfrm rot="-5400000">
        <a:off x="4244753" y="1553707"/>
        <a:ext cx="7495287" cy="941636"/>
      </dsp:txXfrm>
    </dsp:sp>
    <dsp:sp modelId="{E2C1469F-BC8A-48D9-A7B7-490C008E9941}">
      <dsp:nvSpPr>
        <dsp:cNvPr id="0" name=""/>
        <dsp:cNvSpPr/>
      </dsp:nvSpPr>
      <dsp:spPr>
        <a:xfrm>
          <a:off x="0" y="1372327"/>
          <a:ext cx="4244753" cy="1304395"/>
        </a:xfrm>
        <a:prstGeom prst="roundRect">
          <a:avLst/>
        </a:prstGeom>
        <a:solidFill>
          <a:srgbClr val="0072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>
              <a:latin typeface="+mj-lt"/>
            </a:rPr>
            <a:t>Survey Runtime</a:t>
          </a:r>
        </a:p>
      </dsp:txBody>
      <dsp:txXfrm>
        <a:off x="63675" y="1436002"/>
        <a:ext cx="4117403" cy="1177045"/>
      </dsp:txXfrm>
    </dsp:sp>
    <dsp:sp modelId="{CCA018C2-5254-4E46-B113-8EDD30D06225}">
      <dsp:nvSpPr>
        <dsp:cNvPr id="0" name=""/>
        <dsp:cNvSpPr/>
      </dsp:nvSpPr>
      <dsp:spPr>
        <a:xfrm rot="5400000">
          <a:off x="7496108" y="-378972"/>
          <a:ext cx="1043516" cy="7546227"/>
        </a:xfrm>
        <a:prstGeom prst="round2SameRect">
          <a:avLst/>
        </a:prstGeom>
        <a:solidFill>
          <a:schemeClr val="accent1">
            <a:lumMod val="10000"/>
            <a:lumOff val="9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+mj-lt"/>
            </a:rPr>
            <a:t>Invitations – Distribution Links, URLs, Text, etc.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+mj-lt"/>
            </a:rPr>
            <a:t>Responses –Survey Scoring, Lead creation, Alerts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+mj-lt"/>
            </a:rPr>
            <a:t>Unsubscribe – Set unsubscribe behavior </a:t>
          </a:r>
        </a:p>
      </dsp:txBody>
      <dsp:txXfrm rot="-5400000">
        <a:off x="4244753" y="2923323"/>
        <a:ext cx="7495287" cy="941636"/>
      </dsp:txXfrm>
    </dsp:sp>
    <dsp:sp modelId="{5DC94FB9-BBD2-42B1-9B40-40BC9C5036FF}">
      <dsp:nvSpPr>
        <dsp:cNvPr id="0" name=""/>
        <dsp:cNvSpPr/>
      </dsp:nvSpPr>
      <dsp:spPr>
        <a:xfrm>
          <a:off x="0" y="2741943"/>
          <a:ext cx="4244753" cy="1304395"/>
        </a:xfrm>
        <a:prstGeom prst="roundRect">
          <a:avLst/>
        </a:prstGeom>
        <a:solidFill>
          <a:srgbClr val="0072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>
              <a:latin typeface="+mj-lt"/>
            </a:rPr>
            <a:t>Invitations and Actions</a:t>
          </a:r>
        </a:p>
      </dsp:txBody>
      <dsp:txXfrm>
        <a:off x="63675" y="2805618"/>
        <a:ext cx="4117403" cy="1177045"/>
      </dsp:txXfrm>
    </dsp:sp>
    <dsp:sp modelId="{B976067A-71C9-47D4-94E4-BF98ACB9EC8D}">
      <dsp:nvSpPr>
        <dsp:cNvPr id="0" name=""/>
        <dsp:cNvSpPr/>
      </dsp:nvSpPr>
      <dsp:spPr>
        <a:xfrm rot="5400000">
          <a:off x="7496108" y="990643"/>
          <a:ext cx="1043516" cy="7546227"/>
        </a:xfrm>
        <a:prstGeom prst="round2SameRect">
          <a:avLst/>
        </a:prstGeom>
        <a:solidFill>
          <a:schemeClr val="accent1">
            <a:lumMod val="10000"/>
            <a:lumOff val="9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+mj-lt"/>
            </a:rPr>
            <a:t>Generates Feedback for a Survey in stead of Survey responses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+mj-lt"/>
            </a:rPr>
            <a:t>Automatically or Manual </a:t>
          </a:r>
        </a:p>
      </dsp:txBody>
      <dsp:txXfrm rot="-5400000">
        <a:off x="4244753" y="4292938"/>
        <a:ext cx="7495287" cy="941636"/>
      </dsp:txXfrm>
    </dsp:sp>
    <dsp:sp modelId="{66360D9E-34E4-4BEF-A681-DCDC58C6665B}">
      <dsp:nvSpPr>
        <dsp:cNvPr id="0" name=""/>
        <dsp:cNvSpPr/>
      </dsp:nvSpPr>
      <dsp:spPr>
        <a:xfrm>
          <a:off x="0" y="4111559"/>
          <a:ext cx="4244753" cy="1304395"/>
        </a:xfrm>
        <a:prstGeom prst="roundRect">
          <a:avLst/>
        </a:prstGeom>
        <a:solidFill>
          <a:srgbClr val="0072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>
              <a:latin typeface="+mj-lt"/>
            </a:rPr>
            <a:t>Feedback</a:t>
          </a:r>
        </a:p>
      </dsp:txBody>
      <dsp:txXfrm>
        <a:off x="63675" y="4175234"/>
        <a:ext cx="4117403" cy="1177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C142-3F88-42FD-8859-FDB9B1A29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AE43D-A289-4894-AE25-B01D8F143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BED55-6279-4C9E-BB08-0268CECEF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362E-5006-4AA7-B856-79D85F071F9D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5FCA1-8E53-4963-991E-1DEAD7DA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70DDE-B7DB-4EF4-88ED-1C56FED6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BEEF-1A28-43F9-9244-8F218B2D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3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59E49-DFF7-48DE-8249-CE59F7D22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467F9-C368-41D2-B47E-1841C53B6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3E0F2-B26A-46BC-8B90-C2FACB10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362E-5006-4AA7-B856-79D85F071F9D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BC725-A67B-4A21-9B6E-3C6AD143A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B1920-4A0F-48C8-8E41-2F3D6BD2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BEEF-1A28-43F9-9244-8F218B2D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3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DB3355-F79D-474D-B55A-52AD46054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52996-FA6F-4D7B-B2E1-B769AA68A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35EED-44BF-4DD6-B075-D95339B4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362E-5006-4AA7-B856-79D85F071F9D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17D9F-D10A-4799-BF63-320BB488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3C3A5-B50C-472F-A8A0-394365F3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BEEF-1A28-43F9-9244-8F218B2D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8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F733-C8C1-421D-88ED-66AAF881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5C2CA-1E58-424B-9002-523EBBA1E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B1EB4-3974-4F82-816B-087FC890D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362E-5006-4AA7-B856-79D85F071F9D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96A4A-9880-483A-B896-7D3699DAE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CD8DF-AE67-4A16-9D42-A601FF7B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BEEF-1A28-43F9-9244-8F218B2D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7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09731-FB43-4EA5-BE01-19FC00E2D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5D460-D737-4267-96C2-DE9B25F72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F9323-F8B1-45D3-B3C7-853B4FF3D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362E-5006-4AA7-B856-79D85F071F9D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30D26-68F3-4019-9DFF-91FC8BFA2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70EE8-2045-449F-B82B-F7A627A2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BEEF-1A28-43F9-9244-8F218B2D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BC96-63B7-4B87-81E0-C3149CA33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59563-23FD-4A40-9780-EF885438D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59555-7D57-4ABD-9E58-64B87B601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A3A14-45D0-4107-A24A-5002EE2F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362E-5006-4AA7-B856-79D85F071F9D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5104A-F213-46D2-A8D1-31B31C07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B6054-1ECF-4414-A91A-AF8BFBD9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BEEF-1A28-43F9-9244-8F218B2D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5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A1DE-1653-410F-8BDD-9E12A54A6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F629C-E403-4FB4-A47C-936A01FAD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D42EE-1E1A-40C1-B1C4-2B705C6A8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DBB391-4D1F-477C-A490-1259E5F18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E228D-B395-4B3C-8D05-B161BC589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3D6925-5D63-42D9-A106-E5F7482F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362E-5006-4AA7-B856-79D85F071F9D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A5DD0-E563-4F97-AA3D-D45DB586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7FDDD6-BC8B-4FCD-B046-3F356636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BEEF-1A28-43F9-9244-8F218B2D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44A3-CA36-44E8-A93F-D76641D56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33325-77F1-4D5E-A8AB-154B371D6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362E-5006-4AA7-B856-79D85F071F9D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6376D-F69F-4D0F-857C-93D9B9BAB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E9DC6-CA5F-4E81-B321-D7F1EBAB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BEEF-1A28-43F9-9244-8F218B2D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2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F365C-C2BF-49D4-817B-7B4B55FF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362E-5006-4AA7-B856-79D85F071F9D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20B5B8-6B0F-47F5-85FF-DD0AE7F7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D20CF-26C7-484C-8806-DDEA6F6E2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BEEF-1A28-43F9-9244-8F218B2D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4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7FE9-1393-46F0-89C1-47306B158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32951-1D88-400C-A7CC-409C0362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B14A6-034F-432A-B0B9-33DE25865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6E0A9-3BCE-4C78-B163-4A609D2D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362E-5006-4AA7-B856-79D85F071F9D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B2E6D-FBEA-4A5C-89ED-FB86FC52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3AD18-D274-4631-B612-DCF3D99B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BEEF-1A28-43F9-9244-8F218B2D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8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A98D-B969-497E-B407-0A3E7B8C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56FD7F-37A0-4543-B9A5-D74440340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BAA8F-6AFE-4660-80DB-780ADED12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F2B60-B4E3-4BB1-A9C8-DAD63BC91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362E-5006-4AA7-B856-79D85F071F9D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BA7F6-9C11-4448-8655-5D71D6BAF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71FDD-04CA-46F7-8CEA-B326A9AA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BEEF-1A28-43F9-9244-8F218B2D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9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F42F59-CEF2-4DFA-866F-2200F2312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6CA7-B3DF-432E-B94B-52A9987E5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4312-B1FA-4AA8-9D62-32061D2AA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1362E-5006-4AA7-B856-79D85F071F9D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E417B-49DD-4B3A-91E1-8C084231C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A143B-8E93-45DB-8FA1-336561E7C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BBEEF-1A28-43F9-9244-8F218B2DA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0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6EB59930-0A5A-42D5-A512-6F1C167886FE}"/>
              </a:ext>
            </a:extLst>
          </p:cNvPr>
          <p:cNvSpPr/>
          <p:nvPr/>
        </p:nvSpPr>
        <p:spPr>
          <a:xfrm>
            <a:off x="781050" y="192024"/>
            <a:ext cx="10355912" cy="6574536"/>
          </a:xfrm>
          <a:prstGeom prst="roundRect">
            <a:avLst>
              <a:gd name="adj" fmla="val 3055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BCDD5CC-3FE8-4120-A2F9-7D356BCD26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6752572"/>
              </p:ext>
            </p:extLst>
          </p:nvPr>
        </p:nvGraphicFramePr>
        <p:xfrm>
          <a:off x="2032000" y="118601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0FC05317-A6F8-4D01-AA40-9160B4104954}"/>
              </a:ext>
            </a:extLst>
          </p:cNvPr>
          <p:cNvSpPr txBox="1"/>
          <p:nvPr/>
        </p:nvSpPr>
        <p:spPr>
          <a:xfrm>
            <a:off x="950976" y="377796"/>
            <a:ext cx="9994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Survey Lifecycle</a:t>
            </a:r>
          </a:p>
        </p:txBody>
      </p:sp>
    </p:spTree>
    <p:extLst>
      <p:ext uri="{BB962C8B-B14F-4D97-AF65-F5344CB8AC3E}">
        <p14:creationId xmlns:p14="http://schemas.microsoft.com/office/powerpoint/2010/main" val="625901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8264BB7-FD6F-4D16-AA33-E12AB62CF415}"/>
              </a:ext>
            </a:extLst>
          </p:cNvPr>
          <p:cNvGrpSpPr/>
          <p:nvPr/>
        </p:nvGrpSpPr>
        <p:grpSpPr>
          <a:xfrm>
            <a:off x="2686048" y="1666875"/>
            <a:ext cx="6934202" cy="2714625"/>
            <a:chOff x="2686048" y="1666875"/>
            <a:chExt cx="6934202" cy="271462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AD4954D-AE1A-4868-9BF6-7F760922F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6050" y="2547937"/>
              <a:ext cx="6819900" cy="176212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A38AE3E-CBA4-442C-ACA7-D4405FD953D3}"/>
                </a:ext>
              </a:extLst>
            </p:cNvPr>
            <p:cNvSpPr txBox="1"/>
            <p:nvPr/>
          </p:nvSpPr>
          <p:spPr>
            <a:xfrm>
              <a:off x="2752725" y="1774715"/>
              <a:ext cx="6753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Question editor provides additional question formatting options, and options for inserting personalized data.   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DF437C0-CC08-40D0-9451-3C7CAC91D319}"/>
                </a:ext>
              </a:extLst>
            </p:cNvPr>
            <p:cNvSpPr/>
            <p:nvPr/>
          </p:nvSpPr>
          <p:spPr>
            <a:xfrm>
              <a:off x="2686048" y="1666875"/>
              <a:ext cx="6934202" cy="271462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4350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5A9B489-815C-4775-9C9E-70C7E459A3D8}"/>
              </a:ext>
            </a:extLst>
          </p:cNvPr>
          <p:cNvGrpSpPr/>
          <p:nvPr/>
        </p:nvGrpSpPr>
        <p:grpSpPr>
          <a:xfrm>
            <a:off x="3619500" y="1885950"/>
            <a:ext cx="7681912" cy="2876550"/>
            <a:chOff x="3619500" y="1885950"/>
            <a:chExt cx="7681912" cy="287655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B47CCA0-4298-4211-A4FB-5DA3369AF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9500" y="2719387"/>
              <a:ext cx="4953000" cy="1419225"/>
            </a:xfrm>
            <a:prstGeom prst="rect">
              <a:avLst/>
            </a:prstGeom>
          </p:spPr>
        </p:pic>
        <p:sp>
          <p:nvSpPr>
            <p:cNvPr id="3" name="Speech Bubble: Rectangle 2">
              <a:extLst>
                <a:ext uri="{FF2B5EF4-FFF2-40B4-BE49-F238E27FC236}">
                  <a16:creationId xmlns:a16="http://schemas.microsoft.com/office/drawing/2014/main" id="{4FDD58E0-8EC4-4B7F-A49A-6150389C7925}"/>
                </a:ext>
              </a:extLst>
            </p:cNvPr>
            <p:cNvSpPr/>
            <p:nvPr/>
          </p:nvSpPr>
          <p:spPr>
            <a:xfrm>
              <a:off x="6529387" y="1885950"/>
              <a:ext cx="3181350" cy="552450"/>
            </a:xfrm>
            <a:prstGeom prst="wedgeRectCallout">
              <a:avLst>
                <a:gd name="adj1" fmla="val -70209"/>
                <a:gd name="adj2" fmla="val 220569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Changes the images displayed in the survey.</a:t>
              </a:r>
            </a:p>
          </p:txBody>
        </p:sp>
        <p:sp>
          <p:nvSpPr>
            <p:cNvPr id="4" name="Speech Bubble: Rectangle 3">
              <a:extLst>
                <a:ext uri="{FF2B5EF4-FFF2-40B4-BE49-F238E27FC236}">
                  <a16:creationId xmlns:a16="http://schemas.microsoft.com/office/drawing/2014/main" id="{D163B7D9-9522-4F31-9DF0-198463E1F528}"/>
                </a:ext>
              </a:extLst>
            </p:cNvPr>
            <p:cNvSpPr/>
            <p:nvPr/>
          </p:nvSpPr>
          <p:spPr>
            <a:xfrm>
              <a:off x="8120062" y="4210050"/>
              <a:ext cx="3181350" cy="552450"/>
            </a:xfrm>
            <a:prstGeom prst="wedgeRectCallout">
              <a:avLst>
                <a:gd name="adj1" fmla="val -42365"/>
                <a:gd name="adj2" fmla="val -201845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Controls how many stars or faces are displayed.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1420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9009A1E-0B12-4C77-A36F-56DF4A7545E1}"/>
              </a:ext>
            </a:extLst>
          </p:cNvPr>
          <p:cNvGrpSpPr/>
          <p:nvPr/>
        </p:nvGrpSpPr>
        <p:grpSpPr>
          <a:xfrm>
            <a:off x="809706" y="152401"/>
            <a:ext cx="10747294" cy="6241732"/>
            <a:chOff x="809706" y="152401"/>
            <a:chExt cx="10747294" cy="624173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BEC9A7E-3872-47BE-A11F-75141E567F43}"/>
                </a:ext>
              </a:extLst>
            </p:cNvPr>
            <p:cNvSpPr/>
            <p:nvPr/>
          </p:nvSpPr>
          <p:spPr>
            <a:xfrm>
              <a:off x="809706" y="152401"/>
              <a:ext cx="10747294" cy="6241732"/>
            </a:xfrm>
            <a:prstGeom prst="roundRect">
              <a:avLst>
                <a:gd name="adj" fmla="val 3055"/>
              </a:avLst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345991-F1BE-4466-AE81-7FB19AC61FE5}"/>
                </a:ext>
              </a:extLst>
            </p:cNvPr>
            <p:cNvSpPr txBox="1"/>
            <p:nvPr/>
          </p:nvSpPr>
          <p:spPr>
            <a:xfrm>
              <a:off x="1026382" y="3621911"/>
              <a:ext cx="1305863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</a:rPr>
                <a:t>Published survey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50A28DA-A689-42F4-984E-AC742D7F0ECA}"/>
                </a:ext>
              </a:extLst>
            </p:cNvPr>
            <p:cNvSpPr txBox="1"/>
            <p:nvPr/>
          </p:nvSpPr>
          <p:spPr>
            <a:xfrm>
              <a:off x="969912" y="355614"/>
              <a:ext cx="10412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i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Previewing, Testing, &amp; Publishing Surveys</a:t>
              </a:r>
            </a:p>
          </p:txBody>
        </p:sp>
        <p:pic>
          <p:nvPicPr>
            <p:cNvPr id="69" name="Graphic 68" descr="List">
              <a:extLst>
                <a:ext uri="{FF2B5EF4-FFF2-40B4-BE49-F238E27FC236}">
                  <a16:creationId xmlns:a16="http://schemas.microsoft.com/office/drawing/2014/main" id="{4108E927-1AB9-4056-B4FE-D77C020B2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03687" y="2692469"/>
              <a:ext cx="914400" cy="914400"/>
            </a:xfrm>
            <a:prstGeom prst="rect">
              <a:avLst/>
            </a:prstGeom>
          </p:spPr>
        </p:pic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3F5894E-1966-4FE5-AB4F-0E9D94B0EBE7}"/>
                </a:ext>
              </a:extLst>
            </p:cNvPr>
            <p:cNvGrpSpPr/>
            <p:nvPr/>
          </p:nvGrpSpPr>
          <p:grpSpPr>
            <a:xfrm>
              <a:off x="2596123" y="2868910"/>
              <a:ext cx="710709" cy="561518"/>
              <a:chOff x="2600003" y="2096205"/>
              <a:chExt cx="1146437" cy="905778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C215EACE-2880-405C-A54D-4AC75C375FA3}"/>
                  </a:ext>
                </a:extLst>
              </p:cNvPr>
              <p:cNvSpPr/>
              <p:nvPr/>
            </p:nvSpPr>
            <p:spPr>
              <a:xfrm>
                <a:off x="2600003" y="2096205"/>
                <a:ext cx="1146437" cy="9057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13561FE8-0B28-4B4B-A0AE-94F480F569F7}"/>
                  </a:ext>
                </a:extLst>
              </p:cNvPr>
              <p:cNvSpPr/>
              <p:nvPr/>
            </p:nvSpPr>
            <p:spPr>
              <a:xfrm>
                <a:off x="2663561" y="2203323"/>
                <a:ext cx="226222" cy="2262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3BFC1C0-9327-408F-8143-9176079326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4500" y="2260948"/>
                <a:ext cx="7366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ADB9B01-0FEC-4488-871C-D82A050448DB}"/>
                  </a:ext>
                </a:extLst>
              </p:cNvPr>
              <p:cNvSpPr/>
              <p:nvPr/>
            </p:nvSpPr>
            <p:spPr>
              <a:xfrm>
                <a:off x="2663561" y="2679098"/>
                <a:ext cx="226222" cy="2262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95E5172-ABF6-45EC-B419-49D47344FC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4500" y="2375248"/>
                <a:ext cx="7366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E426E523-80AA-4D54-AD12-BA40563C70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4500" y="2740568"/>
                <a:ext cx="7366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D024F2EC-1177-42C0-B6CA-0466AA3DE0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4500" y="2854868"/>
                <a:ext cx="7366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3" name="Graphic 82" descr="Television">
              <a:extLst>
                <a:ext uri="{FF2B5EF4-FFF2-40B4-BE49-F238E27FC236}">
                  <a16:creationId xmlns:a16="http://schemas.microsoft.com/office/drawing/2014/main" id="{D3D00540-CF65-4C0C-A287-C16C2E1D9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59489" y="1260201"/>
              <a:ext cx="914400" cy="914400"/>
            </a:xfrm>
            <a:prstGeom prst="rect">
              <a:avLst/>
            </a:prstGeom>
          </p:spPr>
        </p:pic>
        <p:pic>
          <p:nvPicPr>
            <p:cNvPr id="84" name="Graphic 83" descr="Television">
              <a:extLst>
                <a:ext uri="{FF2B5EF4-FFF2-40B4-BE49-F238E27FC236}">
                  <a16:creationId xmlns:a16="http://schemas.microsoft.com/office/drawing/2014/main" id="{1D070FB5-0FF4-49F9-BA57-91D71120E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59489" y="4507597"/>
              <a:ext cx="914400" cy="914400"/>
            </a:xfrm>
            <a:prstGeom prst="rect">
              <a:avLst/>
            </a:prstGeom>
          </p:spPr>
        </p:pic>
        <p:pic>
          <p:nvPicPr>
            <p:cNvPr id="85" name="Graphic 84" descr="List">
              <a:extLst>
                <a:ext uri="{FF2B5EF4-FFF2-40B4-BE49-F238E27FC236}">
                  <a16:creationId xmlns:a16="http://schemas.microsoft.com/office/drawing/2014/main" id="{616F259B-CA7B-4D0B-9201-9EB1B9A48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37174" y="2689201"/>
              <a:ext cx="914400" cy="914400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4FB77CE-3354-4350-B972-278737992F23}"/>
                </a:ext>
              </a:extLst>
            </p:cNvPr>
            <p:cNvSpPr txBox="1"/>
            <p:nvPr/>
          </p:nvSpPr>
          <p:spPr>
            <a:xfrm>
              <a:off x="4663757" y="5304754"/>
              <a:ext cx="130586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</a:rPr>
                <a:t>Preview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cxnSp>
          <p:nvCxnSpPr>
            <p:cNvPr id="97" name="Connector: Elbow 96">
              <a:extLst>
                <a:ext uri="{FF2B5EF4-FFF2-40B4-BE49-F238E27FC236}">
                  <a16:creationId xmlns:a16="http://schemas.microsoft.com/office/drawing/2014/main" id="{FCC6E162-FA0C-4E17-8271-BEAD7152C61B}"/>
                </a:ext>
              </a:extLst>
            </p:cNvPr>
            <p:cNvCxnSpPr>
              <a:stCxn id="85" idx="0"/>
              <a:endCxn id="83" idx="1"/>
            </p:cNvCxnSpPr>
            <p:nvPr/>
          </p:nvCxnSpPr>
          <p:spPr>
            <a:xfrm rot="5400000" flipH="1" flipV="1">
              <a:off x="4041031" y="1870744"/>
              <a:ext cx="971800" cy="665115"/>
            </a:xfrm>
            <a:prstGeom prst="bentConnector2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08A1CF64-CFE0-4751-BD43-D52186C724D7}"/>
                </a:ext>
              </a:extLst>
            </p:cNvPr>
            <p:cNvCxnSpPr>
              <a:stCxn id="85" idx="2"/>
              <a:endCxn id="84" idx="1"/>
            </p:cNvCxnSpPr>
            <p:nvPr/>
          </p:nvCxnSpPr>
          <p:spPr>
            <a:xfrm rot="16200000" flipH="1">
              <a:off x="3846333" y="3951641"/>
              <a:ext cx="1361196" cy="665115"/>
            </a:xfrm>
            <a:prstGeom prst="bentConnector2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Graphic 102" descr="List">
              <a:extLst>
                <a:ext uri="{FF2B5EF4-FFF2-40B4-BE49-F238E27FC236}">
                  <a16:creationId xmlns:a16="http://schemas.microsoft.com/office/drawing/2014/main" id="{A4AA8E08-1058-4EF1-B543-8BCFCB80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94445" y="2689201"/>
              <a:ext cx="914400" cy="914400"/>
            </a:xfrm>
            <a:prstGeom prst="rect">
              <a:avLst/>
            </a:prstGeom>
          </p:spPr>
        </p:pic>
        <p:pic>
          <p:nvPicPr>
            <p:cNvPr id="104" name="Graphic 103" descr="List">
              <a:extLst>
                <a:ext uri="{FF2B5EF4-FFF2-40B4-BE49-F238E27FC236}">
                  <a16:creationId xmlns:a16="http://schemas.microsoft.com/office/drawing/2014/main" id="{44C8C271-D85D-479E-9722-B68F6B0C2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85005" y="1257001"/>
              <a:ext cx="914400" cy="914400"/>
            </a:xfrm>
            <a:prstGeom prst="rect">
              <a:avLst/>
            </a:prstGeom>
          </p:spPr>
        </p:pic>
        <p:pic>
          <p:nvPicPr>
            <p:cNvPr id="105" name="Graphic 104" descr="List">
              <a:extLst>
                <a:ext uri="{FF2B5EF4-FFF2-40B4-BE49-F238E27FC236}">
                  <a16:creationId xmlns:a16="http://schemas.microsoft.com/office/drawing/2014/main" id="{68A2B7CA-64E2-4770-898D-2340487BF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85005" y="4504397"/>
              <a:ext cx="914400" cy="914400"/>
            </a:xfrm>
            <a:prstGeom prst="rect">
              <a:avLst/>
            </a:prstGeom>
          </p:spPr>
        </p:pic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D20E16E8-92AA-4E9D-9AB7-AAF4EA7891E7}"/>
                </a:ext>
              </a:extLst>
            </p:cNvPr>
            <p:cNvCxnSpPr>
              <a:stCxn id="69" idx="3"/>
            </p:cNvCxnSpPr>
            <p:nvPr/>
          </p:nvCxnSpPr>
          <p:spPr>
            <a:xfrm>
              <a:off x="2118087" y="3149669"/>
              <a:ext cx="393981" cy="0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3AA7276F-7C90-45C6-8E6D-B311ECA5F9F0}"/>
                </a:ext>
              </a:extLst>
            </p:cNvPr>
            <p:cNvCxnSpPr>
              <a:cxnSpLocks/>
              <a:stCxn id="80" idx="3"/>
              <a:endCxn id="85" idx="1"/>
            </p:cNvCxnSpPr>
            <p:nvPr/>
          </p:nvCxnSpPr>
          <p:spPr>
            <a:xfrm flipV="1">
              <a:off x="3306832" y="3146401"/>
              <a:ext cx="430342" cy="3268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1" name="Graphic 110" descr="Television">
              <a:extLst>
                <a:ext uri="{FF2B5EF4-FFF2-40B4-BE49-F238E27FC236}">
                  <a16:creationId xmlns:a16="http://schemas.microsoft.com/office/drawing/2014/main" id="{B8657D41-D67D-4D64-88DD-EC5A65244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18672" y="1218901"/>
              <a:ext cx="914400" cy="914400"/>
            </a:xfrm>
            <a:prstGeom prst="rect">
              <a:avLst/>
            </a:prstGeom>
          </p:spPr>
        </p:pic>
        <p:pic>
          <p:nvPicPr>
            <p:cNvPr id="112" name="Graphic 111" descr="Television">
              <a:extLst>
                <a:ext uri="{FF2B5EF4-FFF2-40B4-BE49-F238E27FC236}">
                  <a16:creationId xmlns:a16="http://schemas.microsoft.com/office/drawing/2014/main" id="{D7B0FF95-7B4D-4D84-A359-0729A897A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18672" y="4466297"/>
              <a:ext cx="914400" cy="914400"/>
            </a:xfrm>
            <a:prstGeom prst="rect">
              <a:avLst/>
            </a:prstGeom>
          </p:spPr>
        </p:pic>
        <p:pic>
          <p:nvPicPr>
            <p:cNvPr id="113" name="Graphic 112" descr="List">
              <a:extLst>
                <a:ext uri="{FF2B5EF4-FFF2-40B4-BE49-F238E27FC236}">
                  <a16:creationId xmlns:a16="http://schemas.microsoft.com/office/drawing/2014/main" id="{18AB8284-8525-4D6D-B7AF-64B19FE57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026873" y="1218901"/>
              <a:ext cx="914400" cy="914400"/>
            </a:xfrm>
            <a:prstGeom prst="rect">
              <a:avLst/>
            </a:prstGeom>
          </p:spPr>
        </p:pic>
        <p:pic>
          <p:nvPicPr>
            <p:cNvPr id="114" name="Graphic 113" descr="List">
              <a:extLst>
                <a:ext uri="{FF2B5EF4-FFF2-40B4-BE49-F238E27FC236}">
                  <a16:creationId xmlns:a16="http://schemas.microsoft.com/office/drawing/2014/main" id="{366E29B7-CDFD-45FB-9C1A-F8189EF84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026873" y="4466297"/>
              <a:ext cx="914400" cy="914400"/>
            </a:xfrm>
            <a:prstGeom prst="rect">
              <a:avLst/>
            </a:prstGeom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498E661-38B1-4ED7-8E1F-1384A34B6777}"/>
                </a:ext>
              </a:extLst>
            </p:cNvPr>
            <p:cNvCxnSpPr>
              <a:cxnSpLocks/>
              <a:stCxn id="85" idx="3"/>
              <a:endCxn id="103" idx="1"/>
            </p:cNvCxnSpPr>
            <p:nvPr/>
          </p:nvCxnSpPr>
          <p:spPr>
            <a:xfrm>
              <a:off x="4651574" y="3146401"/>
              <a:ext cx="2742871" cy="0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C96F6545-3DEF-4B25-8319-5E9DF15866FE}"/>
                </a:ext>
              </a:extLst>
            </p:cNvPr>
            <p:cNvCxnSpPr>
              <a:cxnSpLocks/>
              <a:stCxn id="103" idx="0"/>
              <a:endCxn id="111" idx="1"/>
            </p:cNvCxnSpPr>
            <p:nvPr/>
          </p:nvCxnSpPr>
          <p:spPr>
            <a:xfrm rot="5400000" flipH="1" flipV="1">
              <a:off x="7678608" y="1849138"/>
              <a:ext cx="1013100" cy="667027"/>
            </a:xfrm>
            <a:prstGeom prst="bentConnector2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5A5E11A4-624B-4B35-BF1B-DD95F8A0BD35}"/>
                </a:ext>
              </a:extLst>
            </p:cNvPr>
            <p:cNvCxnSpPr>
              <a:cxnSpLocks/>
              <a:stCxn id="103" idx="2"/>
              <a:endCxn id="112" idx="1"/>
            </p:cNvCxnSpPr>
            <p:nvPr/>
          </p:nvCxnSpPr>
          <p:spPr>
            <a:xfrm rot="16200000" flipH="1">
              <a:off x="7525210" y="3930035"/>
              <a:ext cx="1319896" cy="667027"/>
            </a:xfrm>
            <a:prstGeom prst="bentConnector2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5EBF3345-D499-405C-93D6-357B26465B46}"/>
                </a:ext>
              </a:extLst>
            </p:cNvPr>
            <p:cNvCxnSpPr>
              <a:cxnSpLocks/>
              <a:stCxn id="83" idx="3"/>
              <a:endCxn id="104" idx="1"/>
            </p:cNvCxnSpPr>
            <p:nvPr/>
          </p:nvCxnSpPr>
          <p:spPr>
            <a:xfrm flipV="1">
              <a:off x="5773889" y="1714201"/>
              <a:ext cx="411116" cy="3200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D7EE58B1-7E46-44B2-BA5D-7F19C0759B36}"/>
                </a:ext>
              </a:extLst>
            </p:cNvPr>
            <p:cNvCxnSpPr>
              <a:cxnSpLocks/>
              <a:stCxn id="84" idx="3"/>
              <a:endCxn id="105" idx="1"/>
            </p:cNvCxnSpPr>
            <p:nvPr/>
          </p:nvCxnSpPr>
          <p:spPr>
            <a:xfrm flipV="1">
              <a:off x="5773889" y="4961597"/>
              <a:ext cx="411116" cy="3200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375D8BD3-9C64-45AB-9E95-DD8FB6C6BF53}"/>
                </a:ext>
              </a:extLst>
            </p:cNvPr>
            <p:cNvCxnSpPr>
              <a:cxnSpLocks/>
              <a:stCxn id="111" idx="3"/>
              <a:endCxn id="113" idx="1"/>
            </p:cNvCxnSpPr>
            <p:nvPr/>
          </p:nvCxnSpPr>
          <p:spPr>
            <a:xfrm>
              <a:off x="9433072" y="1676101"/>
              <a:ext cx="593801" cy="0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3D89D7C8-A5BF-45A4-AD93-69D2B36807E1}"/>
                </a:ext>
              </a:extLst>
            </p:cNvPr>
            <p:cNvCxnSpPr>
              <a:cxnSpLocks/>
              <a:stCxn id="112" idx="3"/>
              <a:endCxn id="114" idx="1"/>
            </p:cNvCxnSpPr>
            <p:nvPr/>
          </p:nvCxnSpPr>
          <p:spPr>
            <a:xfrm>
              <a:off x="9433072" y="4923497"/>
              <a:ext cx="593801" cy="0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52C29E0-37CB-4C54-BF3C-C8BE2F168ABC}"/>
                </a:ext>
              </a:extLst>
            </p:cNvPr>
            <p:cNvSpPr txBox="1"/>
            <p:nvPr/>
          </p:nvSpPr>
          <p:spPr>
            <a:xfrm>
              <a:off x="3412319" y="3602696"/>
              <a:ext cx="1558497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</a:rPr>
                <a:t>Unpublished survey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C5E6723D-EDD8-4039-9AC0-672924DF57B1}"/>
                </a:ext>
              </a:extLst>
            </p:cNvPr>
            <p:cNvSpPr txBox="1"/>
            <p:nvPr/>
          </p:nvSpPr>
          <p:spPr>
            <a:xfrm>
              <a:off x="2308915" y="2007719"/>
              <a:ext cx="1305863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</a:rPr>
                <a:t>Questions added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E52F633-06B2-44E6-8D46-D2AD63BF0DF4}"/>
                </a:ext>
              </a:extLst>
            </p:cNvPr>
            <p:cNvSpPr txBox="1"/>
            <p:nvPr/>
          </p:nvSpPr>
          <p:spPr>
            <a:xfrm>
              <a:off x="4636335" y="2066842"/>
              <a:ext cx="130586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</a:rPr>
                <a:t>Test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AA529B0-2708-49CD-951C-5EDA63A617E9}"/>
                </a:ext>
              </a:extLst>
            </p:cNvPr>
            <p:cNvSpPr txBox="1"/>
            <p:nvPr/>
          </p:nvSpPr>
          <p:spPr>
            <a:xfrm>
              <a:off x="5979447" y="2126161"/>
              <a:ext cx="1305863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</a:rPr>
                <a:t>Published survey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DF410B9-4C9C-4E8E-90D4-B41847EEDE62}"/>
                </a:ext>
              </a:extLst>
            </p:cNvPr>
            <p:cNvSpPr txBox="1"/>
            <p:nvPr/>
          </p:nvSpPr>
          <p:spPr>
            <a:xfrm>
              <a:off x="5862956" y="5431191"/>
              <a:ext cx="1558497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</a:rPr>
                <a:t>Unpublished survey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AEE820D-3681-451C-9E70-E642BE8A1C54}"/>
                </a:ext>
              </a:extLst>
            </p:cNvPr>
            <p:cNvSpPr txBox="1"/>
            <p:nvPr/>
          </p:nvSpPr>
          <p:spPr>
            <a:xfrm>
              <a:off x="8337145" y="2042442"/>
              <a:ext cx="130586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</a:rPr>
                <a:t>Test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752DB84B-0316-43C6-B1CE-68D6878681F6}"/>
                </a:ext>
              </a:extLst>
            </p:cNvPr>
            <p:cNvSpPr txBox="1"/>
            <p:nvPr/>
          </p:nvSpPr>
          <p:spPr>
            <a:xfrm>
              <a:off x="8337144" y="5313351"/>
              <a:ext cx="130586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</a:rPr>
                <a:t>Preview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FFF1E4C-60B2-4428-A828-BF726D0654B4}"/>
                </a:ext>
              </a:extLst>
            </p:cNvPr>
            <p:cNvSpPr txBox="1"/>
            <p:nvPr/>
          </p:nvSpPr>
          <p:spPr>
            <a:xfrm>
              <a:off x="7082854" y="3583761"/>
              <a:ext cx="155849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</a:rPr>
                <a:t>Survey </a:t>
              </a:r>
            </a:p>
            <a:p>
              <a:pPr algn="ctr"/>
              <a:r>
                <a:rPr lang="en-US" sz="2000" b="1" dirty="0">
                  <a:solidFill>
                    <a:srgbClr val="002060"/>
                  </a:solidFill>
                </a:rPr>
                <a:t>re-published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FCC7DDD-7240-4D3C-8B05-2FBCE2CFD5C1}"/>
                </a:ext>
              </a:extLst>
            </p:cNvPr>
            <p:cNvSpPr txBox="1"/>
            <p:nvPr/>
          </p:nvSpPr>
          <p:spPr>
            <a:xfrm>
              <a:off x="9824412" y="2066842"/>
              <a:ext cx="1305863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</a:rPr>
                <a:t>Published survey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0B87FC9-C607-4436-AAC5-4BDE13AAA1B9}"/>
                </a:ext>
              </a:extLst>
            </p:cNvPr>
            <p:cNvSpPr txBox="1"/>
            <p:nvPr/>
          </p:nvSpPr>
          <p:spPr>
            <a:xfrm>
              <a:off x="9834355" y="5320739"/>
              <a:ext cx="1305863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</a:rPr>
                <a:t>Published survey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6831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6DC75838-4831-4F93-A673-1A86B315E3A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655840" cy="89966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146304" tIns="91440" rIns="146304" bIns="9144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Survey - Form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83AA258-777F-43ED-9353-7CC44FDB67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7047303"/>
              </p:ext>
            </p:extLst>
          </p:nvPr>
        </p:nvGraphicFramePr>
        <p:xfrm>
          <a:off x="200510" y="1094679"/>
          <a:ext cx="1179098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837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9A62F1-6A93-456C-BBB8-48F813393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143" y="462333"/>
            <a:ext cx="6085714" cy="5933333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34EF371F-B6C0-48B5-9E82-B80910F5F9C2}"/>
              </a:ext>
            </a:extLst>
          </p:cNvPr>
          <p:cNvSpPr/>
          <p:nvPr/>
        </p:nvSpPr>
        <p:spPr>
          <a:xfrm>
            <a:off x="5033912" y="1188719"/>
            <a:ext cx="2875647" cy="706069"/>
          </a:xfrm>
          <a:prstGeom prst="wedgeRectCallout">
            <a:avLst>
              <a:gd name="adj1" fmla="val 44384"/>
              <a:gd name="adj2" fmla="val 8820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All instances for your organizations environment will be listed.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FBF787-4D6E-4626-B657-36F66F911A2E}"/>
              </a:ext>
            </a:extLst>
          </p:cNvPr>
          <p:cNvSpPr/>
          <p:nvPr/>
        </p:nvSpPr>
        <p:spPr>
          <a:xfrm>
            <a:off x="3126295" y="6053328"/>
            <a:ext cx="586169" cy="3423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E99E6BC-43D8-4C8E-9B26-491455DA6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832" y="453894"/>
            <a:ext cx="6084335" cy="595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6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EE5581-DDA2-4D89-87E2-7BD1A6EBC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190" y="390905"/>
            <a:ext cx="8247619" cy="6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1A8367-0727-4776-9CE5-90E834EA60EE}"/>
              </a:ext>
            </a:extLst>
          </p:cNvPr>
          <p:cNvGrpSpPr/>
          <p:nvPr/>
        </p:nvGrpSpPr>
        <p:grpSpPr>
          <a:xfrm>
            <a:off x="0" y="76200"/>
            <a:ext cx="12192000" cy="5578849"/>
            <a:chOff x="0" y="76200"/>
            <a:chExt cx="12192000" cy="557884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9BE68CA-0378-49AF-943C-6DE6D1009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202951"/>
              <a:ext cx="12192000" cy="4452098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DBB66DC-30FB-4083-97E6-7EC2DA378111}"/>
                </a:ext>
              </a:extLst>
            </p:cNvPr>
            <p:cNvSpPr/>
            <p:nvPr/>
          </p:nvSpPr>
          <p:spPr>
            <a:xfrm>
              <a:off x="66674" y="1657350"/>
              <a:ext cx="3971925" cy="260985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85B2B7-BA37-4D93-A421-FDDAA37F631C}"/>
                </a:ext>
              </a:extLst>
            </p:cNvPr>
            <p:cNvSpPr/>
            <p:nvPr/>
          </p:nvSpPr>
          <p:spPr>
            <a:xfrm>
              <a:off x="8220075" y="1647825"/>
              <a:ext cx="3971925" cy="260985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CCAA67-CF6A-422C-8BB5-1149214DA278}"/>
                </a:ext>
              </a:extLst>
            </p:cNvPr>
            <p:cNvSpPr txBox="1"/>
            <p:nvPr/>
          </p:nvSpPr>
          <p:spPr>
            <a:xfrm>
              <a:off x="66675" y="76200"/>
              <a:ext cx="3971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Defines survey name, status, unique survey URL description, and description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A2650BD-2143-49B3-83D3-857FF73B1EB9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2052636" y="722531"/>
              <a:ext cx="1" cy="107769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24BC6F-27CA-40A9-9AA6-BA132DE89447}"/>
                </a:ext>
              </a:extLst>
            </p:cNvPr>
            <p:cNvSpPr txBox="1"/>
            <p:nvPr/>
          </p:nvSpPr>
          <p:spPr>
            <a:xfrm>
              <a:off x="8220075" y="100729"/>
              <a:ext cx="39719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Lets you define items such as survey close date, anonymous responses, and unsubscribe options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4928534-26DF-4E3D-BE13-DC8974AFB4C1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10206037" y="1024059"/>
              <a:ext cx="0" cy="80069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114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F0D7A410-50BD-489E-BE71-5FB491B338FA}"/>
              </a:ext>
            </a:extLst>
          </p:cNvPr>
          <p:cNvGrpSpPr/>
          <p:nvPr/>
        </p:nvGrpSpPr>
        <p:grpSpPr>
          <a:xfrm>
            <a:off x="0" y="76200"/>
            <a:ext cx="12192000" cy="6709171"/>
            <a:chOff x="0" y="76200"/>
            <a:chExt cx="12192000" cy="670917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952054B-6CF2-4901-9914-3D35F6A80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086184"/>
              <a:ext cx="12192000" cy="4685631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7FB8B2-EA57-44AD-B64B-840E598FAD3B}"/>
                </a:ext>
              </a:extLst>
            </p:cNvPr>
            <p:cNvSpPr/>
            <p:nvPr/>
          </p:nvSpPr>
          <p:spPr>
            <a:xfrm>
              <a:off x="76199" y="1562100"/>
              <a:ext cx="4791076" cy="17907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99B84A-1EAD-4B98-879A-7B5C2ACE9514}"/>
                </a:ext>
              </a:extLst>
            </p:cNvPr>
            <p:cNvSpPr/>
            <p:nvPr/>
          </p:nvSpPr>
          <p:spPr>
            <a:xfrm>
              <a:off x="76199" y="3505201"/>
              <a:ext cx="4791076" cy="214312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13064D-E432-4E3B-BA0B-30CED3CA6BCC}"/>
                </a:ext>
              </a:extLst>
            </p:cNvPr>
            <p:cNvSpPr/>
            <p:nvPr/>
          </p:nvSpPr>
          <p:spPr>
            <a:xfrm>
              <a:off x="5010148" y="1562099"/>
              <a:ext cx="7181851" cy="214312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3A4FA4-5CC4-42B0-8DE4-03124C417BB5}"/>
                </a:ext>
              </a:extLst>
            </p:cNvPr>
            <p:cNvSpPr/>
            <p:nvPr/>
          </p:nvSpPr>
          <p:spPr>
            <a:xfrm>
              <a:off x="5010148" y="3843168"/>
              <a:ext cx="7181852" cy="145273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068470-09D5-4015-B02F-88562F0D7747}"/>
                </a:ext>
              </a:extLst>
            </p:cNvPr>
            <p:cNvSpPr txBox="1"/>
            <p:nvPr/>
          </p:nvSpPr>
          <p:spPr>
            <a:xfrm>
              <a:off x="66675" y="76200"/>
              <a:ext cx="480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Defines the survey theme, logo, progress bar, and page number information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CD5393-5CBE-452D-B235-668D3AF8E08B}"/>
                </a:ext>
              </a:extLst>
            </p:cNvPr>
            <p:cNvSpPr txBox="1"/>
            <p:nvPr/>
          </p:nvSpPr>
          <p:spPr>
            <a:xfrm>
              <a:off x="76199" y="6139040"/>
              <a:ext cx="480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Defines the URL’s and text displayed in the survey header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EC7374-6869-4384-ACC1-45E191ACF929}"/>
                </a:ext>
              </a:extLst>
            </p:cNvPr>
            <p:cNvSpPr txBox="1"/>
            <p:nvPr/>
          </p:nvSpPr>
          <p:spPr>
            <a:xfrm>
              <a:off x="5010148" y="94905"/>
              <a:ext cx="7181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Defines the URL’s and text displayed in the survey’s footer.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59F1029-9E25-4CEF-A5E1-A799BDE5691F}"/>
                </a:ext>
              </a:extLst>
            </p:cNvPr>
            <p:cNvSpPr txBox="1"/>
            <p:nvPr/>
          </p:nvSpPr>
          <p:spPr>
            <a:xfrm>
              <a:off x="5010148" y="6135468"/>
              <a:ext cx="7181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Defines the text displayed for the Next, Previous, and Submit action buttons 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A03A9FA-8BBC-44F2-B606-352A8F1CEE95}"/>
                </a:ext>
              </a:extLst>
            </p:cNvPr>
            <p:cNvCxnSpPr/>
            <p:nvPr/>
          </p:nvCxnSpPr>
          <p:spPr>
            <a:xfrm flipH="1">
              <a:off x="2476499" y="656028"/>
              <a:ext cx="1" cy="107769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66554D1-123E-4630-8E00-D64FF54CA047}"/>
                </a:ext>
              </a:extLst>
            </p:cNvPr>
            <p:cNvCxnSpPr>
              <a:cxnSpLocks/>
            </p:cNvCxnSpPr>
            <p:nvPr/>
          </p:nvCxnSpPr>
          <p:spPr>
            <a:xfrm>
              <a:off x="8610599" y="464237"/>
              <a:ext cx="1" cy="126948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3B1534D-B545-4EC2-8200-0DA3FE39A59F}"/>
                </a:ext>
              </a:extLst>
            </p:cNvPr>
            <p:cNvCxnSpPr>
              <a:cxnSpLocks/>
            </p:cNvCxnSpPr>
            <p:nvPr/>
          </p:nvCxnSpPr>
          <p:spPr>
            <a:xfrm>
              <a:off x="2476499" y="5486400"/>
              <a:ext cx="1" cy="76133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F5913B3-EB88-4FEF-BE86-17DF5B81F253}"/>
                </a:ext>
              </a:extLst>
            </p:cNvPr>
            <p:cNvCxnSpPr>
              <a:cxnSpLocks/>
            </p:cNvCxnSpPr>
            <p:nvPr/>
          </p:nvCxnSpPr>
          <p:spPr>
            <a:xfrm>
              <a:off x="8610600" y="5153193"/>
              <a:ext cx="0" cy="102982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0947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A9A09CD-FD18-43FA-B7F6-95BDC8FF9F03}"/>
              </a:ext>
            </a:extLst>
          </p:cNvPr>
          <p:cNvGrpSpPr/>
          <p:nvPr/>
        </p:nvGrpSpPr>
        <p:grpSpPr>
          <a:xfrm>
            <a:off x="0" y="76200"/>
            <a:ext cx="12192000" cy="5295899"/>
            <a:chOff x="0" y="76200"/>
            <a:chExt cx="12192000" cy="529589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2685B77-1A05-4AC4-B286-91A0C182E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489064"/>
              <a:ext cx="12192000" cy="3879871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F6BD27-B76B-4121-82C1-E6789664A79D}"/>
                </a:ext>
              </a:extLst>
            </p:cNvPr>
            <p:cNvSpPr txBox="1"/>
            <p:nvPr/>
          </p:nvSpPr>
          <p:spPr>
            <a:xfrm>
              <a:off x="66675" y="76200"/>
              <a:ext cx="39433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Defines survey invitation link. </a:t>
              </a:r>
            </a:p>
            <a:p>
              <a:pPr algn="ctr"/>
              <a:r>
                <a:rPr lang="en-US" i="1" dirty="0">
                  <a:solidFill>
                    <a:srgbClr val="C00000"/>
                  </a:solidFill>
                </a:rPr>
                <a:t>Email snippet and Anonymous link are populated after the survey is published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EB817F3-55BC-4DAE-B070-30B98DD8E384}"/>
                </a:ext>
              </a:extLst>
            </p:cNvPr>
            <p:cNvCxnSpPr>
              <a:cxnSpLocks/>
            </p:cNvCxnSpPr>
            <p:nvPr/>
          </p:nvCxnSpPr>
          <p:spPr>
            <a:xfrm>
              <a:off x="2047873" y="999530"/>
              <a:ext cx="0" cy="125789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72A07E-144B-4515-8FBA-A367271C87B9}"/>
                </a:ext>
              </a:extLst>
            </p:cNvPr>
            <p:cNvSpPr txBox="1"/>
            <p:nvPr/>
          </p:nvSpPr>
          <p:spPr>
            <a:xfrm>
              <a:off x="4210050" y="4725768"/>
              <a:ext cx="38242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Defines actions taken based on respondents overall survey score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089D1E8-D4AB-4187-AF88-2C5B71054F25}"/>
                </a:ext>
              </a:extLst>
            </p:cNvPr>
            <p:cNvCxnSpPr>
              <a:cxnSpLocks/>
            </p:cNvCxnSpPr>
            <p:nvPr/>
          </p:nvCxnSpPr>
          <p:spPr>
            <a:xfrm>
              <a:off x="6105526" y="4133850"/>
              <a:ext cx="0" cy="59191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80CA93-4069-4667-A10F-CB906199DA71}"/>
                </a:ext>
              </a:extLst>
            </p:cNvPr>
            <p:cNvSpPr txBox="1"/>
            <p:nvPr/>
          </p:nvSpPr>
          <p:spPr>
            <a:xfrm>
              <a:off x="8248650" y="94905"/>
              <a:ext cx="38766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Defines the unsubscribe actions that will be executed if a respondent unsubscribes from the survey.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8C2AD07-7B97-4380-8BB8-2B28EA21FE4C}"/>
                </a:ext>
              </a:extLst>
            </p:cNvPr>
            <p:cNvCxnSpPr>
              <a:cxnSpLocks/>
            </p:cNvCxnSpPr>
            <p:nvPr/>
          </p:nvCxnSpPr>
          <p:spPr>
            <a:xfrm>
              <a:off x="10210799" y="950786"/>
              <a:ext cx="0" cy="123043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D726DF-EE12-4FF4-8A7C-6B168422377C}"/>
                </a:ext>
              </a:extLst>
            </p:cNvPr>
            <p:cNvSpPr/>
            <p:nvPr/>
          </p:nvSpPr>
          <p:spPr>
            <a:xfrm>
              <a:off x="109536" y="2019300"/>
              <a:ext cx="3900487" cy="17907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B0E5F87-29B0-4D5D-84C6-7BE07D4AC57E}"/>
                </a:ext>
              </a:extLst>
            </p:cNvPr>
            <p:cNvSpPr/>
            <p:nvPr/>
          </p:nvSpPr>
          <p:spPr>
            <a:xfrm>
              <a:off x="8224835" y="2019299"/>
              <a:ext cx="3900487" cy="313389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CE4069-5EC9-4FC5-BDA8-F3EE7F0C4142}"/>
                </a:ext>
              </a:extLst>
            </p:cNvPr>
            <p:cNvSpPr/>
            <p:nvPr/>
          </p:nvSpPr>
          <p:spPr>
            <a:xfrm>
              <a:off x="4190998" y="2019299"/>
              <a:ext cx="3900487" cy="228600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702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6A5B67-F957-4BA3-A4D8-6435B3A16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619" y="2752809"/>
            <a:ext cx="4304762" cy="135238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11EB775-56B8-4ABB-8301-05EC9CB5E9CC}"/>
              </a:ext>
            </a:extLst>
          </p:cNvPr>
          <p:cNvSpPr/>
          <p:nvPr/>
        </p:nvSpPr>
        <p:spPr>
          <a:xfrm>
            <a:off x="5524500" y="3352800"/>
            <a:ext cx="2638425" cy="3333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46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A3E936F-A0EA-4466-BC30-11541417FE8E}"/>
              </a:ext>
            </a:extLst>
          </p:cNvPr>
          <p:cNvGrpSpPr/>
          <p:nvPr/>
        </p:nvGrpSpPr>
        <p:grpSpPr>
          <a:xfrm>
            <a:off x="0" y="76200"/>
            <a:ext cx="12192000" cy="5852815"/>
            <a:chOff x="0" y="76200"/>
            <a:chExt cx="12192000" cy="585281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C80351D-39C8-4D65-AF71-CFB19C1BE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095375"/>
              <a:ext cx="12192000" cy="466725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FFD7E0D-B811-4B0D-ACFF-F7A3032483C7}"/>
                </a:ext>
              </a:extLst>
            </p:cNvPr>
            <p:cNvSpPr/>
            <p:nvPr/>
          </p:nvSpPr>
          <p:spPr>
            <a:xfrm>
              <a:off x="76200" y="1190625"/>
              <a:ext cx="1457325" cy="427672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Speech Bubble: Rectangle 3">
              <a:extLst>
                <a:ext uri="{FF2B5EF4-FFF2-40B4-BE49-F238E27FC236}">
                  <a16:creationId xmlns:a16="http://schemas.microsoft.com/office/drawing/2014/main" id="{58F9371D-72A1-401E-AC7F-1E7AF7B456B9}"/>
                </a:ext>
              </a:extLst>
            </p:cNvPr>
            <p:cNvSpPr/>
            <p:nvPr/>
          </p:nvSpPr>
          <p:spPr>
            <a:xfrm>
              <a:off x="2090737" y="4038600"/>
              <a:ext cx="3181350" cy="552450"/>
            </a:xfrm>
            <a:prstGeom prst="wedgeRectCallout">
              <a:avLst>
                <a:gd name="adj1" fmla="val -70209"/>
                <a:gd name="adj2" fmla="val 220569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Survey pages can be added, moved, and deleted as needed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BA2AA76-41BC-4994-ACC8-B0EF0E7E6D40}"/>
                </a:ext>
              </a:extLst>
            </p:cNvPr>
            <p:cNvSpPr/>
            <p:nvPr/>
          </p:nvSpPr>
          <p:spPr>
            <a:xfrm>
              <a:off x="76200" y="5467350"/>
              <a:ext cx="1457325" cy="24765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0DF06F-1088-45B9-AD1C-9E220555933C}"/>
                </a:ext>
              </a:extLst>
            </p:cNvPr>
            <p:cNvSpPr txBox="1"/>
            <p:nvPr/>
          </p:nvSpPr>
          <p:spPr>
            <a:xfrm>
              <a:off x="66675" y="76200"/>
              <a:ext cx="1466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Page navigation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781642F-4EF6-46DE-BC51-CADAFE38D4FF}"/>
                </a:ext>
              </a:extLst>
            </p:cNvPr>
            <p:cNvCxnSpPr>
              <a:cxnSpLocks/>
            </p:cNvCxnSpPr>
            <p:nvPr/>
          </p:nvCxnSpPr>
          <p:spPr>
            <a:xfrm>
              <a:off x="809623" y="722531"/>
              <a:ext cx="0" cy="62049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C21D27F-0776-46DE-820F-A9A6EF39D35E}"/>
                </a:ext>
              </a:extLst>
            </p:cNvPr>
            <p:cNvSpPr/>
            <p:nvPr/>
          </p:nvSpPr>
          <p:spPr>
            <a:xfrm>
              <a:off x="1619247" y="1190625"/>
              <a:ext cx="8820153" cy="239077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ABDE47-28F6-4307-892F-94265D84C019}"/>
                </a:ext>
              </a:extLst>
            </p:cNvPr>
            <p:cNvSpPr txBox="1"/>
            <p:nvPr/>
          </p:nvSpPr>
          <p:spPr>
            <a:xfrm>
              <a:off x="2266948" y="138926"/>
              <a:ext cx="7181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Survey page design area.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6B078A4-6A6E-48B0-BCDC-E51E270B280B}"/>
                </a:ext>
              </a:extLst>
            </p:cNvPr>
            <p:cNvCxnSpPr>
              <a:cxnSpLocks/>
            </p:cNvCxnSpPr>
            <p:nvPr/>
          </p:nvCxnSpPr>
          <p:spPr>
            <a:xfrm>
              <a:off x="5867399" y="508258"/>
              <a:ext cx="0" cy="83476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DFCA83-02AD-40F8-9C50-80F543844A7C}"/>
                </a:ext>
              </a:extLst>
            </p:cNvPr>
            <p:cNvSpPr txBox="1"/>
            <p:nvPr/>
          </p:nvSpPr>
          <p:spPr>
            <a:xfrm>
              <a:off x="10563225" y="89158"/>
              <a:ext cx="1562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Available survey parts.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D15F9B6-5752-4134-B475-CD80D5440DB9}"/>
                </a:ext>
              </a:extLst>
            </p:cNvPr>
            <p:cNvCxnSpPr>
              <a:cxnSpLocks/>
            </p:cNvCxnSpPr>
            <p:nvPr/>
          </p:nvCxnSpPr>
          <p:spPr>
            <a:xfrm>
              <a:off x="11353799" y="735489"/>
              <a:ext cx="0" cy="60753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1A1E5A-6C54-47BE-B38B-CA414896C0A2}"/>
                </a:ext>
              </a:extLst>
            </p:cNvPr>
            <p:cNvSpPr txBox="1"/>
            <p:nvPr/>
          </p:nvSpPr>
          <p:spPr>
            <a:xfrm>
              <a:off x="2090737" y="5282684"/>
              <a:ext cx="7181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C00000"/>
                  </a:solidFill>
                </a:rPr>
                <a:t>IMPORTANT: </a:t>
              </a:r>
              <a:r>
                <a:rPr lang="en-US" i="1" dirty="0">
                  <a:solidFill>
                    <a:srgbClr val="C00000"/>
                  </a:solidFill>
                </a:rPr>
                <a:t>Each survey needs to begin with a welcome page and end with a complete page.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3015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CD13CA9-124E-4E30-A164-70C55E2CBB11}"/>
              </a:ext>
            </a:extLst>
          </p:cNvPr>
          <p:cNvGrpSpPr/>
          <p:nvPr/>
        </p:nvGrpSpPr>
        <p:grpSpPr>
          <a:xfrm>
            <a:off x="3752850" y="1047750"/>
            <a:ext cx="7624762" cy="3933825"/>
            <a:chOff x="3752850" y="1047750"/>
            <a:chExt cx="7624762" cy="39338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F688B7D-AFF7-4709-A864-C776B553F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52850" y="1876425"/>
              <a:ext cx="4686300" cy="3105150"/>
            </a:xfrm>
            <a:prstGeom prst="rect">
              <a:avLst/>
            </a:prstGeom>
          </p:spPr>
        </p:pic>
        <p:sp>
          <p:nvSpPr>
            <p:cNvPr id="4" name="Speech Bubble: Rectangle 3">
              <a:extLst>
                <a:ext uri="{FF2B5EF4-FFF2-40B4-BE49-F238E27FC236}">
                  <a16:creationId xmlns:a16="http://schemas.microsoft.com/office/drawing/2014/main" id="{A35F52CA-C67F-4241-B66A-B851C1519728}"/>
                </a:ext>
              </a:extLst>
            </p:cNvPr>
            <p:cNvSpPr/>
            <p:nvPr/>
          </p:nvSpPr>
          <p:spPr>
            <a:xfrm>
              <a:off x="8196262" y="1047750"/>
              <a:ext cx="3181350" cy="552450"/>
            </a:xfrm>
            <a:prstGeom prst="wedgeRectCallout">
              <a:avLst>
                <a:gd name="adj1" fmla="val -70209"/>
                <a:gd name="adj2" fmla="val 220569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Provides access to quick edit, edit, or delete a question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2247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334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Derik Bormann</cp:lastModifiedBy>
  <cp:revision>17</cp:revision>
  <dcterms:created xsi:type="dcterms:W3CDTF">2018-11-06T12:53:55Z</dcterms:created>
  <dcterms:modified xsi:type="dcterms:W3CDTF">2018-11-08T13:09:42Z</dcterms:modified>
</cp:coreProperties>
</file>