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00AA30-0B74-4E99-B3DB-5925DA4DD9AD}"/>
</file>

<file path=customXml/itemProps2.xml><?xml version="1.0" encoding="utf-8"?>
<ds:datastoreItem xmlns:ds="http://schemas.openxmlformats.org/officeDocument/2006/customXml" ds:itemID="{41F4B712-C8DD-4DE9-A7F9-A3ED37603FFB}"/>
</file>

<file path=customXml/itemProps3.xml><?xml version="1.0" encoding="utf-8"?>
<ds:datastoreItem xmlns:ds="http://schemas.openxmlformats.org/officeDocument/2006/customXml" ds:itemID="{551611A5-A83A-4219-9D73-CB943E0FA0F0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