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2" r:id="rId9"/>
    <p:sldId id="265" r:id="rId10"/>
    <p:sldId id="267" r:id="rId11"/>
    <p:sldId id="266" r:id="rId12"/>
    <p:sldId id="257" r:id="rId13"/>
    <p:sldId id="268" r:id="rId14"/>
    <p:sldId id="274" r:id="rId15"/>
    <p:sldId id="273" r:id="rId16"/>
    <p:sldId id="275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DEF7-7DE2-49CF-851E-F0E417330B5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7591-889D-4076-ADDD-64A078005A6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Lawn Care Agreement</a:t>
          </a:r>
        </a:p>
      </dgm:t>
    </dgm:pt>
    <dgm:pt modelId="{FF0347E2-BE72-437B-A7A8-E5791580996E}" type="parTrans" cxnId="{33979D4D-CDB1-49D0-B3F5-C03D2B2392F1}">
      <dgm:prSet/>
      <dgm:spPr/>
      <dgm:t>
        <a:bodyPr/>
        <a:lstStyle/>
        <a:p>
          <a:endParaRPr lang="en-US"/>
        </a:p>
      </dgm:t>
    </dgm:pt>
    <dgm:pt modelId="{2D74C6C2-C8A6-4ACE-A145-907CE6BC1239}" type="sibTrans" cxnId="{33979D4D-CDB1-49D0-B3F5-C03D2B2392F1}">
      <dgm:prSet/>
      <dgm:spPr/>
      <dgm:t>
        <a:bodyPr/>
        <a:lstStyle/>
        <a:p>
          <a:endParaRPr lang="en-US"/>
        </a:p>
      </dgm:t>
    </dgm:pt>
    <dgm:pt modelId="{1CB1600D-C34B-42C0-BF79-C2CFD1F9834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Booking Setup</a:t>
          </a:r>
        </a:p>
      </dgm:t>
    </dgm:pt>
    <dgm:pt modelId="{8DAFD600-29AB-4E93-8370-EE78DEC7CAC0}" type="parTrans" cxnId="{F22CCB09-61F2-4FAD-809B-1074DB9FC088}">
      <dgm:prSet/>
      <dgm:spPr/>
      <dgm:t>
        <a:bodyPr/>
        <a:lstStyle/>
        <a:p>
          <a:endParaRPr lang="en-US"/>
        </a:p>
      </dgm:t>
    </dgm:pt>
    <dgm:pt modelId="{2232A57D-60DA-4DD7-8E8A-B0E6DF3F0173}" type="sibTrans" cxnId="{F22CCB09-61F2-4FAD-809B-1074DB9FC088}">
      <dgm:prSet/>
      <dgm:spPr/>
      <dgm:t>
        <a:bodyPr/>
        <a:lstStyle/>
        <a:p>
          <a:endParaRPr lang="en-US"/>
        </a:p>
      </dgm:t>
    </dgm:pt>
    <dgm:pt modelId="{4C1F9DCD-3492-487F-BDB7-8C4FD6C808A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Invoice Setup</a:t>
          </a:r>
        </a:p>
      </dgm:t>
    </dgm:pt>
    <dgm:pt modelId="{ED5A2895-BA63-4612-94C9-82371BE4732B}" type="parTrans" cxnId="{3BF18039-6582-46C4-A5BB-30CBEA525497}">
      <dgm:prSet/>
      <dgm:spPr/>
      <dgm:t>
        <a:bodyPr/>
        <a:lstStyle/>
        <a:p>
          <a:endParaRPr lang="en-US"/>
        </a:p>
      </dgm:t>
    </dgm:pt>
    <dgm:pt modelId="{9A892987-129E-444C-A415-09EFBB844C88}" type="sibTrans" cxnId="{3BF18039-6582-46C4-A5BB-30CBEA525497}">
      <dgm:prSet/>
      <dgm:spPr/>
      <dgm:t>
        <a:bodyPr/>
        <a:lstStyle/>
        <a:p>
          <a:endParaRPr lang="en-US"/>
        </a:p>
      </dgm:t>
    </dgm:pt>
    <dgm:pt modelId="{EF5E3AC3-8F95-49A4-8DF5-64403527D25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Weekly Lawn Care</a:t>
          </a:r>
        </a:p>
      </dgm:t>
    </dgm:pt>
    <dgm:pt modelId="{84AECC59-F525-4181-B737-D6DC08FD5CFA}" type="parTrans" cxnId="{2DA5178D-E6D6-4D2D-BCCE-1BE637B8678D}">
      <dgm:prSet/>
      <dgm:spPr/>
      <dgm:t>
        <a:bodyPr/>
        <a:lstStyle/>
        <a:p>
          <a:endParaRPr lang="en-US"/>
        </a:p>
      </dgm:t>
    </dgm:pt>
    <dgm:pt modelId="{4B20D5E3-FE26-4A3E-8FDB-85D045BB9EF2}" type="sibTrans" cxnId="{2DA5178D-E6D6-4D2D-BCCE-1BE637B8678D}">
      <dgm:prSet/>
      <dgm:spPr/>
      <dgm:t>
        <a:bodyPr/>
        <a:lstStyle/>
        <a:p>
          <a:endParaRPr lang="en-US"/>
        </a:p>
      </dgm:t>
    </dgm:pt>
    <dgm:pt modelId="{5DC8BF17-6AFD-495E-9D41-D103FF1DDFB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Monthly Landscaping</a:t>
          </a:r>
        </a:p>
      </dgm:t>
    </dgm:pt>
    <dgm:pt modelId="{CA2154EE-353B-4B7F-A09B-BFB194A8E14D}" type="parTrans" cxnId="{AD575C75-9A38-46E5-8F8B-E99F0E28EBC3}">
      <dgm:prSet/>
      <dgm:spPr/>
      <dgm:t>
        <a:bodyPr/>
        <a:lstStyle/>
        <a:p>
          <a:endParaRPr lang="en-US"/>
        </a:p>
      </dgm:t>
    </dgm:pt>
    <dgm:pt modelId="{91D66D37-166C-4D86-A1CC-6CF48D4089A3}" type="sibTrans" cxnId="{AD575C75-9A38-46E5-8F8B-E99F0E28EBC3}">
      <dgm:prSet/>
      <dgm:spPr/>
      <dgm:t>
        <a:bodyPr/>
        <a:lstStyle/>
        <a:p>
          <a:endParaRPr lang="en-US"/>
        </a:p>
      </dgm:t>
    </dgm:pt>
    <dgm:pt modelId="{95DFE228-9849-4FF1-A982-255C5841DA2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Monthly Invoice</a:t>
          </a:r>
        </a:p>
      </dgm:t>
    </dgm:pt>
    <dgm:pt modelId="{ECDC9718-8806-4B9B-B7EB-CF75F4273262}" type="parTrans" cxnId="{0B2FA6F5-DA29-40BC-9787-6C0AD7EA4757}">
      <dgm:prSet/>
      <dgm:spPr/>
      <dgm:t>
        <a:bodyPr/>
        <a:lstStyle/>
        <a:p>
          <a:endParaRPr lang="en-US"/>
        </a:p>
      </dgm:t>
    </dgm:pt>
    <dgm:pt modelId="{F8A9E249-0046-4413-AEF3-2E03D2539932}" type="sibTrans" cxnId="{0B2FA6F5-DA29-40BC-9787-6C0AD7EA4757}">
      <dgm:prSet/>
      <dgm:spPr/>
      <dgm:t>
        <a:bodyPr/>
        <a:lstStyle/>
        <a:p>
          <a:endParaRPr lang="en-US"/>
        </a:p>
      </dgm:t>
    </dgm:pt>
    <dgm:pt modelId="{F0883900-ECE5-4253-B7F5-91097A9EA89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Quarterly Lawn Treatments</a:t>
          </a:r>
        </a:p>
      </dgm:t>
    </dgm:pt>
    <dgm:pt modelId="{C54F728C-9C6B-4426-B45C-A50A1B5F7105}" type="parTrans" cxnId="{4730B222-FB53-492F-AF78-3E78BA55AD4D}">
      <dgm:prSet/>
      <dgm:spPr/>
      <dgm:t>
        <a:bodyPr/>
        <a:lstStyle/>
        <a:p>
          <a:endParaRPr lang="en-US"/>
        </a:p>
      </dgm:t>
    </dgm:pt>
    <dgm:pt modelId="{BA033256-B134-43F7-AC3B-377F6C339A99}" type="sibTrans" cxnId="{4730B222-FB53-492F-AF78-3E78BA55AD4D}">
      <dgm:prSet/>
      <dgm:spPr/>
      <dgm:t>
        <a:bodyPr/>
        <a:lstStyle/>
        <a:p>
          <a:endParaRPr lang="en-US"/>
        </a:p>
      </dgm:t>
    </dgm:pt>
    <dgm:pt modelId="{AD55210E-BB2C-42CF-9296-4DFBC0B7474A}" type="pres">
      <dgm:prSet presAssocID="{0FF1DEF7-7DE2-49CF-851E-F0E417330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02B6AD-BB99-49D7-9BAF-14659CDF0A3E}" type="pres">
      <dgm:prSet presAssocID="{7B427591-889D-4076-ADDD-64A078005A63}" presName="hierRoot1" presStyleCnt="0">
        <dgm:presLayoutVars>
          <dgm:hierBranch val="init"/>
        </dgm:presLayoutVars>
      </dgm:prSet>
      <dgm:spPr/>
    </dgm:pt>
    <dgm:pt modelId="{35B6929B-3BC6-4BD6-A0AD-2436A8B84EDA}" type="pres">
      <dgm:prSet presAssocID="{7B427591-889D-4076-ADDD-64A078005A63}" presName="rootComposite1" presStyleCnt="0"/>
      <dgm:spPr/>
    </dgm:pt>
    <dgm:pt modelId="{4F8234E7-B20E-4026-9FB0-E5C43646A8BC}" type="pres">
      <dgm:prSet presAssocID="{7B427591-889D-4076-ADDD-64A078005A63}" presName="rootText1" presStyleLbl="node0" presStyleIdx="0" presStyleCnt="1" custScaleX="232034" custLinFactNeighborX="-1021" custLinFactNeighborY="12252">
        <dgm:presLayoutVars>
          <dgm:chPref val="3"/>
        </dgm:presLayoutVars>
      </dgm:prSet>
      <dgm:spPr/>
    </dgm:pt>
    <dgm:pt modelId="{2598ED68-B606-4D28-B59F-38891D9F637F}" type="pres">
      <dgm:prSet presAssocID="{7B427591-889D-4076-ADDD-64A078005A63}" presName="rootConnector1" presStyleLbl="node1" presStyleIdx="0" presStyleCnt="0"/>
      <dgm:spPr/>
    </dgm:pt>
    <dgm:pt modelId="{5486EE5B-0737-45A6-B045-3883291C9B0F}" type="pres">
      <dgm:prSet presAssocID="{7B427591-889D-4076-ADDD-64A078005A63}" presName="hierChild2" presStyleCnt="0"/>
      <dgm:spPr/>
    </dgm:pt>
    <dgm:pt modelId="{C8E6B2B6-C2F0-4463-9020-EAB2C96809F4}" type="pres">
      <dgm:prSet presAssocID="{8DAFD600-29AB-4E93-8370-EE78DEC7CAC0}" presName="Name37" presStyleLbl="parChTrans1D2" presStyleIdx="0" presStyleCnt="2"/>
      <dgm:spPr/>
    </dgm:pt>
    <dgm:pt modelId="{4008836B-B8D7-470C-A7F1-8C46261B6500}" type="pres">
      <dgm:prSet presAssocID="{1CB1600D-C34B-42C0-BF79-C2CFD1F98340}" presName="hierRoot2" presStyleCnt="0">
        <dgm:presLayoutVars>
          <dgm:hierBranch val="init"/>
        </dgm:presLayoutVars>
      </dgm:prSet>
      <dgm:spPr/>
    </dgm:pt>
    <dgm:pt modelId="{E40B9C5A-8329-48EF-B434-D55795C7C504}" type="pres">
      <dgm:prSet presAssocID="{1CB1600D-C34B-42C0-BF79-C2CFD1F98340}" presName="rootComposite" presStyleCnt="0"/>
      <dgm:spPr/>
    </dgm:pt>
    <dgm:pt modelId="{346BFC09-1D96-40AF-B945-673FE8C73157}" type="pres">
      <dgm:prSet presAssocID="{1CB1600D-C34B-42C0-BF79-C2CFD1F98340}" presName="rootText" presStyleLbl="node2" presStyleIdx="0" presStyleCnt="2" custScaleX="232034">
        <dgm:presLayoutVars>
          <dgm:chPref val="3"/>
        </dgm:presLayoutVars>
      </dgm:prSet>
      <dgm:spPr/>
    </dgm:pt>
    <dgm:pt modelId="{4F7EF29D-31FB-477E-AB06-D5391F6145A3}" type="pres">
      <dgm:prSet presAssocID="{1CB1600D-C34B-42C0-BF79-C2CFD1F98340}" presName="rootConnector" presStyleLbl="node2" presStyleIdx="0" presStyleCnt="2"/>
      <dgm:spPr/>
    </dgm:pt>
    <dgm:pt modelId="{531484C3-053A-4078-997E-2C9AC1580EA8}" type="pres">
      <dgm:prSet presAssocID="{1CB1600D-C34B-42C0-BF79-C2CFD1F98340}" presName="hierChild4" presStyleCnt="0"/>
      <dgm:spPr/>
    </dgm:pt>
    <dgm:pt modelId="{573B6D02-C158-4F48-81CE-C93E757403A0}" type="pres">
      <dgm:prSet presAssocID="{84AECC59-F525-4181-B737-D6DC08FD5CFA}" presName="Name37" presStyleLbl="parChTrans1D3" presStyleIdx="0" presStyleCnt="4"/>
      <dgm:spPr/>
    </dgm:pt>
    <dgm:pt modelId="{40CA2338-B66D-44CD-AEB1-1F4B7AD1956B}" type="pres">
      <dgm:prSet presAssocID="{EF5E3AC3-8F95-49A4-8DF5-64403527D250}" presName="hierRoot2" presStyleCnt="0">
        <dgm:presLayoutVars>
          <dgm:hierBranch val="init"/>
        </dgm:presLayoutVars>
      </dgm:prSet>
      <dgm:spPr/>
    </dgm:pt>
    <dgm:pt modelId="{60424DD5-F327-45CF-A5D4-F09A41D0043B}" type="pres">
      <dgm:prSet presAssocID="{EF5E3AC3-8F95-49A4-8DF5-64403527D250}" presName="rootComposite" presStyleCnt="0"/>
      <dgm:spPr/>
    </dgm:pt>
    <dgm:pt modelId="{2C679C57-85ED-4CBE-AC05-C71017795545}" type="pres">
      <dgm:prSet presAssocID="{EF5E3AC3-8F95-49A4-8DF5-64403527D250}" presName="rootText" presStyleLbl="node3" presStyleIdx="0" presStyleCnt="4" custScaleX="232034">
        <dgm:presLayoutVars>
          <dgm:chPref val="3"/>
        </dgm:presLayoutVars>
      </dgm:prSet>
      <dgm:spPr/>
    </dgm:pt>
    <dgm:pt modelId="{A42C2804-80C6-45B9-86C2-A651F5A0391E}" type="pres">
      <dgm:prSet presAssocID="{EF5E3AC3-8F95-49A4-8DF5-64403527D250}" presName="rootConnector" presStyleLbl="node3" presStyleIdx="0" presStyleCnt="4"/>
      <dgm:spPr/>
    </dgm:pt>
    <dgm:pt modelId="{24B3577C-305C-4472-9B8C-A6959CEE37E1}" type="pres">
      <dgm:prSet presAssocID="{EF5E3AC3-8F95-49A4-8DF5-64403527D250}" presName="hierChild4" presStyleCnt="0"/>
      <dgm:spPr/>
    </dgm:pt>
    <dgm:pt modelId="{20A5DC96-E637-4D47-9A55-EAC68834B622}" type="pres">
      <dgm:prSet presAssocID="{EF5E3AC3-8F95-49A4-8DF5-64403527D250}" presName="hierChild5" presStyleCnt="0"/>
      <dgm:spPr/>
    </dgm:pt>
    <dgm:pt modelId="{2EF81C51-53CC-4E44-8401-A475761EE931}" type="pres">
      <dgm:prSet presAssocID="{CA2154EE-353B-4B7F-A09B-BFB194A8E14D}" presName="Name37" presStyleLbl="parChTrans1D3" presStyleIdx="1" presStyleCnt="4"/>
      <dgm:spPr/>
    </dgm:pt>
    <dgm:pt modelId="{F2A8C956-A9DD-4B39-AE6A-21B3C175C17A}" type="pres">
      <dgm:prSet presAssocID="{5DC8BF17-6AFD-495E-9D41-D103FF1DDFB0}" presName="hierRoot2" presStyleCnt="0">
        <dgm:presLayoutVars>
          <dgm:hierBranch val="init"/>
        </dgm:presLayoutVars>
      </dgm:prSet>
      <dgm:spPr/>
    </dgm:pt>
    <dgm:pt modelId="{62E152E8-3536-46C9-B63A-EA85246ABBF9}" type="pres">
      <dgm:prSet presAssocID="{5DC8BF17-6AFD-495E-9D41-D103FF1DDFB0}" presName="rootComposite" presStyleCnt="0"/>
      <dgm:spPr/>
    </dgm:pt>
    <dgm:pt modelId="{3EF759C4-B6F4-4EA2-B680-7FD437F9498F}" type="pres">
      <dgm:prSet presAssocID="{5DC8BF17-6AFD-495E-9D41-D103FF1DDFB0}" presName="rootText" presStyleLbl="node3" presStyleIdx="1" presStyleCnt="4" custScaleX="232034">
        <dgm:presLayoutVars>
          <dgm:chPref val="3"/>
        </dgm:presLayoutVars>
      </dgm:prSet>
      <dgm:spPr/>
    </dgm:pt>
    <dgm:pt modelId="{BC59A966-5AA5-4FAA-BAD9-46580C56910A}" type="pres">
      <dgm:prSet presAssocID="{5DC8BF17-6AFD-495E-9D41-D103FF1DDFB0}" presName="rootConnector" presStyleLbl="node3" presStyleIdx="1" presStyleCnt="4"/>
      <dgm:spPr/>
    </dgm:pt>
    <dgm:pt modelId="{FAF30C1C-B194-4CD0-A725-E7DDA1C0C7D2}" type="pres">
      <dgm:prSet presAssocID="{5DC8BF17-6AFD-495E-9D41-D103FF1DDFB0}" presName="hierChild4" presStyleCnt="0"/>
      <dgm:spPr/>
    </dgm:pt>
    <dgm:pt modelId="{29D60850-77A9-49B5-86D5-745CE06B0CE0}" type="pres">
      <dgm:prSet presAssocID="{5DC8BF17-6AFD-495E-9D41-D103FF1DDFB0}" presName="hierChild5" presStyleCnt="0"/>
      <dgm:spPr/>
    </dgm:pt>
    <dgm:pt modelId="{99449A54-8B67-463A-A943-38FC7B329679}" type="pres">
      <dgm:prSet presAssocID="{C54F728C-9C6B-4426-B45C-A50A1B5F7105}" presName="Name37" presStyleLbl="parChTrans1D3" presStyleIdx="2" presStyleCnt="4"/>
      <dgm:spPr/>
    </dgm:pt>
    <dgm:pt modelId="{A4DCE019-D2DD-4F7C-8E23-5CF3FD1C11D0}" type="pres">
      <dgm:prSet presAssocID="{F0883900-ECE5-4253-B7F5-91097A9EA89E}" presName="hierRoot2" presStyleCnt="0">
        <dgm:presLayoutVars>
          <dgm:hierBranch val="init"/>
        </dgm:presLayoutVars>
      </dgm:prSet>
      <dgm:spPr/>
    </dgm:pt>
    <dgm:pt modelId="{E2755598-80CE-4D8B-8857-C34810086C8C}" type="pres">
      <dgm:prSet presAssocID="{F0883900-ECE5-4253-B7F5-91097A9EA89E}" presName="rootComposite" presStyleCnt="0"/>
      <dgm:spPr/>
    </dgm:pt>
    <dgm:pt modelId="{ABC9066E-E603-4086-A0F5-ECAB76C9FB49}" type="pres">
      <dgm:prSet presAssocID="{F0883900-ECE5-4253-B7F5-91097A9EA89E}" presName="rootText" presStyleLbl="node3" presStyleIdx="2" presStyleCnt="4" custScaleX="232034">
        <dgm:presLayoutVars>
          <dgm:chPref val="3"/>
        </dgm:presLayoutVars>
      </dgm:prSet>
      <dgm:spPr/>
    </dgm:pt>
    <dgm:pt modelId="{C52F49B5-DA1B-43FA-B034-76EA974A9251}" type="pres">
      <dgm:prSet presAssocID="{F0883900-ECE5-4253-B7F5-91097A9EA89E}" presName="rootConnector" presStyleLbl="node3" presStyleIdx="2" presStyleCnt="4"/>
      <dgm:spPr/>
    </dgm:pt>
    <dgm:pt modelId="{9F4298C9-E0DE-499E-BB8D-B501F3D69CDE}" type="pres">
      <dgm:prSet presAssocID="{F0883900-ECE5-4253-B7F5-91097A9EA89E}" presName="hierChild4" presStyleCnt="0"/>
      <dgm:spPr/>
    </dgm:pt>
    <dgm:pt modelId="{96FC5D01-4E4C-4B66-8BA2-7428E86DFDFA}" type="pres">
      <dgm:prSet presAssocID="{F0883900-ECE5-4253-B7F5-91097A9EA89E}" presName="hierChild5" presStyleCnt="0"/>
      <dgm:spPr/>
    </dgm:pt>
    <dgm:pt modelId="{9841CD47-3192-457A-87A4-2FAB2E576914}" type="pres">
      <dgm:prSet presAssocID="{1CB1600D-C34B-42C0-BF79-C2CFD1F98340}" presName="hierChild5" presStyleCnt="0"/>
      <dgm:spPr/>
    </dgm:pt>
    <dgm:pt modelId="{22C10F3A-D717-4794-8393-D63502CED2D9}" type="pres">
      <dgm:prSet presAssocID="{ED5A2895-BA63-4612-94C9-82371BE4732B}" presName="Name37" presStyleLbl="parChTrans1D2" presStyleIdx="1" presStyleCnt="2"/>
      <dgm:spPr/>
    </dgm:pt>
    <dgm:pt modelId="{9E2E4A30-388C-4F01-A311-3AF96ABD2C6F}" type="pres">
      <dgm:prSet presAssocID="{4C1F9DCD-3492-487F-BDB7-8C4FD6C808A3}" presName="hierRoot2" presStyleCnt="0">
        <dgm:presLayoutVars>
          <dgm:hierBranch val="init"/>
        </dgm:presLayoutVars>
      </dgm:prSet>
      <dgm:spPr/>
    </dgm:pt>
    <dgm:pt modelId="{E27C2CAE-54AD-4474-A043-DD7C46D4F88A}" type="pres">
      <dgm:prSet presAssocID="{4C1F9DCD-3492-487F-BDB7-8C4FD6C808A3}" presName="rootComposite" presStyleCnt="0"/>
      <dgm:spPr/>
    </dgm:pt>
    <dgm:pt modelId="{41E2CE9D-A970-4FAA-805D-BD67BCAA9A16}" type="pres">
      <dgm:prSet presAssocID="{4C1F9DCD-3492-487F-BDB7-8C4FD6C808A3}" presName="rootText" presStyleLbl="node2" presStyleIdx="1" presStyleCnt="2" custScaleX="232034">
        <dgm:presLayoutVars>
          <dgm:chPref val="3"/>
        </dgm:presLayoutVars>
      </dgm:prSet>
      <dgm:spPr/>
    </dgm:pt>
    <dgm:pt modelId="{232CAE33-1F59-43B9-A214-98E6F42C1417}" type="pres">
      <dgm:prSet presAssocID="{4C1F9DCD-3492-487F-BDB7-8C4FD6C808A3}" presName="rootConnector" presStyleLbl="node2" presStyleIdx="1" presStyleCnt="2"/>
      <dgm:spPr/>
    </dgm:pt>
    <dgm:pt modelId="{6A876CB3-6688-4AB4-9891-1850C5871D28}" type="pres">
      <dgm:prSet presAssocID="{4C1F9DCD-3492-487F-BDB7-8C4FD6C808A3}" presName="hierChild4" presStyleCnt="0"/>
      <dgm:spPr/>
    </dgm:pt>
    <dgm:pt modelId="{724ACD8D-776C-4C96-89DB-A55B4BAA81A5}" type="pres">
      <dgm:prSet presAssocID="{ECDC9718-8806-4B9B-B7EB-CF75F4273262}" presName="Name37" presStyleLbl="parChTrans1D3" presStyleIdx="3" presStyleCnt="4"/>
      <dgm:spPr/>
    </dgm:pt>
    <dgm:pt modelId="{DE3E908F-D3B9-4210-ACD0-04681C474470}" type="pres">
      <dgm:prSet presAssocID="{95DFE228-9849-4FF1-A982-255C5841DA20}" presName="hierRoot2" presStyleCnt="0">
        <dgm:presLayoutVars>
          <dgm:hierBranch val="init"/>
        </dgm:presLayoutVars>
      </dgm:prSet>
      <dgm:spPr/>
    </dgm:pt>
    <dgm:pt modelId="{0D640772-B899-4E90-A1D6-62D4FCEE1682}" type="pres">
      <dgm:prSet presAssocID="{95DFE228-9849-4FF1-A982-255C5841DA20}" presName="rootComposite" presStyleCnt="0"/>
      <dgm:spPr/>
    </dgm:pt>
    <dgm:pt modelId="{6BA2726E-72BE-4D46-ABCE-02C6EB8D591D}" type="pres">
      <dgm:prSet presAssocID="{95DFE228-9849-4FF1-A982-255C5841DA20}" presName="rootText" presStyleLbl="node3" presStyleIdx="3" presStyleCnt="4" custScaleX="232034">
        <dgm:presLayoutVars>
          <dgm:chPref val="3"/>
        </dgm:presLayoutVars>
      </dgm:prSet>
      <dgm:spPr/>
    </dgm:pt>
    <dgm:pt modelId="{9F1B43FA-1F80-4011-93AF-D39D06D08980}" type="pres">
      <dgm:prSet presAssocID="{95DFE228-9849-4FF1-A982-255C5841DA20}" presName="rootConnector" presStyleLbl="node3" presStyleIdx="3" presStyleCnt="4"/>
      <dgm:spPr/>
    </dgm:pt>
    <dgm:pt modelId="{CC4C47D4-C7F6-4BE4-AF73-DF4D37746688}" type="pres">
      <dgm:prSet presAssocID="{95DFE228-9849-4FF1-A982-255C5841DA20}" presName="hierChild4" presStyleCnt="0"/>
      <dgm:spPr/>
    </dgm:pt>
    <dgm:pt modelId="{D8582271-67D4-4BC3-8677-5DA72AC173A0}" type="pres">
      <dgm:prSet presAssocID="{95DFE228-9849-4FF1-A982-255C5841DA20}" presName="hierChild5" presStyleCnt="0"/>
      <dgm:spPr/>
    </dgm:pt>
    <dgm:pt modelId="{D3ACAAE5-4FDE-4FB1-99CF-E074E8F32259}" type="pres">
      <dgm:prSet presAssocID="{4C1F9DCD-3492-487F-BDB7-8C4FD6C808A3}" presName="hierChild5" presStyleCnt="0"/>
      <dgm:spPr/>
    </dgm:pt>
    <dgm:pt modelId="{ABB394E5-879C-45A9-95DB-91DCEE0791DA}" type="pres">
      <dgm:prSet presAssocID="{7B427591-889D-4076-ADDD-64A078005A63}" presName="hierChild3" presStyleCnt="0"/>
      <dgm:spPr/>
    </dgm:pt>
  </dgm:ptLst>
  <dgm:cxnLst>
    <dgm:cxn modelId="{8B602100-00E8-4A8A-A172-E267D39C7EA9}" type="presOf" srcId="{7B427591-889D-4076-ADDD-64A078005A63}" destId="{4F8234E7-B20E-4026-9FB0-E5C43646A8BC}" srcOrd="0" destOrd="0" presId="urn:microsoft.com/office/officeart/2005/8/layout/orgChart1"/>
    <dgm:cxn modelId="{178BAA07-30F6-46E0-AF1A-066765240D51}" type="presOf" srcId="{5DC8BF17-6AFD-495E-9D41-D103FF1DDFB0}" destId="{3EF759C4-B6F4-4EA2-B680-7FD437F9498F}" srcOrd="0" destOrd="0" presId="urn:microsoft.com/office/officeart/2005/8/layout/orgChart1"/>
    <dgm:cxn modelId="{F22CCB09-61F2-4FAD-809B-1074DB9FC088}" srcId="{7B427591-889D-4076-ADDD-64A078005A63}" destId="{1CB1600D-C34B-42C0-BF79-C2CFD1F98340}" srcOrd="0" destOrd="0" parTransId="{8DAFD600-29AB-4E93-8370-EE78DEC7CAC0}" sibTransId="{2232A57D-60DA-4DD7-8E8A-B0E6DF3F0173}"/>
    <dgm:cxn modelId="{DFE01C0A-4137-45D2-80DC-45FBD04A1C25}" type="presOf" srcId="{C54F728C-9C6B-4426-B45C-A50A1B5F7105}" destId="{99449A54-8B67-463A-A943-38FC7B329679}" srcOrd="0" destOrd="0" presId="urn:microsoft.com/office/officeart/2005/8/layout/orgChart1"/>
    <dgm:cxn modelId="{367ED40C-264C-4C77-AF9D-D4212A6CD268}" type="presOf" srcId="{4C1F9DCD-3492-487F-BDB7-8C4FD6C808A3}" destId="{41E2CE9D-A970-4FAA-805D-BD67BCAA9A16}" srcOrd="0" destOrd="0" presId="urn:microsoft.com/office/officeart/2005/8/layout/orgChart1"/>
    <dgm:cxn modelId="{DBED4D21-F0A9-4A73-AE8D-FA12F0B4C779}" type="presOf" srcId="{7B427591-889D-4076-ADDD-64A078005A63}" destId="{2598ED68-B606-4D28-B59F-38891D9F637F}" srcOrd="1" destOrd="0" presId="urn:microsoft.com/office/officeart/2005/8/layout/orgChart1"/>
    <dgm:cxn modelId="{4730B222-FB53-492F-AF78-3E78BA55AD4D}" srcId="{1CB1600D-C34B-42C0-BF79-C2CFD1F98340}" destId="{F0883900-ECE5-4253-B7F5-91097A9EA89E}" srcOrd="2" destOrd="0" parTransId="{C54F728C-9C6B-4426-B45C-A50A1B5F7105}" sibTransId="{BA033256-B134-43F7-AC3B-377F6C339A99}"/>
    <dgm:cxn modelId="{493B3927-C943-43FD-9922-E1FBE318DF33}" type="presOf" srcId="{1CB1600D-C34B-42C0-BF79-C2CFD1F98340}" destId="{346BFC09-1D96-40AF-B945-673FE8C73157}" srcOrd="0" destOrd="0" presId="urn:microsoft.com/office/officeart/2005/8/layout/orgChart1"/>
    <dgm:cxn modelId="{3BF18039-6582-46C4-A5BB-30CBEA525497}" srcId="{7B427591-889D-4076-ADDD-64A078005A63}" destId="{4C1F9DCD-3492-487F-BDB7-8C4FD6C808A3}" srcOrd="1" destOrd="0" parTransId="{ED5A2895-BA63-4612-94C9-82371BE4732B}" sibTransId="{9A892987-129E-444C-A415-09EFBB844C88}"/>
    <dgm:cxn modelId="{5867C85E-48B3-4A4F-B5F4-BC2AEF3887B8}" type="presOf" srcId="{EF5E3AC3-8F95-49A4-8DF5-64403527D250}" destId="{A42C2804-80C6-45B9-86C2-A651F5A0391E}" srcOrd="1" destOrd="0" presId="urn:microsoft.com/office/officeart/2005/8/layout/orgChart1"/>
    <dgm:cxn modelId="{B8E05D47-6984-4783-A458-6E5F6BC73417}" type="presOf" srcId="{CA2154EE-353B-4B7F-A09B-BFB194A8E14D}" destId="{2EF81C51-53CC-4E44-8401-A475761EE931}" srcOrd="0" destOrd="0" presId="urn:microsoft.com/office/officeart/2005/8/layout/orgChart1"/>
    <dgm:cxn modelId="{C2B6D767-4A54-4F33-9E23-2382F1DACFCA}" type="presOf" srcId="{95DFE228-9849-4FF1-A982-255C5841DA20}" destId="{6BA2726E-72BE-4D46-ABCE-02C6EB8D591D}" srcOrd="0" destOrd="0" presId="urn:microsoft.com/office/officeart/2005/8/layout/orgChart1"/>
    <dgm:cxn modelId="{070F7B49-DB16-4329-9D21-C6C54DDA56E9}" type="presOf" srcId="{84AECC59-F525-4181-B737-D6DC08FD5CFA}" destId="{573B6D02-C158-4F48-81CE-C93E757403A0}" srcOrd="0" destOrd="0" presId="urn:microsoft.com/office/officeart/2005/8/layout/orgChart1"/>
    <dgm:cxn modelId="{33979D4D-CDB1-49D0-B3F5-C03D2B2392F1}" srcId="{0FF1DEF7-7DE2-49CF-851E-F0E417330B53}" destId="{7B427591-889D-4076-ADDD-64A078005A63}" srcOrd="0" destOrd="0" parTransId="{FF0347E2-BE72-437B-A7A8-E5791580996E}" sibTransId="{2D74C6C2-C8A6-4ACE-A145-907CE6BC1239}"/>
    <dgm:cxn modelId="{AD575C75-9A38-46E5-8F8B-E99F0E28EBC3}" srcId="{1CB1600D-C34B-42C0-BF79-C2CFD1F98340}" destId="{5DC8BF17-6AFD-495E-9D41-D103FF1DDFB0}" srcOrd="1" destOrd="0" parTransId="{CA2154EE-353B-4B7F-A09B-BFB194A8E14D}" sibTransId="{91D66D37-166C-4D86-A1CC-6CF48D4089A3}"/>
    <dgm:cxn modelId="{44627F8B-9FBE-414A-8A7C-DFB8D556126F}" type="presOf" srcId="{F0883900-ECE5-4253-B7F5-91097A9EA89E}" destId="{C52F49B5-DA1B-43FA-B034-76EA974A9251}" srcOrd="1" destOrd="0" presId="urn:microsoft.com/office/officeart/2005/8/layout/orgChart1"/>
    <dgm:cxn modelId="{2DA5178D-E6D6-4D2D-BCCE-1BE637B8678D}" srcId="{1CB1600D-C34B-42C0-BF79-C2CFD1F98340}" destId="{EF5E3AC3-8F95-49A4-8DF5-64403527D250}" srcOrd="0" destOrd="0" parTransId="{84AECC59-F525-4181-B737-D6DC08FD5CFA}" sibTransId="{4B20D5E3-FE26-4A3E-8FDB-85D045BB9EF2}"/>
    <dgm:cxn modelId="{1CF5A990-B194-4A5A-9195-ED8DD85BD3AE}" type="presOf" srcId="{0FF1DEF7-7DE2-49CF-851E-F0E417330B53}" destId="{AD55210E-BB2C-42CF-9296-4DFBC0B7474A}" srcOrd="0" destOrd="0" presId="urn:microsoft.com/office/officeart/2005/8/layout/orgChart1"/>
    <dgm:cxn modelId="{010C9194-BF96-4AD1-9CB8-2CB1A58C60B4}" type="presOf" srcId="{5DC8BF17-6AFD-495E-9D41-D103FF1DDFB0}" destId="{BC59A966-5AA5-4FAA-BAD9-46580C56910A}" srcOrd="1" destOrd="0" presId="urn:microsoft.com/office/officeart/2005/8/layout/orgChart1"/>
    <dgm:cxn modelId="{39FBD596-3DF2-4624-8745-1C78970C8A51}" type="presOf" srcId="{ED5A2895-BA63-4612-94C9-82371BE4732B}" destId="{22C10F3A-D717-4794-8393-D63502CED2D9}" srcOrd="0" destOrd="0" presId="urn:microsoft.com/office/officeart/2005/8/layout/orgChart1"/>
    <dgm:cxn modelId="{24E427C6-F2AA-4D66-BB36-BD8B4BDC9541}" type="presOf" srcId="{EF5E3AC3-8F95-49A4-8DF5-64403527D250}" destId="{2C679C57-85ED-4CBE-AC05-C71017795545}" srcOrd="0" destOrd="0" presId="urn:microsoft.com/office/officeart/2005/8/layout/orgChart1"/>
    <dgm:cxn modelId="{8E258BC9-9D11-495C-898C-9D15F611E299}" type="presOf" srcId="{95DFE228-9849-4FF1-A982-255C5841DA20}" destId="{9F1B43FA-1F80-4011-93AF-D39D06D08980}" srcOrd="1" destOrd="0" presId="urn:microsoft.com/office/officeart/2005/8/layout/orgChart1"/>
    <dgm:cxn modelId="{5F3034DA-84D9-49F8-A55B-878B928304A7}" type="presOf" srcId="{F0883900-ECE5-4253-B7F5-91097A9EA89E}" destId="{ABC9066E-E603-4086-A0F5-ECAB76C9FB49}" srcOrd="0" destOrd="0" presId="urn:microsoft.com/office/officeart/2005/8/layout/orgChart1"/>
    <dgm:cxn modelId="{8AA866E7-80EA-4846-BE29-DF04D9F9B38D}" type="presOf" srcId="{1CB1600D-C34B-42C0-BF79-C2CFD1F98340}" destId="{4F7EF29D-31FB-477E-AB06-D5391F6145A3}" srcOrd="1" destOrd="0" presId="urn:microsoft.com/office/officeart/2005/8/layout/orgChart1"/>
    <dgm:cxn modelId="{132668F5-75C2-4AA5-B7E9-BC157F09F581}" type="presOf" srcId="{ECDC9718-8806-4B9B-B7EB-CF75F4273262}" destId="{724ACD8D-776C-4C96-89DB-A55B4BAA81A5}" srcOrd="0" destOrd="0" presId="urn:microsoft.com/office/officeart/2005/8/layout/orgChart1"/>
    <dgm:cxn modelId="{0B2FA6F5-DA29-40BC-9787-6C0AD7EA4757}" srcId="{4C1F9DCD-3492-487F-BDB7-8C4FD6C808A3}" destId="{95DFE228-9849-4FF1-A982-255C5841DA20}" srcOrd="0" destOrd="0" parTransId="{ECDC9718-8806-4B9B-B7EB-CF75F4273262}" sibTransId="{F8A9E249-0046-4413-AEF3-2E03D2539932}"/>
    <dgm:cxn modelId="{1C5350FC-E696-4570-80B7-F9B1100B0171}" type="presOf" srcId="{8DAFD600-29AB-4E93-8370-EE78DEC7CAC0}" destId="{C8E6B2B6-C2F0-4463-9020-EAB2C96809F4}" srcOrd="0" destOrd="0" presId="urn:microsoft.com/office/officeart/2005/8/layout/orgChart1"/>
    <dgm:cxn modelId="{F91246FF-5E98-4477-9900-37B6AE3E8989}" type="presOf" srcId="{4C1F9DCD-3492-487F-BDB7-8C4FD6C808A3}" destId="{232CAE33-1F59-43B9-A214-98E6F42C1417}" srcOrd="1" destOrd="0" presId="urn:microsoft.com/office/officeart/2005/8/layout/orgChart1"/>
    <dgm:cxn modelId="{C8DFEE94-6A6D-4251-9586-C02DF8A02469}" type="presParOf" srcId="{AD55210E-BB2C-42CF-9296-4DFBC0B7474A}" destId="{3802B6AD-BB99-49D7-9BAF-14659CDF0A3E}" srcOrd="0" destOrd="0" presId="urn:microsoft.com/office/officeart/2005/8/layout/orgChart1"/>
    <dgm:cxn modelId="{20745A13-6F52-42CF-94EE-0BEA8FE18E59}" type="presParOf" srcId="{3802B6AD-BB99-49D7-9BAF-14659CDF0A3E}" destId="{35B6929B-3BC6-4BD6-A0AD-2436A8B84EDA}" srcOrd="0" destOrd="0" presId="urn:microsoft.com/office/officeart/2005/8/layout/orgChart1"/>
    <dgm:cxn modelId="{03C07125-E114-4509-89DE-14E09E925778}" type="presParOf" srcId="{35B6929B-3BC6-4BD6-A0AD-2436A8B84EDA}" destId="{4F8234E7-B20E-4026-9FB0-E5C43646A8BC}" srcOrd="0" destOrd="0" presId="urn:microsoft.com/office/officeart/2005/8/layout/orgChart1"/>
    <dgm:cxn modelId="{1D2E9115-D443-45C2-BF44-5691589E57A7}" type="presParOf" srcId="{35B6929B-3BC6-4BD6-A0AD-2436A8B84EDA}" destId="{2598ED68-B606-4D28-B59F-38891D9F637F}" srcOrd="1" destOrd="0" presId="urn:microsoft.com/office/officeart/2005/8/layout/orgChart1"/>
    <dgm:cxn modelId="{D96DAACB-18C9-472F-AF27-B3554E1974ED}" type="presParOf" srcId="{3802B6AD-BB99-49D7-9BAF-14659CDF0A3E}" destId="{5486EE5B-0737-45A6-B045-3883291C9B0F}" srcOrd="1" destOrd="0" presId="urn:microsoft.com/office/officeart/2005/8/layout/orgChart1"/>
    <dgm:cxn modelId="{B2CFA19A-0C4F-4E2F-A261-43DFCBE9D178}" type="presParOf" srcId="{5486EE5B-0737-45A6-B045-3883291C9B0F}" destId="{C8E6B2B6-C2F0-4463-9020-EAB2C96809F4}" srcOrd="0" destOrd="0" presId="urn:microsoft.com/office/officeart/2005/8/layout/orgChart1"/>
    <dgm:cxn modelId="{CFC067BB-7A5E-40E3-97F3-1563516FCB9D}" type="presParOf" srcId="{5486EE5B-0737-45A6-B045-3883291C9B0F}" destId="{4008836B-B8D7-470C-A7F1-8C46261B6500}" srcOrd="1" destOrd="0" presId="urn:microsoft.com/office/officeart/2005/8/layout/orgChart1"/>
    <dgm:cxn modelId="{A32AD141-6E53-444F-A31E-62042B3BAFB6}" type="presParOf" srcId="{4008836B-B8D7-470C-A7F1-8C46261B6500}" destId="{E40B9C5A-8329-48EF-B434-D55795C7C504}" srcOrd="0" destOrd="0" presId="urn:microsoft.com/office/officeart/2005/8/layout/orgChart1"/>
    <dgm:cxn modelId="{FCF69ED9-84F0-40B1-911B-F588123EF7EB}" type="presParOf" srcId="{E40B9C5A-8329-48EF-B434-D55795C7C504}" destId="{346BFC09-1D96-40AF-B945-673FE8C73157}" srcOrd="0" destOrd="0" presId="urn:microsoft.com/office/officeart/2005/8/layout/orgChart1"/>
    <dgm:cxn modelId="{BF00056A-ACED-4F9C-A77A-11CBE23BE0A1}" type="presParOf" srcId="{E40B9C5A-8329-48EF-B434-D55795C7C504}" destId="{4F7EF29D-31FB-477E-AB06-D5391F6145A3}" srcOrd="1" destOrd="0" presId="urn:microsoft.com/office/officeart/2005/8/layout/orgChart1"/>
    <dgm:cxn modelId="{E51731FB-CCFC-4D1B-9A6C-3DCE7BE3839F}" type="presParOf" srcId="{4008836B-B8D7-470C-A7F1-8C46261B6500}" destId="{531484C3-053A-4078-997E-2C9AC1580EA8}" srcOrd="1" destOrd="0" presId="urn:microsoft.com/office/officeart/2005/8/layout/orgChart1"/>
    <dgm:cxn modelId="{1F30D6ED-74E1-40F6-B24B-D68B91D218A9}" type="presParOf" srcId="{531484C3-053A-4078-997E-2C9AC1580EA8}" destId="{573B6D02-C158-4F48-81CE-C93E757403A0}" srcOrd="0" destOrd="0" presId="urn:microsoft.com/office/officeart/2005/8/layout/orgChart1"/>
    <dgm:cxn modelId="{A640146F-D31E-4480-9C62-721751CCB85E}" type="presParOf" srcId="{531484C3-053A-4078-997E-2C9AC1580EA8}" destId="{40CA2338-B66D-44CD-AEB1-1F4B7AD1956B}" srcOrd="1" destOrd="0" presId="urn:microsoft.com/office/officeart/2005/8/layout/orgChart1"/>
    <dgm:cxn modelId="{F71C8ACD-75F1-48AF-9E61-CBCB545787F8}" type="presParOf" srcId="{40CA2338-B66D-44CD-AEB1-1F4B7AD1956B}" destId="{60424DD5-F327-45CF-A5D4-F09A41D0043B}" srcOrd="0" destOrd="0" presId="urn:microsoft.com/office/officeart/2005/8/layout/orgChart1"/>
    <dgm:cxn modelId="{B5521069-24BC-491F-9F72-8F175BC1F9F0}" type="presParOf" srcId="{60424DD5-F327-45CF-A5D4-F09A41D0043B}" destId="{2C679C57-85ED-4CBE-AC05-C71017795545}" srcOrd="0" destOrd="0" presId="urn:microsoft.com/office/officeart/2005/8/layout/orgChart1"/>
    <dgm:cxn modelId="{63616499-AEDD-44DD-A892-4DBB308EDAAB}" type="presParOf" srcId="{60424DD5-F327-45CF-A5D4-F09A41D0043B}" destId="{A42C2804-80C6-45B9-86C2-A651F5A0391E}" srcOrd="1" destOrd="0" presId="urn:microsoft.com/office/officeart/2005/8/layout/orgChart1"/>
    <dgm:cxn modelId="{9EE4CA15-E056-4DC8-97C1-CA0349832A02}" type="presParOf" srcId="{40CA2338-B66D-44CD-AEB1-1F4B7AD1956B}" destId="{24B3577C-305C-4472-9B8C-A6959CEE37E1}" srcOrd="1" destOrd="0" presId="urn:microsoft.com/office/officeart/2005/8/layout/orgChart1"/>
    <dgm:cxn modelId="{58C2552A-8F14-420C-BB94-18ED04BCF1CC}" type="presParOf" srcId="{40CA2338-B66D-44CD-AEB1-1F4B7AD1956B}" destId="{20A5DC96-E637-4D47-9A55-EAC68834B622}" srcOrd="2" destOrd="0" presId="urn:microsoft.com/office/officeart/2005/8/layout/orgChart1"/>
    <dgm:cxn modelId="{D8A1172B-CFBF-49B6-950F-31B133AE6834}" type="presParOf" srcId="{531484C3-053A-4078-997E-2C9AC1580EA8}" destId="{2EF81C51-53CC-4E44-8401-A475761EE931}" srcOrd="2" destOrd="0" presId="urn:microsoft.com/office/officeart/2005/8/layout/orgChart1"/>
    <dgm:cxn modelId="{417F02EC-F761-4089-8AFE-709015C96C07}" type="presParOf" srcId="{531484C3-053A-4078-997E-2C9AC1580EA8}" destId="{F2A8C956-A9DD-4B39-AE6A-21B3C175C17A}" srcOrd="3" destOrd="0" presId="urn:microsoft.com/office/officeart/2005/8/layout/orgChart1"/>
    <dgm:cxn modelId="{35769CA1-C6A0-45BF-B181-91011BD9BA3E}" type="presParOf" srcId="{F2A8C956-A9DD-4B39-AE6A-21B3C175C17A}" destId="{62E152E8-3536-46C9-B63A-EA85246ABBF9}" srcOrd="0" destOrd="0" presId="urn:microsoft.com/office/officeart/2005/8/layout/orgChart1"/>
    <dgm:cxn modelId="{CFD8F8A9-A76F-4734-88E2-570AD756984E}" type="presParOf" srcId="{62E152E8-3536-46C9-B63A-EA85246ABBF9}" destId="{3EF759C4-B6F4-4EA2-B680-7FD437F9498F}" srcOrd="0" destOrd="0" presId="urn:microsoft.com/office/officeart/2005/8/layout/orgChart1"/>
    <dgm:cxn modelId="{99DFFB44-57AF-4E1A-B2B0-E7C4EEC2238F}" type="presParOf" srcId="{62E152E8-3536-46C9-B63A-EA85246ABBF9}" destId="{BC59A966-5AA5-4FAA-BAD9-46580C56910A}" srcOrd="1" destOrd="0" presId="urn:microsoft.com/office/officeart/2005/8/layout/orgChart1"/>
    <dgm:cxn modelId="{AB857DE4-8B13-4753-A61B-C2713B4E0E05}" type="presParOf" srcId="{F2A8C956-A9DD-4B39-AE6A-21B3C175C17A}" destId="{FAF30C1C-B194-4CD0-A725-E7DDA1C0C7D2}" srcOrd="1" destOrd="0" presId="urn:microsoft.com/office/officeart/2005/8/layout/orgChart1"/>
    <dgm:cxn modelId="{372DF5C9-6F46-4B97-A557-94E6E0E4D84F}" type="presParOf" srcId="{F2A8C956-A9DD-4B39-AE6A-21B3C175C17A}" destId="{29D60850-77A9-49B5-86D5-745CE06B0CE0}" srcOrd="2" destOrd="0" presId="urn:microsoft.com/office/officeart/2005/8/layout/orgChart1"/>
    <dgm:cxn modelId="{A52207BF-65CB-48A2-B69F-FDB6E3A827B7}" type="presParOf" srcId="{531484C3-053A-4078-997E-2C9AC1580EA8}" destId="{99449A54-8B67-463A-A943-38FC7B329679}" srcOrd="4" destOrd="0" presId="urn:microsoft.com/office/officeart/2005/8/layout/orgChart1"/>
    <dgm:cxn modelId="{8DD11913-9D05-40D5-A682-215659260C33}" type="presParOf" srcId="{531484C3-053A-4078-997E-2C9AC1580EA8}" destId="{A4DCE019-D2DD-4F7C-8E23-5CF3FD1C11D0}" srcOrd="5" destOrd="0" presId="urn:microsoft.com/office/officeart/2005/8/layout/orgChart1"/>
    <dgm:cxn modelId="{830DF584-C648-49A5-876E-F0D919C8E96E}" type="presParOf" srcId="{A4DCE019-D2DD-4F7C-8E23-5CF3FD1C11D0}" destId="{E2755598-80CE-4D8B-8857-C34810086C8C}" srcOrd="0" destOrd="0" presId="urn:microsoft.com/office/officeart/2005/8/layout/orgChart1"/>
    <dgm:cxn modelId="{6F2EF584-513B-477A-B81B-981276F3F550}" type="presParOf" srcId="{E2755598-80CE-4D8B-8857-C34810086C8C}" destId="{ABC9066E-E603-4086-A0F5-ECAB76C9FB49}" srcOrd="0" destOrd="0" presId="urn:microsoft.com/office/officeart/2005/8/layout/orgChart1"/>
    <dgm:cxn modelId="{9A9DBA2B-F2E2-422A-84B4-35B852B234B4}" type="presParOf" srcId="{E2755598-80CE-4D8B-8857-C34810086C8C}" destId="{C52F49B5-DA1B-43FA-B034-76EA974A9251}" srcOrd="1" destOrd="0" presId="urn:microsoft.com/office/officeart/2005/8/layout/orgChart1"/>
    <dgm:cxn modelId="{5476C39B-794F-4A66-8885-090F9477B87C}" type="presParOf" srcId="{A4DCE019-D2DD-4F7C-8E23-5CF3FD1C11D0}" destId="{9F4298C9-E0DE-499E-BB8D-B501F3D69CDE}" srcOrd="1" destOrd="0" presId="urn:microsoft.com/office/officeart/2005/8/layout/orgChart1"/>
    <dgm:cxn modelId="{016F9A80-0D6E-491A-A119-A334EB8DD452}" type="presParOf" srcId="{A4DCE019-D2DD-4F7C-8E23-5CF3FD1C11D0}" destId="{96FC5D01-4E4C-4B66-8BA2-7428E86DFDFA}" srcOrd="2" destOrd="0" presId="urn:microsoft.com/office/officeart/2005/8/layout/orgChart1"/>
    <dgm:cxn modelId="{6F42F4C4-7E24-4065-9D11-9BB1B8B3FD70}" type="presParOf" srcId="{4008836B-B8D7-470C-A7F1-8C46261B6500}" destId="{9841CD47-3192-457A-87A4-2FAB2E576914}" srcOrd="2" destOrd="0" presId="urn:microsoft.com/office/officeart/2005/8/layout/orgChart1"/>
    <dgm:cxn modelId="{81E05F5C-9808-4B58-BD9B-04B43636841E}" type="presParOf" srcId="{5486EE5B-0737-45A6-B045-3883291C9B0F}" destId="{22C10F3A-D717-4794-8393-D63502CED2D9}" srcOrd="2" destOrd="0" presId="urn:microsoft.com/office/officeart/2005/8/layout/orgChart1"/>
    <dgm:cxn modelId="{DFD9A958-0977-41C2-83C1-0F80D425B9A0}" type="presParOf" srcId="{5486EE5B-0737-45A6-B045-3883291C9B0F}" destId="{9E2E4A30-388C-4F01-A311-3AF96ABD2C6F}" srcOrd="3" destOrd="0" presId="urn:microsoft.com/office/officeart/2005/8/layout/orgChart1"/>
    <dgm:cxn modelId="{12E05E48-0755-42D2-848F-12990AF36C83}" type="presParOf" srcId="{9E2E4A30-388C-4F01-A311-3AF96ABD2C6F}" destId="{E27C2CAE-54AD-4474-A043-DD7C46D4F88A}" srcOrd="0" destOrd="0" presId="urn:microsoft.com/office/officeart/2005/8/layout/orgChart1"/>
    <dgm:cxn modelId="{97D1169F-187A-4E1C-B1D6-9E733784F2DF}" type="presParOf" srcId="{E27C2CAE-54AD-4474-A043-DD7C46D4F88A}" destId="{41E2CE9D-A970-4FAA-805D-BD67BCAA9A16}" srcOrd="0" destOrd="0" presId="urn:microsoft.com/office/officeart/2005/8/layout/orgChart1"/>
    <dgm:cxn modelId="{F8513FFC-F4AC-482E-9484-C68D03FF76DE}" type="presParOf" srcId="{E27C2CAE-54AD-4474-A043-DD7C46D4F88A}" destId="{232CAE33-1F59-43B9-A214-98E6F42C1417}" srcOrd="1" destOrd="0" presId="urn:microsoft.com/office/officeart/2005/8/layout/orgChart1"/>
    <dgm:cxn modelId="{ED50175B-EB3A-42C7-92FB-E58E7E309741}" type="presParOf" srcId="{9E2E4A30-388C-4F01-A311-3AF96ABD2C6F}" destId="{6A876CB3-6688-4AB4-9891-1850C5871D28}" srcOrd="1" destOrd="0" presId="urn:microsoft.com/office/officeart/2005/8/layout/orgChart1"/>
    <dgm:cxn modelId="{71A6E152-A23D-43A6-B67D-B30A2D59D7A3}" type="presParOf" srcId="{6A876CB3-6688-4AB4-9891-1850C5871D28}" destId="{724ACD8D-776C-4C96-89DB-A55B4BAA81A5}" srcOrd="0" destOrd="0" presId="urn:microsoft.com/office/officeart/2005/8/layout/orgChart1"/>
    <dgm:cxn modelId="{7038DE42-8343-4CED-B8AA-44EBFA136364}" type="presParOf" srcId="{6A876CB3-6688-4AB4-9891-1850C5871D28}" destId="{DE3E908F-D3B9-4210-ACD0-04681C474470}" srcOrd="1" destOrd="0" presId="urn:microsoft.com/office/officeart/2005/8/layout/orgChart1"/>
    <dgm:cxn modelId="{0B9C26FD-8C85-4240-9655-D889ABD4B658}" type="presParOf" srcId="{DE3E908F-D3B9-4210-ACD0-04681C474470}" destId="{0D640772-B899-4E90-A1D6-62D4FCEE1682}" srcOrd="0" destOrd="0" presId="urn:microsoft.com/office/officeart/2005/8/layout/orgChart1"/>
    <dgm:cxn modelId="{565CFFF8-F4A4-486D-805A-0A7C42226C80}" type="presParOf" srcId="{0D640772-B899-4E90-A1D6-62D4FCEE1682}" destId="{6BA2726E-72BE-4D46-ABCE-02C6EB8D591D}" srcOrd="0" destOrd="0" presId="urn:microsoft.com/office/officeart/2005/8/layout/orgChart1"/>
    <dgm:cxn modelId="{2CCBFD77-5C75-4F9F-8E21-51CFD3DAB6CE}" type="presParOf" srcId="{0D640772-B899-4E90-A1D6-62D4FCEE1682}" destId="{9F1B43FA-1F80-4011-93AF-D39D06D08980}" srcOrd="1" destOrd="0" presId="urn:microsoft.com/office/officeart/2005/8/layout/orgChart1"/>
    <dgm:cxn modelId="{7D245C6C-B139-43B1-8950-EDC01E536E21}" type="presParOf" srcId="{DE3E908F-D3B9-4210-ACD0-04681C474470}" destId="{CC4C47D4-C7F6-4BE4-AF73-DF4D37746688}" srcOrd="1" destOrd="0" presId="urn:microsoft.com/office/officeart/2005/8/layout/orgChart1"/>
    <dgm:cxn modelId="{809B35A1-1038-4197-88CA-13BE9E9ABD60}" type="presParOf" srcId="{DE3E908F-D3B9-4210-ACD0-04681C474470}" destId="{D8582271-67D4-4BC3-8677-5DA72AC173A0}" srcOrd="2" destOrd="0" presId="urn:microsoft.com/office/officeart/2005/8/layout/orgChart1"/>
    <dgm:cxn modelId="{5782A988-7EBC-42FF-9827-D8FAC799CA36}" type="presParOf" srcId="{9E2E4A30-388C-4F01-A311-3AF96ABD2C6F}" destId="{D3ACAAE5-4FDE-4FB1-99CF-E074E8F32259}" srcOrd="2" destOrd="0" presId="urn:microsoft.com/office/officeart/2005/8/layout/orgChart1"/>
    <dgm:cxn modelId="{30880E66-4C1C-428F-A5C2-DC15C8188BEA}" type="presParOf" srcId="{3802B6AD-BB99-49D7-9BAF-14659CDF0A3E}" destId="{ABB394E5-879C-45A9-95DB-91DCEE0791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DEF7-7DE2-49CF-851E-F0E417330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27591-889D-4076-ADDD-64A078005A63}">
      <dgm:prSet phldrT="[Text]"/>
      <dgm:spPr/>
      <dgm:t>
        <a:bodyPr/>
        <a:lstStyle/>
        <a:p>
          <a:r>
            <a:rPr lang="en-US" dirty="0"/>
            <a:t>Agreement</a:t>
          </a:r>
        </a:p>
      </dgm:t>
    </dgm:pt>
    <dgm:pt modelId="{FF0347E2-BE72-437B-A7A8-E5791580996E}" type="parTrans" cxnId="{33979D4D-CDB1-49D0-B3F5-C03D2B2392F1}">
      <dgm:prSet/>
      <dgm:spPr/>
      <dgm:t>
        <a:bodyPr/>
        <a:lstStyle/>
        <a:p>
          <a:endParaRPr lang="en-US"/>
        </a:p>
      </dgm:t>
    </dgm:pt>
    <dgm:pt modelId="{2D74C6C2-C8A6-4ACE-A145-907CE6BC1239}" type="sibTrans" cxnId="{33979D4D-CDB1-49D0-B3F5-C03D2B2392F1}">
      <dgm:prSet/>
      <dgm:spPr/>
      <dgm:t>
        <a:bodyPr/>
        <a:lstStyle/>
        <a:p>
          <a:endParaRPr lang="en-US"/>
        </a:p>
      </dgm:t>
    </dgm:pt>
    <dgm:pt modelId="{1CB1600D-C34B-42C0-BF79-C2CFD1F98340}">
      <dgm:prSet phldrT="[Text]"/>
      <dgm:spPr/>
      <dgm:t>
        <a:bodyPr/>
        <a:lstStyle/>
        <a:p>
          <a:r>
            <a:rPr lang="en-US" dirty="0"/>
            <a:t>Booking Setup</a:t>
          </a:r>
        </a:p>
      </dgm:t>
    </dgm:pt>
    <dgm:pt modelId="{8DAFD600-29AB-4E93-8370-EE78DEC7CAC0}" type="parTrans" cxnId="{F22CCB09-61F2-4FAD-809B-1074DB9FC088}">
      <dgm:prSet/>
      <dgm:spPr/>
      <dgm:t>
        <a:bodyPr/>
        <a:lstStyle/>
        <a:p>
          <a:endParaRPr lang="en-US"/>
        </a:p>
      </dgm:t>
    </dgm:pt>
    <dgm:pt modelId="{2232A57D-60DA-4DD7-8E8A-B0E6DF3F0173}" type="sibTrans" cxnId="{F22CCB09-61F2-4FAD-809B-1074DB9FC088}">
      <dgm:prSet/>
      <dgm:spPr/>
      <dgm:t>
        <a:bodyPr/>
        <a:lstStyle/>
        <a:p>
          <a:endParaRPr lang="en-US"/>
        </a:p>
      </dgm:t>
    </dgm:pt>
    <dgm:pt modelId="{4C1F9DCD-3492-487F-BDB7-8C4FD6C808A3}">
      <dgm:prSet phldrT="[Text]"/>
      <dgm:spPr/>
      <dgm:t>
        <a:bodyPr/>
        <a:lstStyle/>
        <a:p>
          <a:r>
            <a:rPr lang="en-US" dirty="0"/>
            <a:t>Invoice Setup</a:t>
          </a:r>
        </a:p>
      </dgm:t>
    </dgm:pt>
    <dgm:pt modelId="{ED5A2895-BA63-4612-94C9-82371BE4732B}" type="parTrans" cxnId="{3BF18039-6582-46C4-A5BB-30CBEA525497}">
      <dgm:prSet/>
      <dgm:spPr/>
      <dgm:t>
        <a:bodyPr/>
        <a:lstStyle/>
        <a:p>
          <a:endParaRPr lang="en-US"/>
        </a:p>
      </dgm:t>
    </dgm:pt>
    <dgm:pt modelId="{9A892987-129E-444C-A415-09EFBB844C88}" type="sibTrans" cxnId="{3BF18039-6582-46C4-A5BB-30CBEA525497}">
      <dgm:prSet/>
      <dgm:spPr/>
      <dgm:t>
        <a:bodyPr/>
        <a:lstStyle/>
        <a:p>
          <a:endParaRPr lang="en-US"/>
        </a:p>
      </dgm:t>
    </dgm:pt>
    <dgm:pt modelId="{EF5E3AC3-8F95-49A4-8DF5-64403527D250}">
      <dgm:prSet phldrT="[Text]"/>
      <dgm:spPr/>
      <dgm:t>
        <a:bodyPr/>
        <a:lstStyle/>
        <a:p>
          <a:r>
            <a:rPr lang="en-US" dirty="0"/>
            <a:t>Weekly Lawn Care</a:t>
          </a:r>
        </a:p>
      </dgm:t>
    </dgm:pt>
    <dgm:pt modelId="{84AECC59-F525-4181-B737-D6DC08FD5CFA}" type="parTrans" cxnId="{2DA5178D-E6D6-4D2D-BCCE-1BE637B8678D}">
      <dgm:prSet/>
      <dgm:spPr/>
      <dgm:t>
        <a:bodyPr/>
        <a:lstStyle/>
        <a:p>
          <a:endParaRPr lang="en-US"/>
        </a:p>
      </dgm:t>
    </dgm:pt>
    <dgm:pt modelId="{4B20D5E3-FE26-4A3E-8FDB-85D045BB9EF2}" type="sibTrans" cxnId="{2DA5178D-E6D6-4D2D-BCCE-1BE637B8678D}">
      <dgm:prSet/>
      <dgm:spPr/>
      <dgm:t>
        <a:bodyPr/>
        <a:lstStyle/>
        <a:p>
          <a:endParaRPr lang="en-US"/>
        </a:p>
      </dgm:t>
    </dgm:pt>
    <dgm:pt modelId="{5DC8BF17-6AFD-495E-9D41-D103FF1DDFB0}">
      <dgm:prSet phldrT="[Text]"/>
      <dgm:spPr/>
      <dgm:t>
        <a:bodyPr/>
        <a:lstStyle/>
        <a:p>
          <a:r>
            <a:rPr lang="en-US" dirty="0"/>
            <a:t>Monthly Landscaping</a:t>
          </a:r>
        </a:p>
      </dgm:t>
    </dgm:pt>
    <dgm:pt modelId="{CA2154EE-353B-4B7F-A09B-BFB194A8E14D}" type="parTrans" cxnId="{AD575C75-9A38-46E5-8F8B-E99F0E28EBC3}">
      <dgm:prSet/>
      <dgm:spPr/>
      <dgm:t>
        <a:bodyPr/>
        <a:lstStyle/>
        <a:p>
          <a:endParaRPr lang="en-US"/>
        </a:p>
      </dgm:t>
    </dgm:pt>
    <dgm:pt modelId="{91D66D37-166C-4D86-A1CC-6CF48D4089A3}" type="sibTrans" cxnId="{AD575C75-9A38-46E5-8F8B-E99F0E28EBC3}">
      <dgm:prSet/>
      <dgm:spPr/>
      <dgm:t>
        <a:bodyPr/>
        <a:lstStyle/>
        <a:p>
          <a:endParaRPr lang="en-US"/>
        </a:p>
      </dgm:t>
    </dgm:pt>
    <dgm:pt modelId="{95DFE228-9849-4FF1-A982-255C5841DA20}">
      <dgm:prSet phldrT="[Text]"/>
      <dgm:spPr/>
      <dgm:t>
        <a:bodyPr/>
        <a:lstStyle/>
        <a:p>
          <a:r>
            <a:rPr lang="en-US" dirty="0"/>
            <a:t>Monthly Invoice</a:t>
          </a:r>
        </a:p>
      </dgm:t>
    </dgm:pt>
    <dgm:pt modelId="{ECDC9718-8806-4B9B-B7EB-CF75F4273262}" type="parTrans" cxnId="{0B2FA6F5-DA29-40BC-9787-6C0AD7EA4757}">
      <dgm:prSet/>
      <dgm:spPr/>
      <dgm:t>
        <a:bodyPr/>
        <a:lstStyle/>
        <a:p>
          <a:endParaRPr lang="en-US"/>
        </a:p>
      </dgm:t>
    </dgm:pt>
    <dgm:pt modelId="{F8A9E249-0046-4413-AEF3-2E03D2539932}" type="sibTrans" cxnId="{0B2FA6F5-DA29-40BC-9787-6C0AD7EA4757}">
      <dgm:prSet/>
      <dgm:spPr/>
      <dgm:t>
        <a:bodyPr/>
        <a:lstStyle/>
        <a:p>
          <a:endParaRPr lang="en-US"/>
        </a:p>
      </dgm:t>
    </dgm:pt>
    <dgm:pt modelId="{F0883900-ECE5-4253-B7F5-91097A9EA89E}">
      <dgm:prSet phldrT="[Text]"/>
      <dgm:spPr/>
      <dgm:t>
        <a:bodyPr/>
        <a:lstStyle/>
        <a:p>
          <a:r>
            <a:rPr lang="en-US"/>
            <a:t>Quartly </a:t>
          </a:r>
          <a:r>
            <a:rPr lang="en-US" dirty="0"/>
            <a:t>Lawn Treatments</a:t>
          </a:r>
        </a:p>
      </dgm:t>
    </dgm:pt>
    <dgm:pt modelId="{C54F728C-9C6B-4426-B45C-A50A1B5F7105}" type="parTrans" cxnId="{4730B222-FB53-492F-AF78-3E78BA55AD4D}">
      <dgm:prSet/>
      <dgm:spPr/>
      <dgm:t>
        <a:bodyPr/>
        <a:lstStyle/>
        <a:p>
          <a:endParaRPr lang="en-US"/>
        </a:p>
      </dgm:t>
    </dgm:pt>
    <dgm:pt modelId="{BA033256-B134-43F7-AC3B-377F6C339A99}" type="sibTrans" cxnId="{4730B222-FB53-492F-AF78-3E78BA55AD4D}">
      <dgm:prSet/>
      <dgm:spPr/>
      <dgm:t>
        <a:bodyPr/>
        <a:lstStyle/>
        <a:p>
          <a:endParaRPr lang="en-US"/>
        </a:p>
      </dgm:t>
    </dgm:pt>
    <dgm:pt modelId="{AD55210E-BB2C-42CF-9296-4DFBC0B7474A}" type="pres">
      <dgm:prSet presAssocID="{0FF1DEF7-7DE2-49CF-851E-F0E417330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02B6AD-BB99-49D7-9BAF-14659CDF0A3E}" type="pres">
      <dgm:prSet presAssocID="{7B427591-889D-4076-ADDD-64A078005A63}" presName="hierRoot1" presStyleCnt="0">
        <dgm:presLayoutVars>
          <dgm:hierBranch val="init"/>
        </dgm:presLayoutVars>
      </dgm:prSet>
      <dgm:spPr/>
    </dgm:pt>
    <dgm:pt modelId="{35B6929B-3BC6-4BD6-A0AD-2436A8B84EDA}" type="pres">
      <dgm:prSet presAssocID="{7B427591-889D-4076-ADDD-64A078005A63}" presName="rootComposite1" presStyleCnt="0"/>
      <dgm:spPr/>
    </dgm:pt>
    <dgm:pt modelId="{4F8234E7-B20E-4026-9FB0-E5C43646A8BC}" type="pres">
      <dgm:prSet presAssocID="{7B427591-889D-4076-ADDD-64A078005A63}" presName="rootText1" presStyleLbl="node0" presStyleIdx="0" presStyleCnt="1" custLinFactNeighborX="-1021" custLinFactNeighborY="12252">
        <dgm:presLayoutVars>
          <dgm:chPref val="3"/>
        </dgm:presLayoutVars>
      </dgm:prSet>
      <dgm:spPr/>
    </dgm:pt>
    <dgm:pt modelId="{2598ED68-B606-4D28-B59F-38891D9F637F}" type="pres">
      <dgm:prSet presAssocID="{7B427591-889D-4076-ADDD-64A078005A63}" presName="rootConnector1" presStyleLbl="node1" presStyleIdx="0" presStyleCnt="0"/>
      <dgm:spPr/>
    </dgm:pt>
    <dgm:pt modelId="{5486EE5B-0737-45A6-B045-3883291C9B0F}" type="pres">
      <dgm:prSet presAssocID="{7B427591-889D-4076-ADDD-64A078005A63}" presName="hierChild2" presStyleCnt="0"/>
      <dgm:spPr/>
    </dgm:pt>
    <dgm:pt modelId="{C8E6B2B6-C2F0-4463-9020-EAB2C96809F4}" type="pres">
      <dgm:prSet presAssocID="{8DAFD600-29AB-4E93-8370-EE78DEC7CAC0}" presName="Name37" presStyleLbl="parChTrans1D2" presStyleIdx="0" presStyleCnt="2"/>
      <dgm:spPr/>
    </dgm:pt>
    <dgm:pt modelId="{4008836B-B8D7-470C-A7F1-8C46261B6500}" type="pres">
      <dgm:prSet presAssocID="{1CB1600D-C34B-42C0-BF79-C2CFD1F98340}" presName="hierRoot2" presStyleCnt="0">
        <dgm:presLayoutVars>
          <dgm:hierBranch val="init"/>
        </dgm:presLayoutVars>
      </dgm:prSet>
      <dgm:spPr/>
    </dgm:pt>
    <dgm:pt modelId="{E40B9C5A-8329-48EF-B434-D55795C7C504}" type="pres">
      <dgm:prSet presAssocID="{1CB1600D-C34B-42C0-BF79-C2CFD1F98340}" presName="rootComposite" presStyleCnt="0"/>
      <dgm:spPr/>
    </dgm:pt>
    <dgm:pt modelId="{346BFC09-1D96-40AF-B945-673FE8C73157}" type="pres">
      <dgm:prSet presAssocID="{1CB1600D-C34B-42C0-BF79-C2CFD1F98340}" presName="rootText" presStyleLbl="node2" presStyleIdx="0" presStyleCnt="2">
        <dgm:presLayoutVars>
          <dgm:chPref val="3"/>
        </dgm:presLayoutVars>
      </dgm:prSet>
      <dgm:spPr/>
    </dgm:pt>
    <dgm:pt modelId="{4F7EF29D-31FB-477E-AB06-D5391F6145A3}" type="pres">
      <dgm:prSet presAssocID="{1CB1600D-C34B-42C0-BF79-C2CFD1F98340}" presName="rootConnector" presStyleLbl="node2" presStyleIdx="0" presStyleCnt="2"/>
      <dgm:spPr/>
    </dgm:pt>
    <dgm:pt modelId="{531484C3-053A-4078-997E-2C9AC1580EA8}" type="pres">
      <dgm:prSet presAssocID="{1CB1600D-C34B-42C0-BF79-C2CFD1F98340}" presName="hierChild4" presStyleCnt="0"/>
      <dgm:spPr/>
    </dgm:pt>
    <dgm:pt modelId="{573B6D02-C158-4F48-81CE-C93E757403A0}" type="pres">
      <dgm:prSet presAssocID="{84AECC59-F525-4181-B737-D6DC08FD5CFA}" presName="Name37" presStyleLbl="parChTrans1D3" presStyleIdx="0" presStyleCnt="4"/>
      <dgm:spPr/>
    </dgm:pt>
    <dgm:pt modelId="{40CA2338-B66D-44CD-AEB1-1F4B7AD1956B}" type="pres">
      <dgm:prSet presAssocID="{EF5E3AC3-8F95-49A4-8DF5-64403527D250}" presName="hierRoot2" presStyleCnt="0">
        <dgm:presLayoutVars>
          <dgm:hierBranch val="init"/>
        </dgm:presLayoutVars>
      </dgm:prSet>
      <dgm:spPr/>
    </dgm:pt>
    <dgm:pt modelId="{60424DD5-F327-45CF-A5D4-F09A41D0043B}" type="pres">
      <dgm:prSet presAssocID="{EF5E3AC3-8F95-49A4-8DF5-64403527D250}" presName="rootComposite" presStyleCnt="0"/>
      <dgm:spPr/>
    </dgm:pt>
    <dgm:pt modelId="{2C679C57-85ED-4CBE-AC05-C71017795545}" type="pres">
      <dgm:prSet presAssocID="{EF5E3AC3-8F95-49A4-8DF5-64403527D250}" presName="rootText" presStyleLbl="node3" presStyleIdx="0" presStyleCnt="4">
        <dgm:presLayoutVars>
          <dgm:chPref val="3"/>
        </dgm:presLayoutVars>
      </dgm:prSet>
      <dgm:spPr/>
    </dgm:pt>
    <dgm:pt modelId="{A42C2804-80C6-45B9-86C2-A651F5A0391E}" type="pres">
      <dgm:prSet presAssocID="{EF5E3AC3-8F95-49A4-8DF5-64403527D250}" presName="rootConnector" presStyleLbl="node3" presStyleIdx="0" presStyleCnt="4"/>
      <dgm:spPr/>
    </dgm:pt>
    <dgm:pt modelId="{24B3577C-305C-4472-9B8C-A6959CEE37E1}" type="pres">
      <dgm:prSet presAssocID="{EF5E3AC3-8F95-49A4-8DF5-64403527D250}" presName="hierChild4" presStyleCnt="0"/>
      <dgm:spPr/>
    </dgm:pt>
    <dgm:pt modelId="{20A5DC96-E637-4D47-9A55-EAC68834B622}" type="pres">
      <dgm:prSet presAssocID="{EF5E3AC3-8F95-49A4-8DF5-64403527D250}" presName="hierChild5" presStyleCnt="0"/>
      <dgm:spPr/>
    </dgm:pt>
    <dgm:pt modelId="{2EF81C51-53CC-4E44-8401-A475761EE931}" type="pres">
      <dgm:prSet presAssocID="{CA2154EE-353B-4B7F-A09B-BFB194A8E14D}" presName="Name37" presStyleLbl="parChTrans1D3" presStyleIdx="1" presStyleCnt="4"/>
      <dgm:spPr/>
    </dgm:pt>
    <dgm:pt modelId="{F2A8C956-A9DD-4B39-AE6A-21B3C175C17A}" type="pres">
      <dgm:prSet presAssocID="{5DC8BF17-6AFD-495E-9D41-D103FF1DDFB0}" presName="hierRoot2" presStyleCnt="0">
        <dgm:presLayoutVars>
          <dgm:hierBranch val="init"/>
        </dgm:presLayoutVars>
      </dgm:prSet>
      <dgm:spPr/>
    </dgm:pt>
    <dgm:pt modelId="{62E152E8-3536-46C9-B63A-EA85246ABBF9}" type="pres">
      <dgm:prSet presAssocID="{5DC8BF17-6AFD-495E-9D41-D103FF1DDFB0}" presName="rootComposite" presStyleCnt="0"/>
      <dgm:spPr/>
    </dgm:pt>
    <dgm:pt modelId="{3EF759C4-B6F4-4EA2-B680-7FD437F9498F}" type="pres">
      <dgm:prSet presAssocID="{5DC8BF17-6AFD-495E-9D41-D103FF1DDFB0}" presName="rootText" presStyleLbl="node3" presStyleIdx="1" presStyleCnt="4">
        <dgm:presLayoutVars>
          <dgm:chPref val="3"/>
        </dgm:presLayoutVars>
      </dgm:prSet>
      <dgm:spPr/>
    </dgm:pt>
    <dgm:pt modelId="{BC59A966-5AA5-4FAA-BAD9-46580C56910A}" type="pres">
      <dgm:prSet presAssocID="{5DC8BF17-6AFD-495E-9D41-D103FF1DDFB0}" presName="rootConnector" presStyleLbl="node3" presStyleIdx="1" presStyleCnt="4"/>
      <dgm:spPr/>
    </dgm:pt>
    <dgm:pt modelId="{FAF30C1C-B194-4CD0-A725-E7DDA1C0C7D2}" type="pres">
      <dgm:prSet presAssocID="{5DC8BF17-6AFD-495E-9D41-D103FF1DDFB0}" presName="hierChild4" presStyleCnt="0"/>
      <dgm:spPr/>
    </dgm:pt>
    <dgm:pt modelId="{29D60850-77A9-49B5-86D5-745CE06B0CE0}" type="pres">
      <dgm:prSet presAssocID="{5DC8BF17-6AFD-495E-9D41-D103FF1DDFB0}" presName="hierChild5" presStyleCnt="0"/>
      <dgm:spPr/>
    </dgm:pt>
    <dgm:pt modelId="{99449A54-8B67-463A-A943-38FC7B329679}" type="pres">
      <dgm:prSet presAssocID="{C54F728C-9C6B-4426-B45C-A50A1B5F7105}" presName="Name37" presStyleLbl="parChTrans1D3" presStyleIdx="2" presStyleCnt="4"/>
      <dgm:spPr/>
    </dgm:pt>
    <dgm:pt modelId="{A4DCE019-D2DD-4F7C-8E23-5CF3FD1C11D0}" type="pres">
      <dgm:prSet presAssocID="{F0883900-ECE5-4253-B7F5-91097A9EA89E}" presName="hierRoot2" presStyleCnt="0">
        <dgm:presLayoutVars>
          <dgm:hierBranch val="init"/>
        </dgm:presLayoutVars>
      </dgm:prSet>
      <dgm:spPr/>
    </dgm:pt>
    <dgm:pt modelId="{E2755598-80CE-4D8B-8857-C34810086C8C}" type="pres">
      <dgm:prSet presAssocID="{F0883900-ECE5-4253-B7F5-91097A9EA89E}" presName="rootComposite" presStyleCnt="0"/>
      <dgm:spPr/>
    </dgm:pt>
    <dgm:pt modelId="{ABC9066E-E603-4086-A0F5-ECAB76C9FB49}" type="pres">
      <dgm:prSet presAssocID="{F0883900-ECE5-4253-B7F5-91097A9EA89E}" presName="rootText" presStyleLbl="node3" presStyleIdx="2" presStyleCnt="4">
        <dgm:presLayoutVars>
          <dgm:chPref val="3"/>
        </dgm:presLayoutVars>
      </dgm:prSet>
      <dgm:spPr/>
    </dgm:pt>
    <dgm:pt modelId="{C52F49B5-DA1B-43FA-B034-76EA974A9251}" type="pres">
      <dgm:prSet presAssocID="{F0883900-ECE5-4253-B7F5-91097A9EA89E}" presName="rootConnector" presStyleLbl="node3" presStyleIdx="2" presStyleCnt="4"/>
      <dgm:spPr/>
    </dgm:pt>
    <dgm:pt modelId="{9F4298C9-E0DE-499E-BB8D-B501F3D69CDE}" type="pres">
      <dgm:prSet presAssocID="{F0883900-ECE5-4253-B7F5-91097A9EA89E}" presName="hierChild4" presStyleCnt="0"/>
      <dgm:spPr/>
    </dgm:pt>
    <dgm:pt modelId="{96FC5D01-4E4C-4B66-8BA2-7428E86DFDFA}" type="pres">
      <dgm:prSet presAssocID="{F0883900-ECE5-4253-B7F5-91097A9EA89E}" presName="hierChild5" presStyleCnt="0"/>
      <dgm:spPr/>
    </dgm:pt>
    <dgm:pt modelId="{9841CD47-3192-457A-87A4-2FAB2E576914}" type="pres">
      <dgm:prSet presAssocID="{1CB1600D-C34B-42C0-BF79-C2CFD1F98340}" presName="hierChild5" presStyleCnt="0"/>
      <dgm:spPr/>
    </dgm:pt>
    <dgm:pt modelId="{22C10F3A-D717-4794-8393-D63502CED2D9}" type="pres">
      <dgm:prSet presAssocID="{ED5A2895-BA63-4612-94C9-82371BE4732B}" presName="Name37" presStyleLbl="parChTrans1D2" presStyleIdx="1" presStyleCnt="2"/>
      <dgm:spPr/>
    </dgm:pt>
    <dgm:pt modelId="{9E2E4A30-388C-4F01-A311-3AF96ABD2C6F}" type="pres">
      <dgm:prSet presAssocID="{4C1F9DCD-3492-487F-BDB7-8C4FD6C808A3}" presName="hierRoot2" presStyleCnt="0">
        <dgm:presLayoutVars>
          <dgm:hierBranch val="init"/>
        </dgm:presLayoutVars>
      </dgm:prSet>
      <dgm:spPr/>
    </dgm:pt>
    <dgm:pt modelId="{E27C2CAE-54AD-4474-A043-DD7C46D4F88A}" type="pres">
      <dgm:prSet presAssocID="{4C1F9DCD-3492-487F-BDB7-8C4FD6C808A3}" presName="rootComposite" presStyleCnt="0"/>
      <dgm:spPr/>
    </dgm:pt>
    <dgm:pt modelId="{41E2CE9D-A970-4FAA-805D-BD67BCAA9A16}" type="pres">
      <dgm:prSet presAssocID="{4C1F9DCD-3492-487F-BDB7-8C4FD6C808A3}" presName="rootText" presStyleLbl="node2" presStyleIdx="1" presStyleCnt="2">
        <dgm:presLayoutVars>
          <dgm:chPref val="3"/>
        </dgm:presLayoutVars>
      </dgm:prSet>
      <dgm:spPr/>
    </dgm:pt>
    <dgm:pt modelId="{232CAE33-1F59-43B9-A214-98E6F42C1417}" type="pres">
      <dgm:prSet presAssocID="{4C1F9DCD-3492-487F-BDB7-8C4FD6C808A3}" presName="rootConnector" presStyleLbl="node2" presStyleIdx="1" presStyleCnt="2"/>
      <dgm:spPr/>
    </dgm:pt>
    <dgm:pt modelId="{6A876CB3-6688-4AB4-9891-1850C5871D28}" type="pres">
      <dgm:prSet presAssocID="{4C1F9DCD-3492-487F-BDB7-8C4FD6C808A3}" presName="hierChild4" presStyleCnt="0"/>
      <dgm:spPr/>
    </dgm:pt>
    <dgm:pt modelId="{724ACD8D-776C-4C96-89DB-A55B4BAA81A5}" type="pres">
      <dgm:prSet presAssocID="{ECDC9718-8806-4B9B-B7EB-CF75F4273262}" presName="Name37" presStyleLbl="parChTrans1D3" presStyleIdx="3" presStyleCnt="4"/>
      <dgm:spPr/>
    </dgm:pt>
    <dgm:pt modelId="{DE3E908F-D3B9-4210-ACD0-04681C474470}" type="pres">
      <dgm:prSet presAssocID="{95DFE228-9849-4FF1-A982-255C5841DA20}" presName="hierRoot2" presStyleCnt="0">
        <dgm:presLayoutVars>
          <dgm:hierBranch val="init"/>
        </dgm:presLayoutVars>
      </dgm:prSet>
      <dgm:spPr/>
    </dgm:pt>
    <dgm:pt modelId="{0D640772-B899-4E90-A1D6-62D4FCEE1682}" type="pres">
      <dgm:prSet presAssocID="{95DFE228-9849-4FF1-A982-255C5841DA20}" presName="rootComposite" presStyleCnt="0"/>
      <dgm:spPr/>
    </dgm:pt>
    <dgm:pt modelId="{6BA2726E-72BE-4D46-ABCE-02C6EB8D591D}" type="pres">
      <dgm:prSet presAssocID="{95DFE228-9849-4FF1-A982-255C5841DA20}" presName="rootText" presStyleLbl="node3" presStyleIdx="3" presStyleCnt="4">
        <dgm:presLayoutVars>
          <dgm:chPref val="3"/>
        </dgm:presLayoutVars>
      </dgm:prSet>
      <dgm:spPr/>
    </dgm:pt>
    <dgm:pt modelId="{9F1B43FA-1F80-4011-93AF-D39D06D08980}" type="pres">
      <dgm:prSet presAssocID="{95DFE228-9849-4FF1-A982-255C5841DA20}" presName="rootConnector" presStyleLbl="node3" presStyleIdx="3" presStyleCnt="4"/>
      <dgm:spPr/>
    </dgm:pt>
    <dgm:pt modelId="{CC4C47D4-C7F6-4BE4-AF73-DF4D37746688}" type="pres">
      <dgm:prSet presAssocID="{95DFE228-9849-4FF1-A982-255C5841DA20}" presName="hierChild4" presStyleCnt="0"/>
      <dgm:spPr/>
    </dgm:pt>
    <dgm:pt modelId="{D8582271-67D4-4BC3-8677-5DA72AC173A0}" type="pres">
      <dgm:prSet presAssocID="{95DFE228-9849-4FF1-A982-255C5841DA20}" presName="hierChild5" presStyleCnt="0"/>
      <dgm:spPr/>
    </dgm:pt>
    <dgm:pt modelId="{D3ACAAE5-4FDE-4FB1-99CF-E074E8F32259}" type="pres">
      <dgm:prSet presAssocID="{4C1F9DCD-3492-487F-BDB7-8C4FD6C808A3}" presName="hierChild5" presStyleCnt="0"/>
      <dgm:spPr/>
    </dgm:pt>
    <dgm:pt modelId="{ABB394E5-879C-45A9-95DB-91DCEE0791DA}" type="pres">
      <dgm:prSet presAssocID="{7B427591-889D-4076-ADDD-64A078005A63}" presName="hierChild3" presStyleCnt="0"/>
      <dgm:spPr/>
    </dgm:pt>
  </dgm:ptLst>
  <dgm:cxnLst>
    <dgm:cxn modelId="{8B602100-00E8-4A8A-A172-E267D39C7EA9}" type="presOf" srcId="{7B427591-889D-4076-ADDD-64A078005A63}" destId="{4F8234E7-B20E-4026-9FB0-E5C43646A8BC}" srcOrd="0" destOrd="0" presId="urn:microsoft.com/office/officeart/2005/8/layout/orgChart1"/>
    <dgm:cxn modelId="{178BAA07-30F6-46E0-AF1A-066765240D51}" type="presOf" srcId="{5DC8BF17-6AFD-495E-9D41-D103FF1DDFB0}" destId="{3EF759C4-B6F4-4EA2-B680-7FD437F9498F}" srcOrd="0" destOrd="0" presId="urn:microsoft.com/office/officeart/2005/8/layout/orgChart1"/>
    <dgm:cxn modelId="{F22CCB09-61F2-4FAD-809B-1074DB9FC088}" srcId="{7B427591-889D-4076-ADDD-64A078005A63}" destId="{1CB1600D-C34B-42C0-BF79-C2CFD1F98340}" srcOrd="0" destOrd="0" parTransId="{8DAFD600-29AB-4E93-8370-EE78DEC7CAC0}" sibTransId="{2232A57D-60DA-4DD7-8E8A-B0E6DF3F0173}"/>
    <dgm:cxn modelId="{DFE01C0A-4137-45D2-80DC-45FBD04A1C25}" type="presOf" srcId="{C54F728C-9C6B-4426-B45C-A50A1B5F7105}" destId="{99449A54-8B67-463A-A943-38FC7B329679}" srcOrd="0" destOrd="0" presId="urn:microsoft.com/office/officeart/2005/8/layout/orgChart1"/>
    <dgm:cxn modelId="{367ED40C-264C-4C77-AF9D-D4212A6CD268}" type="presOf" srcId="{4C1F9DCD-3492-487F-BDB7-8C4FD6C808A3}" destId="{41E2CE9D-A970-4FAA-805D-BD67BCAA9A16}" srcOrd="0" destOrd="0" presId="urn:microsoft.com/office/officeart/2005/8/layout/orgChart1"/>
    <dgm:cxn modelId="{DBED4D21-F0A9-4A73-AE8D-FA12F0B4C779}" type="presOf" srcId="{7B427591-889D-4076-ADDD-64A078005A63}" destId="{2598ED68-B606-4D28-B59F-38891D9F637F}" srcOrd="1" destOrd="0" presId="urn:microsoft.com/office/officeart/2005/8/layout/orgChart1"/>
    <dgm:cxn modelId="{4730B222-FB53-492F-AF78-3E78BA55AD4D}" srcId="{1CB1600D-C34B-42C0-BF79-C2CFD1F98340}" destId="{F0883900-ECE5-4253-B7F5-91097A9EA89E}" srcOrd="2" destOrd="0" parTransId="{C54F728C-9C6B-4426-B45C-A50A1B5F7105}" sibTransId="{BA033256-B134-43F7-AC3B-377F6C339A99}"/>
    <dgm:cxn modelId="{493B3927-C943-43FD-9922-E1FBE318DF33}" type="presOf" srcId="{1CB1600D-C34B-42C0-BF79-C2CFD1F98340}" destId="{346BFC09-1D96-40AF-B945-673FE8C73157}" srcOrd="0" destOrd="0" presId="urn:microsoft.com/office/officeart/2005/8/layout/orgChart1"/>
    <dgm:cxn modelId="{3BF18039-6582-46C4-A5BB-30CBEA525497}" srcId="{7B427591-889D-4076-ADDD-64A078005A63}" destId="{4C1F9DCD-3492-487F-BDB7-8C4FD6C808A3}" srcOrd="1" destOrd="0" parTransId="{ED5A2895-BA63-4612-94C9-82371BE4732B}" sibTransId="{9A892987-129E-444C-A415-09EFBB844C88}"/>
    <dgm:cxn modelId="{5867C85E-48B3-4A4F-B5F4-BC2AEF3887B8}" type="presOf" srcId="{EF5E3AC3-8F95-49A4-8DF5-64403527D250}" destId="{A42C2804-80C6-45B9-86C2-A651F5A0391E}" srcOrd="1" destOrd="0" presId="urn:microsoft.com/office/officeart/2005/8/layout/orgChart1"/>
    <dgm:cxn modelId="{B8E05D47-6984-4783-A458-6E5F6BC73417}" type="presOf" srcId="{CA2154EE-353B-4B7F-A09B-BFB194A8E14D}" destId="{2EF81C51-53CC-4E44-8401-A475761EE931}" srcOrd="0" destOrd="0" presId="urn:microsoft.com/office/officeart/2005/8/layout/orgChart1"/>
    <dgm:cxn modelId="{C2B6D767-4A54-4F33-9E23-2382F1DACFCA}" type="presOf" srcId="{95DFE228-9849-4FF1-A982-255C5841DA20}" destId="{6BA2726E-72BE-4D46-ABCE-02C6EB8D591D}" srcOrd="0" destOrd="0" presId="urn:microsoft.com/office/officeart/2005/8/layout/orgChart1"/>
    <dgm:cxn modelId="{070F7B49-DB16-4329-9D21-C6C54DDA56E9}" type="presOf" srcId="{84AECC59-F525-4181-B737-D6DC08FD5CFA}" destId="{573B6D02-C158-4F48-81CE-C93E757403A0}" srcOrd="0" destOrd="0" presId="urn:microsoft.com/office/officeart/2005/8/layout/orgChart1"/>
    <dgm:cxn modelId="{33979D4D-CDB1-49D0-B3F5-C03D2B2392F1}" srcId="{0FF1DEF7-7DE2-49CF-851E-F0E417330B53}" destId="{7B427591-889D-4076-ADDD-64A078005A63}" srcOrd="0" destOrd="0" parTransId="{FF0347E2-BE72-437B-A7A8-E5791580996E}" sibTransId="{2D74C6C2-C8A6-4ACE-A145-907CE6BC1239}"/>
    <dgm:cxn modelId="{AD575C75-9A38-46E5-8F8B-E99F0E28EBC3}" srcId="{1CB1600D-C34B-42C0-BF79-C2CFD1F98340}" destId="{5DC8BF17-6AFD-495E-9D41-D103FF1DDFB0}" srcOrd="1" destOrd="0" parTransId="{CA2154EE-353B-4B7F-A09B-BFB194A8E14D}" sibTransId="{91D66D37-166C-4D86-A1CC-6CF48D4089A3}"/>
    <dgm:cxn modelId="{44627F8B-9FBE-414A-8A7C-DFB8D556126F}" type="presOf" srcId="{F0883900-ECE5-4253-B7F5-91097A9EA89E}" destId="{C52F49B5-DA1B-43FA-B034-76EA974A9251}" srcOrd="1" destOrd="0" presId="urn:microsoft.com/office/officeart/2005/8/layout/orgChart1"/>
    <dgm:cxn modelId="{2DA5178D-E6D6-4D2D-BCCE-1BE637B8678D}" srcId="{1CB1600D-C34B-42C0-BF79-C2CFD1F98340}" destId="{EF5E3AC3-8F95-49A4-8DF5-64403527D250}" srcOrd="0" destOrd="0" parTransId="{84AECC59-F525-4181-B737-D6DC08FD5CFA}" sibTransId="{4B20D5E3-FE26-4A3E-8FDB-85D045BB9EF2}"/>
    <dgm:cxn modelId="{1CF5A990-B194-4A5A-9195-ED8DD85BD3AE}" type="presOf" srcId="{0FF1DEF7-7DE2-49CF-851E-F0E417330B53}" destId="{AD55210E-BB2C-42CF-9296-4DFBC0B7474A}" srcOrd="0" destOrd="0" presId="urn:microsoft.com/office/officeart/2005/8/layout/orgChart1"/>
    <dgm:cxn modelId="{010C9194-BF96-4AD1-9CB8-2CB1A58C60B4}" type="presOf" srcId="{5DC8BF17-6AFD-495E-9D41-D103FF1DDFB0}" destId="{BC59A966-5AA5-4FAA-BAD9-46580C56910A}" srcOrd="1" destOrd="0" presId="urn:microsoft.com/office/officeart/2005/8/layout/orgChart1"/>
    <dgm:cxn modelId="{39FBD596-3DF2-4624-8745-1C78970C8A51}" type="presOf" srcId="{ED5A2895-BA63-4612-94C9-82371BE4732B}" destId="{22C10F3A-D717-4794-8393-D63502CED2D9}" srcOrd="0" destOrd="0" presId="urn:microsoft.com/office/officeart/2005/8/layout/orgChart1"/>
    <dgm:cxn modelId="{24E427C6-F2AA-4D66-BB36-BD8B4BDC9541}" type="presOf" srcId="{EF5E3AC3-8F95-49A4-8DF5-64403527D250}" destId="{2C679C57-85ED-4CBE-AC05-C71017795545}" srcOrd="0" destOrd="0" presId="urn:microsoft.com/office/officeart/2005/8/layout/orgChart1"/>
    <dgm:cxn modelId="{8E258BC9-9D11-495C-898C-9D15F611E299}" type="presOf" srcId="{95DFE228-9849-4FF1-A982-255C5841DA20}" destId="{9F1B43FA-1F80-4011-93AF-D39D06D08980}" srcOrd="1" destOrd="0" presId="urn:microsoft.com/office/officeart/2005/8/layout/orgChart1"/>
    <dgm:cxn modelId="{5F3034DA-84D9-49F8-A55B-878B928304A7}" type="presOf" srcId="{F0883900-ECE5-4253-B7F5-91097A9EA89E}" destId="{ABC9066E-E603-4086-A0F5-ECAB76C9FB49}" srcOrd="0" destOrd="0" presId="urn:microsoft.com/office/officeart/2005/8/layout/orgChart1"/>
    <dgm:cxn modelId="{8AA866E7-80EA-4846-BE29-DF04D9F9B38D}" type="presOf" srcId="{1CB1600D-C34B-42C0-BF79-C2CFD1F98340}" destId="{4F7EF29D-31FB-477E-AB06-D5391F6145A3}" srcOrd="1" destOrd="0" presId="urn:microsoft.com/office/officeart/2005/8/layout/orgChart1"/>
    <dgm:cxn modelId="{132668F5-75C2-4AA5-B7E9-BC157F09F581}" type="presOf" srcId="{ECDC9718-8806-4B9B-B7EB-CF75F4273262}" destId="{724ACD8D-776C-4C96-89DB-A55B4BAA81A5}" srcOrd="0" destOrd="0" presId="urn:microsoft.com/office/officeart/2005/8/layout/orgChart1"/>
    <dgm:cxn modelId="{0B2FA6F5-DA29-40BC-9787-6C0AD7EA4757}" srcId="{4C1F9DCD-3492-487F-BDB7-8C4FD6C808A3}" destId="{95DFE228-9849-4FF1-A982-255C5841DA20}" srcOrd="0" destOrd="0" parTransId="{ECDC9718-8806-4B9B-B7EB-CF75F4273262}" sibTransId="{F8A9E249-0046-4413-AEF3-2E03D2539932}"/>
    <dgm:cxn modelId="{1C5350FC-E696-4570-80B7-F9B1100B0171}" type="presOf" srcId="{8DAFD600-29AB-4E93-8370-EE78DEC7CAC0}" destId="{C8E6B2B6-C2F0-4463-9020-EAB2C96809F4}" srcOrd="0" destOrd="0" presId="urn:microsoft.com/office/officeart/2005/8/layout/orgChart1"/>
    <dgm:cxn modelId="{F91246FF-5E98-4477-9900-37B6AE3E8989}" type="presOf" srcId="{4C1F9DCD-3492-487F-BDB7-8C4FD6C808A3}" destId="{232CAE33-1F59-43B9-A214-98E6F42C1417}" srcOrd="1" destOrd="0" presId="urn:microsoft.com/office/officeart/2005/8/layout/orgChart1"/>
    <dgm:cxn modelId="{C8DFEE94-6A6D-4251-9586-C02DF8A02469}" type="presParOf" srcId="{AD55210E-BB2C-42CF-9296-4DFBC0B7474A}" destId="{3802B6AD-BB99-49D7-9BAF-14659CDF0A3E}" srcOrd="0" destOrd="0" presId="urn:microsoft.com/office/officeart/2005/8/layout/orgChart1"/>
    <dgm:cxn modelId="{20745A13-6F52-42CF-94EE-0BEA8FE18E59}" type="presParOf" srcId="{3802B6AD-BB99-49D7-9BAF-14659CDF0A3E}" destId="{35B6929B-3BC6-4BD6-A0AD-2436A8B84EDA}" srcOrd="0" destOrd="0" presId="urn:microsoft.com/office/officeart/2005/8/layout/orgChart1"/>
    <dgm:cxn modelId="{03C07125-E114-4509-89DE-14E09E925778}" type="presParOf" srcId="{35B6929B-3BC6-4BD6-A0AD-2436A8B84EDA}" destId="{4F8234E7-B20E-4026-9FB0-E5C43646A8BC}" srcOrd="0" destOrd="0" presId="urn:microsoft.com/office/officeart/2005/8/layout/orgChart1"/>
    <dgm:cxn modelId="{1D2E9115-D443-45C2-BF44-5691589E57A7}" type="presParOf" srcId="{35B6929B-3BC6-4BD6-A0AD-2436A8B84EDA}" destId="{2598ED68-B606-4D28-B59F-38891D9F637F}" srcOrd="1" destOrd="0" presId="urn:microsoft.com/office/officeart/2005/8/layout/orgChart1"/>
    <dgm:cxn modelId="{D96DAACB-18C9-472F-AF27-B3554E1974ED}" type="presParOf" srcId="{3802B6AD-BB99-49D7-9BAF-14659CDF0A3E}" destId="{5486EE5B-0737-45A6-B045-3883291C9B0F}" srcOrd="1" destOrd="0" presId="urn:microsoft.com/office/officeart/2005/8/layout/orgChart1"/>
    <dgm:cxn modelId="{B2CFA19A-0C4F-4E2F-A261-43DFCBE9D178}" type="presParOf" srcId="{5486EE5B-0737-45A6-B045-3883291C9B0F}" destId="{C8E6B2B6-C2F0-4463-9020-EAB2C96809F4}" srcOrd="0" destOrd="0" presId="urn:microsoft.com/office/officeart/2005/8/layout/orgChart1"/>
    <dgm:cxn modelId="{CFC067BB-7A5E-40E3-97F3-1563516FCB9D}" type="presParOf" srcId="{5486EE5B-0737-45A6-B045-3883291C9B0F}" destId="{4008836B-B8D7-470C-A7F1-8C46261B6500}" srcOrd="1" destOrd="0" presId="urn:microsoft.com/office/officeart/2005/8/layout/orgChart1"/>
    <dgm:cxn modelId="{A32AD141-6E53-444F-A31E-62042B3BAFB6}" type="presParOf" srcId="{4008836B-B8D7-470C-A7F1-8C46261B6500}" destId="{E40B9C5A-8329-48EF-B434-D55795C7C504}" srcOrd="0" destOrd="0" presId="urn:microsoft.com/office/officeart/2005/8/layout/orgChart1"/>
    <dgm:cxn modelId="{FCF69ED9-84F0-40B1-911B-F588123EF7EB}" type="presParOf" srcId="{E40B9C5A-8329-48EF-B434-D55795C7C504}" destId="{346BFC09-1D96-40AF-B945-673FE8C73157}" srcOrd="0" destOrd="0" presId="urn:microsoft.com/office/officeart/2005/8/layout/orgChart1"/>
    <dgm:cxn modelId="{BF00056A-ACED-4F9C-A77A-11CBE23BE0A1}" type="presParOf" srcId="{E40B9C5A-8329-48EF-B434-D55795C7C504}" destId="{4F7EF29D-31FB-477E-AB06-D5391F6145A3}" srcOrd="1" destOrd="0" presId="urn:microsoft.com/office/officeart/2005/8/layout/orgChart1"/>
    <dgm:cxn modelId="{E51731FB-CCFC-4D1B-9A6C-3DCE7BE3839F}" type="presParOf" srcId="{4008836B-B8D7-470C-A7F1-8C46261B6500}" destId="{531484C3-053A-4078-997E-2C9AC1580EA8}" srcOrd="1" destOrd="0" presId="urn:microsoft.com/office/officeart/2005/8/layout/orgChart1"/>
    <dgm:cxn modelId="{1F30D6ED-74E1-40F6-B24B-D68B91D218A9}" type="presParOf" srcId="{531484C3-053A-4078-997E-2C9AC1580EA8}" destId="{573B6D02-C158-4F48-81CE-C93E757403A0}" srcOrd="0" destOrd="0" presId="urn:microsoft.com/office/officeart/2005/8/layout/orgChart1"/>
    <dgm:cxn modelId="{A640146F-D31E-4480-9C62-721751CCB85E}" type="presParOf" srcId="{531484C3-053A-4078-997E-2C9AC1580EA8}" destId="{40CA2338-B66D-44CD-AEB1-1F4B7AD1956B}" srcOrd="1" destOrd="0" presId="urn:microsoft.com/office/officeart/2005/8/layout/orgChart1"/>
    <dgm:cxn modelId="{F71C8ACD-75F1-48AF-9E61-CBCB545787F8}" type="presParOf" srcId="{40CA2338-B66D-44CD-AEB1-1F4B7AD1956B}" destId="{60424DD5-F327-45CF-A5D4-F09A41D0043B}" srcOrd="0" destOrd="0" presId="urn:microsoft.com/office/officeart/2005/8/layout/orgChart1"/>
    <dgm:cxn modelId="{B5521069-24BC-491F-9F72-8F175BC1F9F0}" type="presParOf" srcId="{60424DD5-F327-45CF-A5D4-F09A41D0043B}" destId="{2C679C57-85ED-4CBE-AC05-C71017795545}" srcOrd="0" destOrd="0" presId="urn:microsoft.com/office/officeart/2005/8/layout/orgChart1"/>
    <dgm:cxn modelId="{63616499-AEDD-44DD-A892-4DBB308EDAAB}" type="presParOf" srcId="{60424DD5-F327-45CF-A5D4-F09A41D0043B}" destId="{A42C2804-80C6-45B9-86C2-A651F5A0391E}" srcOrd="1" destOrd="0" presId="urn:microsoft.com/office/officeart/2005/8/layout/orgChart1"/>
    <dgm:cxn modelId="{9EE4CA15-E056-4DC8-97C1-CA0349832A02}" type="presParOf" srcId="{40CA2338-B66D-44CD-AEB1-1F4B7AD1956B}" destId="{24B3577C-305C-4472-9B8C-A6959CEE37E1}" srcOrd="1" destOrd="0" presId="urn:microsoft.com/office/officeart/2005/8/layout/orgChart1"/>
    <dgm:cxn modelId="{58C2552A-8F14-420C-BB94-18ED04BCF1CC}" type="presParOf" srcId="{40CA2338-B66D-44CD-AEB1-1F4B7AD1956B}" destId="{20A5DC96-E637-4D47-9A55-EAC68834B622}" srcOrd="2" destOrd="0" presId="urn:microsoft.com/office/officeart/2005/8/layout/orgChart1"/>
    <dgm:cxn modelId="{D8A1172B-CFBF-49B6-950F-31B133AE6834}" type="presParOf" srcId="{531484C3-053A-4078-997E-2C9AC1580EA8}" destId="{2EF81C51-53CC-4E44-8401-A475761EE931}" srcOrd="2" destOrd="0" presId="urn:microsoft.com/office/officeart/2005/8/layout/orgChart1"/>
    <dgm:cxn modelId="{417F02EC-F761-4089-8AFE-709015C96C07}" type="presParOf" srcId="{531484C3-053A-4078-997E-2C9AC1580EA8}" destId="{F2A8C956-A9DD-4B39-AE6A-21B3C175C17A}" srcOrd="3" destOrd="0" presId="urn:microsoft.com/office/officeart/2005/8/layout/orgChart1"/>
    <dgm:cxn modelId="{35769CA1-C6A0-45BF-B181-91011BD9BA3E}" type="presParOf" srcId="{F2A8C956-A9DD-4B39-AE6A-21B3C175C17A}" destId="{62E152E8-3536-46C9-B63A-EA85246ABBF9}" srcOrd="0" destOrd="0" presId="urn:microsoft.com/office/officeart/2005/8/layout/orgChart1"/>
    <dgm:cxn modelId="{CFD8F8A9-A76F-4734-88E2-570AD756984E}" type="presParOf" srcId="{62E152E8-3536-46C9-B63A-EA85246ABBF9}" destId="{3EF759C4-B6F4-4EA2-B680-7FD437F9498F}" srcOrd="0" destOrd="0" presId="urn:microsoft.com/office/officeart/2005/8/layout/orgChart1"/>
    <dgm:cxn modelId="{99DFFB44-57AF-4E1A-B2B0-E7C4EEC2238F}" type="presParOf" srcId="{62E152E8-3536-46C9-B63A-EA85246ABBF9}" destId="{BC59A966-5AA5-4FAA-BAD9-46580C56910A}" srcOrd="1" destOrd="0" presId="urn:microsoft.com/office/officeart/2005/8/layout/orgChart1"/>
    <dgm:cxn modelId="{AB857DE4-8B13-4753-A61B-C2713B4E0E05}" type="presParOf" srcId="{F2A8C956-A9DD-4B39-AE6A-21B3C175C17A}" destId="{FAF30C1C-B194-4CD0-A725-E7DDA1C0C7D2}" srcOrd="1" destOrd="0" presId="urn:microsoft.com/office/officeart/2005/8/layout/orgChart1"/>
    <dgm:cxn modelId="{372DF5C9-6F46-4B97-A557-94E6E0E4D84F}" type="presParOf" srcId="{F2A8C956-A9DD-4B39-AE6A-21B3C175C17A}" destId="{29D60850-77A9-49B5-86D5-745CE06B0CE0}" srcOrd="2" destOrd="0" presId="urn:microsoft.com/office/officeart/2005/8/layout/orgChart1"/>
    <dgm:cxn modelId="{A52207BF-65CB-48A2-B69F-FDB6E3A827B7}" type="presParOf" srcId="{531484C3-053A-4078-997E-2C9AC1580EA8}" destId="{99449A54-8B67-463A-A943-38FC7B329679}" srcOrd="4" destOrd="0" presId="urn:microsoft.com/office/officeart/2005/8/layout/orgChart1"/>
    <dgm:cxn modelId="{8DD11913-9D05-40D5-A682-215659260C33}" type="presParOf" srcId="{531484C3-053A-4078-997E-2C9AC1580EA8}" destId="{A4DCE019-D2DD-4F7C-8E23-5CF3FD1C11D0}" srcOrd="5" destOrd="0" presId="urn:microsoft.com/office/officeart/2005/8/layout/orgChart1"/>
    <dgm:cxn modelId="{830DF584-C648-49A5-876E-F0D919C8E96E}" type="presParOf" srcId="{A4DCE019-D2DD-4F7C-8E23-5CF3FD1C11D0}" destId="{E2755598-80CE-4D8B-8857-C34810086C8C}" srcOrd="0" destOrd="0" presId="urn:microsoft.com/office/officeart/2005/8/layout/orgChart1"/>
    <dgm:cxn modelId="{6F2EF584-513B-477A-B81B-981276F3F550}" type="presParOf" srcId="{E2755598-80CE-4D8B-8857-C34810086C8C}" destId="{ABC9066E-E603-4086-A0F5-ECAB76C9FB49}" srcOrd="0" destOrd="0" presId="urn:microsoft.com/office/officeart/2005/8/layout/orgChart1"/>
    <dgm:cxn modelId="{9A9DBA2B-F2E2-422A-84B4-35B852B234B4}" type="presParOf" srcId="{E2755598-80CE-4D8B-8857-C34810086C8C}" destId="{C52F49B5-DA1B-43FA-B034-76EA974A9251}" srcOrd="1" destOrd="0" presId="urn:microsoft.com/office/officeart/2005/8/layout/orgChart1"/>
    <dgm:cxn modelId="{5476C39B-794F-4A66-8885-090F9477B87C}" type="presParOf" srcId="{A4DCE019-D2DD-4F7C-8E23-5CF3FD1C11D0}" destId="{9F4298C9-E0DE-499E-BB8D-B501F3D69CDE}" srcOrd="1" destOrd="0" presId="urn:microsoft.com/office/officeart/2005/8/layout/orgChart1"/>
    <dgm:cxn modelId="{016F9A80-0D6E-491A-A119-A334EB8DD452}" type="presParOf" srcId="{A4DCE019-D2DD-4F7C-8E23-5CF3FD1C11D0}" destId="{96FC5D01-4E4C-4B66-8BA2-7428E86DFDFA}" srcOrd="2" destOrd="0" presId="urn:microsoft.com/office/officeart/2005/8/layout/orgChart1"/>
    <dgm:cxn modelId="{6F42F4C4-7E24-4065-9D11-9BB1B8B3FD70}" type="presParOf" srcId="{4008836B-B8D7-470C-A7F1-8C46261B6500}" destId="{9841CD47-3192-457A-87A4-2FAB2E576914}" srcOrd="2" destOrd="0" presId="urn:microsoft.com/office/officeart/2005/8/layout/orgChart1"/>
    <dgm:cxn modelId="{81E05F5C-9808-4B58-BD9B-04B43636841E}" type="presParOf" srcId="{5486EE5B-0737-45A6-B045-3883291C9B0F}" destId="{22C10F3A-D717-4794-8393-D63502CED2D9}" srcOrd="2" destOrd="0" presId="urn:microsoft.com/office/officeart/2005/8/layout/orgChart1"/>
    <dgm:cxn modelId="{DFD9A958-0977-41C2-83C1-0F80D425B9A0}" type="presParOf" srcId="{5486EE5B-0737-45A6-B045-3883291C9B0F}" destId="{9E2E4A30-388C-4F01-A311-3AF96ABD2C6F}" srcOrd="3" destOrd="0" presId="urn:microsoft.com/office/officeart/2005/8/layout/orgChart1"/>
    <dgm:cxn modelId="{12E05E48-0755-42D2-848F-12990AF36C83}" type="presParOf" srcId="{9E2E4A30-388C-4F01-A311-3AF96ABD2C6F}" destId="{E27C2CAE-54AD-4474-A043-DD7C46D4F88A}" srcOrd="0" destOrd="0" presId="urn:microsoft.com/office/officeart/2005/8/layout/orgChart1"/>
    <dgm:cxn modelId="{97D1169F-187A-4E1C-B1D6-9E733784F2DF}" type="presParOf" srcId="{E27C2CAE-54AD-4474-A043-DD7C46D4F88A}" destId="{41E2CE9D-A970-4FAA-805D-BD67BCAA9A16}" srcOrd="0" destOrd="0" presId="urn:microsoft.com/office/officeart/2005/8/layout/orgChart1"/>
    <dgm:cxn modelId="{F8513FFC-F4AC-482E-9484-C68D03FF76DE}" type="presParOf" srcId="{E27C2CAE-54AD-4474-A043-DD7C46D4F88A}" destId="{232CAE33-1F59-43B9-A214-98E6F42C1417}" srcOrd="1" destOrd="0" presId="urn:microsoft.com/office/officeart/2005/8/layout/orgChart1"/>
    <dgm:cxn modelId="{ED50175B-EB3A-42C7-92FB-E58E7E309741}" type="presParOf" srcId="{9E2E4A30-388C-4F01-A311-3AF96ABD2C6F}" destId="{6A876CB3-6688-4AB4-9891-1850C5871D28}" srcOrd="1" destOrd="0" presId="urn:microsoft.com/office/officeart/2005/8/layout/orgChart1"/>
    <dgm:cxn modelId="{71A6E152-A23D-43A6-B67D-B30A2D59D7A3}" type="presParOf" srcId="{6A876CB3-6688-4AB4-9891-1850C5871D28}" destId="{724ACD8D-776C-4C96-89DB-A55B4BAA81A5}" srcOrd="0" destOrd="0" presId="urn:microsoft.com/office/officeart/2005/8/layout/orgChart1"/>
    <dgm:cxn modelId="{7038DE42-8343-4CED-B8AA-44EBFA136364}" type="presParOf" srcId="{6A876CB3-6688-4AB4-9891-1850C5871D28}" destId="{DE3E908F-D3B9-4210-ACD0-04681C474470}" srcOrd="1" destOrd="0" presId="urn:microsoft.com/office/officeart/2005/8/layout/orgChart1"/>
    <dgm:cxn modelId="{0B9C26FD-8C85-4240-9655-D889ABD4B658}" type="presParOf" srcId="{DE3E908F-D3B9-4210-ACD0-04681C474470}" destId="{0D640772-B899-4E90-A1D6-62D4FCEE1682}" srcOrd="0" destOrd="0" presId="urn:microsoft.com/office/officeart/2005/8/layout/orgChart1"/>
    <dgm:cxn modelId="{565CFFF8-F4A4-486D-805A-0A7C42226C80}" type="presParOf" srcId="{0D640772-B899-4E90-A1D6-62D4FCEE1682}" destId="{6BA2726E-72BE-4D46-ABCE-02C6EB8D591D}" srcOrd="0" destOrd="0" presId="urn:microsoft.com/office/officeart/2005/8/layout/orgChart1"/>
    <dgm:cxn modelId="{2CCBFD77-5C75-4F9F-8E21-51CFD3DAB6CE}" type="presParOf" srcId="{0D640772-B899-4E90-A1D6-62D4FCEE1682}" destId="{9F1B43FA-1F80-4011-93AF-D39D06D08980}" srcOrd="1" destOrd="0" presId="urn:microsoft.com/office/officeart/2005/8/layout/orgChart1"/>
    <dgm:cxn modelId="{7D245C6C-B139-43B1-8950-EDC01E536E21}" type="presParOf" srcId="{DE3E908F-D3B9-4210-ACD0-04681C474470}" destId="{CC4C47D4-C7F6-4BE4-AF73-DF4D37746688}" srcOrd="1" destOrd="0" presId="urn:microsoft.com/office/officeart/2005/8/layout/orgChart1"/>
    <dgm:cxn modelId="{809B35A1-1038-4197-88CA-13BE9E9ABD60}" type="presParOf" srcId="{DE3E908F-D3B9-4210-ACD0-04681C474470}" destId="{D8582271-67D4-4BC3-8677-5DA72AC173A0}" srcOrd="2" destOrd="0" presId="urn:microsoft.com/office/officeart/2005/8/layout/orgChart1"/>
    <dgm:cxn modelId="{5782A988-7EBC-42FF-9827-D8FAC799CA36}" type="presParOf" srcId="{9E2E4A30-388C-4F01-A311-3AF96ABD2C6F}" destId="{D3ACAAE5-4FDE-4FB1-99CF-E074E8F32259}" srcOrd="2" destOrd="0" presId="urn:microsoft.com/office/officeart/2005/8/layout/orgChart1"/>
    <dgm:cxn modelId="{30880E66-4C1C-428F-A5C2-DC15C8188BEA}" type="presParOf" srcId="{3802B6AD-BB99-49D7-9BAF-14659CDF0A3E}" destId="{ABB394E5-879C-45A9-95DB-91DCEE0791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ACD8D-776C-4C96-89DB-A55B4BAA81A5}">
      <dsp:nvSpPr>
        <dsp:cNvPr id="0" name=""/>
        <dsp:cNvSpPr/>
      </dsp:nvSpPr>
      <dsp:spPr>
        <a:xfrm>
          <a:off x="5882273" y="2016926"/>
          <a:ext cx="57949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57949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0F3A-D717-4794-8393-D63502CED2D9}">
      <dsp:nvSpPr>
        <dsp:cNvPr id="0" name=""/>
        <dsp:cNvSpPr/>
      </dsp:nvSpPr>
      <dsp:spPr>
        <a:xfrm>
          <a:off x="5304120" y="936790"/>
          <a:ext cx="2123476" cy="24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6"/>
              </a:lnTo>
              <a:lnTo>
                <a:pt x="2123476" y="72826"/>
              </a:lnTo>
              <a:lnTo>
                <a:pt x="2123476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9A54-8B67-463A-A943-38FC7B329679}">
      <dsp:nvSpPr>
        <dsp:cNvPr id="0" name=""/>
        <dsp:cNvSpPr/>
      </dsp:nvSpPr>
      <dsp:spPr>
        <a:xfrm>
          <a:off x="1669319" y="2016926"/>
          <a:ext cx="579496" cy="3130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154"/>
              </a:lnTo>
              <a:lnTo>
                <a:pt x="579496" y="3130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81C51-53CC-4E44-8401-A475761EE931}">
      <dsp:nvSpPr>
        <dsp:cNvPr id="0" name=""/>
        <dsp:cNvSpPr/>
      </dsp:nvSpPr>
      <dsp:spPr>
        <a:xfrm>
          <a:off x="1669319" y="2016926"/>
          <a:ext cx="579496" cy="194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21"/>
              </a:lnTo>
              <a:lnTo>
                <a:pt x="579496" y="1948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B6D02-C158-4F48-81CE-C93E757403A0}">
      <dsp:nvSpPr>
        <dsp:cNvPr id="0" name=""/>
        <dsp:cNvSpPr/>
      </dsp:nvSpPr>
      <dsp:spPr>
        <a:xfrm>
          <a:off x="1669319" y="2016926"/>
          <a:ext cx="57949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57949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B2B6-C2F0-4463-9020-EAB2C96809F4}">
      <dsp:nvSpPr>
        <dsp:cNvPr id="0" name=""/>
        <dsp:cNvSpPr/>
      </dsp:nvSpPr>
      <dsp:spPr>
        <a:xfrm>
          <a:off x="3214643" y="936790"/>
          <a:ext cx="2089477" cy="247648"/>
        </a:xfrm>
        <a:custGeom>
          <a:avLst/>
          <a:gdLst/>
          <a:ahLst/>
          <a:cxnLst/>
          <a:rect l="0" t="0" r="0" b="0"/>
          <a:pathLst>
            <a:path>
              <a:moveTo>
                <a:pt x="2089477" y="0"/>
              </a:moveTo>
              <a:lnTo>
                <a:pt x="2089477" y="72826"/>
              </a:lnTo>
              <a:lnTo>
                <a:pt x="0" y="72826"/>
              </a:lnTo>
              <a:lnTo>
                <a:pt x="0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34E7-B20E-4026-9FB0-E5C43646A8BC}">
      <dsp:nvSpPr>
        <dsp:cNvPr id="0" name=""/>
        <dsp:cNvSpPr/>
      </dsp:nvSpPr>
      <dsp:spPr>
        <a:xfrm>
          <a:off x="3372466" y="104302"/>
          <a:ext cx="3863309" cy="832487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Lawn Care Agreement</a:t>
          </a:r>
        </a:p>
      </dsp:txBody>
      <dsp:txXfrm>
        <a:off x="3372466" y="104302"/>
        <a:ext cx="3863309" cy="832487"/>
      </dsp:txXfrm>
    </dsp:sp>
    <dsp:sp modelId="{346BFC09-1D96-40AF-B945-673FE8C73157}">
      <dsp:nvSpPr>
        <dsp:cNvPr id="0" name=""/>
        <dsp:cNvSpPr/>
      </dsp:nvSpPr>
      <dsp:spPr>
        <a:xfrm>
          <a:off x="1282988" y="1184438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Booking Setup</a:t>
          </a:r>
        </a:p>
      </dsp:txBody>
      <dsp:txXfrm>
        <a:off x="1282988" y="1184438"/>
        <a:ext cx="3863309" cy="832487"/>
      </dsp:txXfrm>
    </dsp:sp>
    <dsp:sp modelId="{2C679C57-85ED-4CBE-AC05-C71017795545}">
      <dsp:nvSpPr>
        <dsp:cNvPr id="0" name=""/>
        <dsp:cNvSpPr/>
      </dsp:nvSpPr>
      <dsp:spPr>
        <a:xfrm>
          <a:off x="2248815" y="2366571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Weekly Lawn Care</a:t>
          </a:r>
        </a:p>
      </dsp:txBody>
      <dsp:txXfrm>
        <a:off x="2248815" y="2366571"/>
        <a:ext cx="3863309" cy="832487"/>
      </dsp:txXfrm>
    </dsp:sp>
    <dsp:sp modelId="{3EF759C4-B6F4-4EA2-B680-7FD437F9498F}">
      <dsp:nvSpPr>
        <dsp:cNvPr id="0" name=""/>
        <dsp:cNvSpPr/>
      </dsp:nvSpPr>
      <dsp:spPr>
        <a:xfrm>
          <a:off x="2248815" y="3548704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Monthly Landscaping</a:t>
          </a:r>
        </a:p>
      </dsp:txBody>
      <dsp:txXfrm>
        <a:off x="2248815" y="3548704"/>
        <a:ext cx="3863309" cy="832487"/>
      </dsp:txXfrm>
    </dsp:sp>
    <dsp:sp modelId="{ABC9066E-E603-4086-A0F5-ECAB76C9FB49}">
      <dsp:nvSpPr>
        <dsp:cNvPr id="0" name=""/>
        <dsp:cNvSpPr/>
      </dsp:nvSpPr>
      <dsp:spPr>
        <a:xfrm>
          <a:off x="2248815" y="4730836"/>
          <a:ext cx="3863309" cy="8324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Quarterly Lawn Treatments</a:t>
          </a:r>
        </a:p>
      </dsp:txBody>
      <dsp:txXfrm>
        <a:off x="2248815" y="4730836"/>
        <a:ext cx="3863309" cy="832487"/>
      </dsp:txXfrm>
    </dsp:sp>
    <dsp:sp modelId="{41E2CE9D-A970-4FAA-805D-BD67BCAA9A16}">
      <dsp:nvSpPr>
        <dsp:cNvPr id="0" name=""/>
        <dsp:cNvSpPr/>
      </dsp:nvSpPr>
      <dsp:spPr>
        <a:xfrm>
          <a:off x="5495942" y="1184438"/>
          <a:ext cx="3863309" cy="832487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Invoice Setup</a:t>
          </a:r>
        </a:p>
      </dsp:txBody>
      <dsp:txXfrm>
        <a:off x="5495942" y="1184438"/>
        <a:ext cx="3863309" cy="832487"/>
      </dsp:txXfrm>
    </dsp:sp>
    <dsp:sp modelId="{6BA2726E-72BE-4D46-ABCE-02C6EB8D591D}">
      <dsp:nvSpPr>
        <dsp:cNvPr id="0" name=""/>
        <dsp:cNvSpPr/>
      </dsp:nvSpPr>
      <dsp:spPr>
        <a:xfrm>
          <a:off x="6461770" y="2366571"/>
          <a:ext cx="3863309" cy="832487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Monthly Invoice</a:t>
          </a:r>
        </a:p>
      </dsp:txBody>
      <dsp:txXfrm>
        <a:off x="6461770" y="2366571"/>
        <a:ext cx="3863309" cy="832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ACD8D-776C-4C96-89DB-A55B4BAA81A5}">
      <dsp:nvSpPr>
        <dsp:cNvPr id="0" name=""/>
        <dsp:cNvSpPr/>
      </dsp:nvSpPr>
      <dsp:spPr>
        <a:xfrm>
          <a:off x="5937232" y="2016926"/>
          <a:ext cx="24974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24974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0F3A-D717-4794-8393-D63502CED2D9}">
      <dsp:nvSpPr>
        <dsp:cNvPr id="0" name=""/>
        <dsp:cNvSpPr/>
      </dsp:nvSpPr>
      <dsp:spPr>
        <a:xfrm>
          <a:off x="5578912" y="936790"/>
          <a:ext cx="1024309" cy="247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26"/>
              </a:lnTo>
              <a:lnTo>
                <a:pt x="1024309" y="72826"/>
              </a:lnTo>
              <a:lnTo>
                <a:pt x="1024309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9A54-8B67-463A-A943-38FC7B329679}">
      <dsp:nvSpPr>
        <dsp:cNvPr id="0" name=""/>
        <dsp:cNvSpPr/>
      </dsp:nvSpPr>
      <dsp:spPr>
        <a:xfrm>
          <a:off x="3922611" y="2016926"/>
          <a:ext cx="249746" cy="3130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154"/>
              </a:lnTo>
              <a:lnTo>
                <a:pt x="249746" y="3130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81C51-53CC-4E44-8401-A475761EE931}">
      <dsp:nvSpPr>
        <dsp:cNvPr id="0" name=""/>
        <dsp:cNvSpPr/>
      </dsp:nvSpPr>
      <dsp:spPr>
        <a:xfrm>
          <a:off x="3922611" y="2016926"/>
          <a:ext cx="249746" cy="1948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21"/>
              </a:lnTo>
              <a:lnTo>
                <a:pt x="249746" y="1948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B6D02-C158-4F48-81CE-C93E757403A0}">
      <dsp:nvSpPr>
        <dsp:cNvPr id="0" name=""/>
        <dsp:cNvSpPr/>
      </dsp:nvSpPr>
      <dsp:spPr>
        <a:xfrm>
          <a:off x="3922611" y="2016926"/>
          <a:ext cx="249746" cy="76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88"/>
              </a:lnTo>
              <a:lnTo>
                <a:pt x="249746" y="765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B2B6-C2F0-4463-9020-EAB2C96809F4}">
      <dsp:nvSpPr>
        <dsp:cNvPr id="0" name=""/>
        <dsp:cNvSpPr/>
      </dsp:nvSpPr>
      <dsp:spPr>
        <a:xfrm>
          <a:off x="4588601" y="936790"/>
          <a:ext cx="990310" cy="247648"/>
        </a:xfrm>
        <a:custGeom>
          <a:avLst/>
          <a:gdLst/>
          <a:ahLst/>
          <a:cxnLst/>
          <a:rect l="0" t="0" r="0" b="0"/>
          <a:pathLst>
            <a:path>
              <a:moveTo>
                <a:pt x="990310" y="0"/>
              </a:moveTo>
              <a:lnTo>
                <a:pt x="990310" y="72826"/>
              </a:lnTo>
              <a:lnTo>
                <a:pt x="0" y="72826"/>
              </a:lnTo>
              <a:lnTo>
                <a:pt x="0" y="247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34E7-B20E-4026-9FB0-E5C43646A8BC}">
      <dsp:nvSpPr>
        <dsp:cNvPr id="0" name=""/>
        <dsp:cNvSpPr/>
      </dsp:nvSpPr>
      <dsp:spPr>
        <a:xfrm>
          <a:off x="4746424" y="104302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Agreement</a:t>
          </a:r>
        </a:p>
      </dsp:txBody>
      <dsp:txXfrm>
        <a:off x="4746424" y="104302"/>
        <a:ext cx="1664975" cy="832487"/>
      </dsp:txXfrm>
    </dsp:sp>
    <dsp:sp modelId="{346BFC09-1D96-40AF-B945-673FE8C73157}">
      <dsp:nvSpPr>
        <dsp:cNvPr id="0" name=""/>
        <dsp:cNvSpPr/>
      </dsp:nvSpPr>
      <dsp:spPr>
        <a:xfrm>
          <a:off x="3756114" y="1184438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Booking Setup</a:t>
          </a:r>
        </a:p>
      </dsp:txBody>
      <dsp:txXfrm>
        <a:off x="3756114" y="1184438"/>
        <a:ext cx="1664975" cy="832487"/>
      </dsp:txXfrm>
    </dsp:sp>
    <dsp:sp modelId="{2C679C57-85ED-4CBE-AC05-C71017795545}">
      <dsp:nvSpPr>
        <dsp:cNvPr id="0" name=""/>
        <dsp:cNvSpPr/>
      </dsp:nvSpPr>
      <dsp:spPr>
        <a:xfrm>
          <a:off x="4172357" y="2366571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Lawn Care</a:t>
          </a:r>
        </a:p>
      </dsp:txBody>
      <dsp:txXfrm>
        <a:off x="4172357" y="2366571"/>
        <a:ext cx="1664975" cy="832487"/>
      </dsp:txXfrm>
    </dsp:sp>
    <dsp:sp modelId="{3EF759C4-B6F4-4EA2-B680-7FD437F9498F}">
      <dsp:nvSpPr>
        <dsp:cNvPr id="0" name=""/>
        <dsp:cNvSpPr/>
      </dsp:nvSpPr>
      <dsp:spPr>
        <a:xfrm>
          <a:off x="4172357" y="3548704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Monthly Landscaping</a:t>
          </a:r>
        </a:p>
      </dsp:txBody>
      <dsp:txXfrm>
        <a:off x="4172357" y="3548704"/>
        <a:ext cx="1664975" cy="832487"/>
      </dsp:txXfrm>
    </dsp:sp>
    <dsp:sp modelId="{ABC9066E-E603-4086-A0F5-ECAB76C9FB49}">
      <dsp:nvSpPr>
        <dsp:cNvPr id="0" name=""/>
        <dsp:cNvSpPr/>
      </dsp:nvSpPr>
      <dsp:spPr>
        <a:xfrm>
          <a:off x="4172357" y="4730836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Quartly </a:t>
          </a:r>
          <a:r>
            <a:rPr lang="en-US" sz="2300" kern="1200" dirty="0"/>
            <a:t>Lawn Treatments</a:t>
          </a:r>
        </a:p>
      </dsp:txBody>
      <dsp:txXfrm>
        <a:off x="4172357" y="4730836"/>
        <a:ext cx="1664975" cy="832487"/>
      </dsp:txXfrm>
    </dsp:sp>
    <dsp:sp modelId="{41E2CE9D-A970-4FAA-805D-BD67BCAA9A16}">
      <dsp:nvSpPr>
        <dsp:cNvPr id="0" name=""/>
        <dsp:cNvSpPr/>
      </dsp:nvSpPr>
      <dsp:spPr>
        <a:xfrm>
          <a:off x="5770734" y="1184438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Invoice Setup</a:t>
          </a:r>
        </a:p>
      </dsp:txBody>
      <dsp:txXfrm>
        <a:off x="5770734" y="1184438"/>
        <a:ext cx="1664975" cy="832487"/>
      </dsp:txXfrm>
    </dsp:sp>
    <dsp:sp modelId="{6BA2726E-72BE-4D46-ABCE-02C6EB8D591D}">
      <dsp:nvSpPr>
        <dsp:cNvPr id="0" name=""/>
        <dsp:cNvSpPr/>
      </dsp:nvSpPr>
      <dsp:spPr>
        <a:xfrm>
          <a:off x="6186978" y="2366571"/>
          <a:ext cx="1664975" cy="83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Monthly Invoice</a:t>
          </a:r>
        </a:p>
      </dsp:txBody>
      <dsp:txXfrm>
        <a:off x="6186978" y="2366571"/>
        <a:ext cx="1664975" cy="832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03AB-2FBE-4970-AEBC-D43ED9C7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D488-6522-404F-AA2B-F293448F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447E-C271-49AC-B0C7-A6C8B402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090B-42C4-4A01-B9EA-C0FCFDE6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8C49-8113-43A2-979D-B660A5E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A82D-B4A4-4169-950C-245B35EE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A295-0634-45F2-9986-EA11BD9E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E687-BA91-48F8-B25A-59B37FB9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6B82-D5A3-436B-85B3-3D349BF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486-D5B1-4E63-804A-26E3A5C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6DD9-81E2-4A2D-A438-B1EAC372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388FC-F4B5-4792-89B2-69E3CA68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058A-AD5B-4551-87C7-BB81F55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0165-5C45-428B-9329-DFEB6F3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BA0E-C4C8-4F3D-B3EE-440A57D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D3A2-F8D1-41D4-BA04-2CC1F34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5FA7-03E6-49AF-906A-FB9F789C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A757-4307-4D5F-895A-DB693EB9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F6B1-63F0-46B0-AEFF-D800B78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742B-2A5C-4FD0-985B-B80B7B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C1FD-2B22-441F-9A92-32A5E479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E40C-4D6E-4502-A605-AF99212F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75E2-9275-42A7-89A4-BE78092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DFF4-7DDE-47E5-AC0F-6D9D8629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CD02-F6B0-4FBA-BBBC-6DD90AD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8A75-6FD2-4B08-B80D-468C0BE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AC4A-3BEC-4381-B3B2-CB8C66101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F32E-FE1B-440B-B862-503AFD0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3730-CD9B-42FA-958D-9EFB805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35E6-7F39-4F14-A511-02786E2D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1920-2F5E-47CC-AEDC-9C518436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C68-72E9-4B75-B6DB-54C5575F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3762-DCD4-4E21-A21B-7DC1429B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9563-AA14-411F-A54B-43CB10AE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4CF8-6594-41E5-9BAC-E917BC11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ED40-E89C-4412-B748-647DB9E25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0F6B4-9D7A-4D24-A712-BBF82702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A558F-C4E7-47D3-9A17-F742585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5AA91-44F0-4A12-9CD8-458C0ED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79AD-C07E-4C7B-9E89-AB1930D7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4E9A0-860C-422E-A9BF-D4BC671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CF3F9-C218-45FB-A212-BDFD6CA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DBA7-1D5F-4318-A7BD-63FBD1F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36D80-8839-46C9-A2D1-A3802830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68A6A-809D-414C-AF3B-4BBB7C04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2E0C4-D6EF-42FF-B207-E7E071B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1674-D67D-4D4D-88DA-E96D2913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72EB-9D71-4452-ACEC-370D7939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7308-63FE-4F26-B7C0-F0E8C773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FA7F0-1BC5-4E3B-A69E-9C7718B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6EB9-F912-435A-A6ED-61562660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724F-F9B5-4CFC-BC71-2FD9CC3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CCBA-0679-49C6-9F36-86945F3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8A54-C83E-4C54-8B05-F019C8A1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7E85-CAD7-4EF1-97BC-01AED89A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CD3E2-B3C8-4347-AB3A-1E1079AD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5705-F859-4108-9777-F6EF1CA0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2F8D-5B28-44B0-AFDD-20BAF7DD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E229-66AE-4A49-886F-CA4EEC1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9123B-BBD7-4C72-BF5A-3D4E1B1A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8B15-E15F-4CC3-87D1-DAC9B29A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9BF8-61A1-4020-BBB9-8C2651C0FB5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5FEE-99C3-41FE-9161-0C60B38A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EC86-01CB-4E0D-ADC5-52B6859DE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D7D7-CDF9-4C32-A870-8F195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990B7D-531B-4F5E-84DE-238878151AA9}"/>
              </a:ext>
            </a:extLst>
          </p:cNvPr>
          <p:cNvSpPr/>
          <p:nvPr/>
        </p:nvSpPr>
        <p:spPr>
          <a:xfrm>
            <a:off x="152400" y="123826"/>
            <a:ext cx="11887200" cy="3129513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evron 4">
            <a:extLst>
              <a:ext uri="{FF2B5EF4-FFF2-40B4-BE49-F238E27FC236}">
                <a16:creationId xmlns:a16="http://schemas.microsoft.com/office/drawing/2014/main" id="{1514976A-6710-474E-B46D-FA95F0B72E1F}"/>
              </a:ext>
            </a:extLst>
          </p:cNvPr>
          <p:cNvSpPr/>
          <p:nvPr/>
        </p:nvSpPr>
        <p:spPr bwMode="auto">
          <a:xfrm>
            <a:off x="2970464" y="1220873"/>
            <a:ext cx="1845232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244C4982-D728-46CB-9B37-33A718B38DAA}"/>
              </a:ext>
            </a:extLst>
          </p:cNvPr>
          <p:cNvSpPr/>
          <p:nvPr/>
        </p:nvSpPr>
        <p:spPr bwMode="auto">
          <a:xfrm>
            <a:off x="4528194" y="1211321"/>
            <a:ext cx="1845232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0E726739-09A2-46A8-B64F-EA765B1D0D6C}"/>
              </a:ext>
            </a:extLst>
          </p:cNvPr>
          <p:cNvSpPr/>
          <p:nvPr/>
        </p:nvSpPr>
        <p:spPr bwMode="auto">
          <a:xfrm>
            <a:off x="6086038" y="1201623"/>
            <a:ext cx="1845232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BDFD4348-E49E-4DD7-AD70-012E0B899979}"/>
              </a:ext>
            </a:extLst>
          </p:cNvPr>
          <p:cNvSpPr/>
          <p:nvPr/>
        </p:nvSpPr>
        <p:spPr bwMode="auto">
          <a:xfrm>
            <a:off x="7654902" y="1201623"/>
            <a:ext cx="1845232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8" name="Pentagon 8">
            <a:extLst>
              <a:ext uri="{FF2B5EF4-FFF2-40B4-BE49-F238E27FC236}">
                <a16:creationId xmlns:a16="http://schemas.microsoft.com/office/drawing/2014/main" id="{2D79C837-7879-47BF-8F50-9E5C200AF466}"/>
              </a:ext>
            </a:extLst>
          </p:cNvPr>
          <p:cNvSpPr/>
          <p:nvPr/>
        </p:nvSpPr>
        <p:spPr bwMode="auto">
          <a:xfrm>
            <a:off x="1541792" y="1222978"/>
            <a:ext cx="1731430" cy="757881"/>
          </a:xfrm>
          <a:prstGeom prst="homePlate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46F11DA1-B2E8-49C1-A593-7304CE165157}"/>
              </a:ext>
            </a:extLst>
          </p:cNvPr>
          <p:cNvSpPr/>
          <p:nvPr/>
        </p:nvSpPr>
        <p:spPr bwMode="auto">
          <a:xfrm>
            <a:off x="9549473" y="718875"/>
            <a:ext cx="211634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</a:t>
            </a:r>
          </a:p>
        </p:txBody>
      </p:sp>
      <p:sp>
        <p:nvSpPr>
          <p:cNvPr id="10" name="Chevron 7">
            <a:extLst>
              <a:ext uri="{FF2B5EF4-FFF2-40B4-BE49-F238E27FC236}">
                <a16:creationId xmlns:a16="http://schemas.microsoft.com/office/drawing/2014/main" id="{26458CB7-2EE2-48BF-A7DE-C2393E347ED5}"/>
              </a:ext>
            </a:extLst>
          </p:cNvPr>
          <p:cNvSpPr/>
          <p:nvPr/>
        </p:nvSpPr>
        <p:spPr bwMode="auto">
          <a:xfrm>
            <a:off x="9549474" y="1679442"/>
            <a:ext cx="211634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39329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71049-B697-4E62-9EB9-E4540E37AAC9}"/>
              </a:ext>
            </a:extLst>
          </p:cNvPr>
          <p:cNvSpPr/>
          <p:nvPr/>
        </p:nvSpPr>
        <p:spPr>
          <a:xfrm>
            <a:off x="152400" y="137652"/>
            <a:ext cx="8962103" cy="4877110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F2690-010D-4D94-9FC5-CB8945228078}"/>
              </a:ext>
            </a:extLst>
          </p:cNvPr>
          <p:cNvSpPr/>
          <p:nvPr/>
        </p:nvSpPr>
        <p:spPr bwMode="auto">
          <a:xfrm>
            <a:off x="260922" y="1203589"/>
            <a:ext cx="2748085" cy="108653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 Created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2D3D8-B82F-4AC4-B3BD-6F0F0A8B4B48}"/>
              </a:ext>
            </a:extLst>
          </p:cNvPr>
          <p:cNvSpPr/>
          <p:nvPr/>
        </p:nvSpPr>
        <p:spPr bwMode="auto">
          <a:xfrm>
            <a:off x="3257821" y="2543045"/>
            <a:ext cx="2748084" cy="108653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Requirement Record Defined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646A3-AC7E-424E-80B2-2CFA36F77CA9}"/>
              </a:ext>
            </a:extLst>
          </p:cNvPr>
          <p:cNvSpPr/>
          <p:nvPr/>
        </p:nvSpPr>
        <p:spPr bwMode="auto">
          <a:xfrm>
            <a:off x="6254719" y="3798508"/>
            <a:ext cx="2748084" cy="108653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Booking Created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E873FD3-DBB5-4129-A02C-C35965FEF539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3009007" y="1746854"/>
            <a:ext cx="1622856" cy="796191"/>
          </a:xfrm>
          <a:prstGeom prst="bentConnector2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E47867-0733-4642-A2E0-A1480517A503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5087192" y="3174246"/>
            <a:ext cx="712198" cy="1622856"/>
          </a:xfrm>
          <a:prstGeom prst="bentConnector2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FD32D4D-2F1A-4C0D-827A-4D9333C819FC}"/>
              </a:ext>
            </a:extLst>
          </p:cNvPr>
          <p:cNvSpPr txBox="1">
            <a:spLocks/>
          </p:cNvSpPr>
          <p:nvPr/>
        </p:nvSpPr>
        <p:spPr>
          <a:xfrm>
            <a:off x="201930" y="361667"/>
            <a:ext cx="8741881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Scheduling Works</a:t>
            </a:r>
          </a:p>
        </p:txBody>
      </p:sp>
    </p:spTree>
    <p:extLst>
      <p:ext uri="{BB962C8B-B14F-4D97-AF65-F5344CB8AC3E}">
        <p14:creationId xmlns:p14="http://schemas.microsoft.com/office/powerpoint/2010/main" val="21436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45448D-6042-44C3-9057-0E32CFC9B53C}"/>
              </a:ext>
            </a:extLst>
          </p:cNvPr>
          <p:cNvSpPr/>
          <p:nvPr/>
        </p:nvSpPr>
        <p:spPr>
          <a:xfrm>
            <a:off x="152400" y="952900"/>
            <a:ext cx="11887200" cy="5832069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2DCB-178F-4048-A100-B3C614A6719F}"/>
              </a:ext>
            </a:extLst>
          </p:cNvPr>
          <p:cNvSpPr/>
          <p:nvPr/>
        </p:nvSpPr>
        <p:spPr bwMode="auto">
          <a:xfrm>
            <a:off x="548640" y="2910447"/>
            <a:ext cx="2117557" cy="108653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 Created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C282D-E79D-46B0-9823-30D97207599B}"/>
              </a:ext>
            </a:extLst>
          </p:cNvPr>
          <p:cNvSpPr/>
          <p:nvPr/>
        </p:nvSpPr>
        <p:spPr bwMode="auto">
          <a:xfrm>
            <a:off x="548640" y="5151616"/>
            <a:ext cx="2117557" cy="108653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Requirement Record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9DC4C-C390-4668-A108-F0A91004409C}"/>
              </a:ext>
            </a:extLst>
          </p:cNvPr>
          <p:cNvSpPr/>
          <p:nvPr/>
        </p:nvSpPr>
        <p:spPr bwMode="auto">
          <a:xfrm>
            <a:off x="4552750" y="5151616"/>
            <a:ext cx="1982801" cy="1086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Bookable Resource Booking Created: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Status = Scheduled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E8143F-BC21-43B9-9FD0-A7FD2B17554C}"/>
              </a:ext>
            </a:extLst>
          </p:cNvPr>
          <p:cNvSpPr/>
          <p:nvPr/>
        </p:nvSpPr>
        <p:spPr bwMode="auto">
          <a:xfrm>
            <a:off x="7190078" y="5151616"/>
            <a:ext cx="1982801" cy="108653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Bookable Resource Booking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Status = In Progress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C93B93-AFF1-47AE-8FB7-FF7F0C646C7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7419" y="3996977"/>
            <a:ext cx="0" cy="115463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34FFC2-C2CA-4451-93FE-4CE70ED8D815}"/>
              </a:ext>
            </a:extLst>
          </p:cNvPr>
          <p:cNvSpPr txBox="1"/>
          <p:nvPr/>
        </p:nvSpPr>
        <p:spPr>
          <a:xfrm>
            <a:off x="548640" y="4159084"/>
            <a:ext cx="21175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Work Order Status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Open - Unscheduled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0D2D7-E159-4C45-943B-7646A1976F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66197" y="5694881"/>
            <a:ext cx="188655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E5D43-45D1-4C22-A594-E6C1105BFFA6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535551" y="5694881"/>
            <a:ext cx="654527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E61354-DA23-4CFC-8F68-84C4F19832D3}"/>
              </a:ext>
            </a:extLst>
          </p:cNvPr>
          <p:cNvSpPr/>
          <p:nvPr/>
        </p:nvSpPr>
        <p:spPr bwMode="auto">
          <a:xfrm>
            <a:off x="9874721" y="5151616"/>
            <a:ext cx="1982801" cy="1086530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Bookable Resource Booking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Status = Completed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6B811-D8FC-4BDE-B264-4592F244ACDD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172879" y="5694881"/>
            <a:ext cx="7018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2453ADB-CB70-41BA-8D43-41F91F2AFBDD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rot="16200000" flipV="1">
            <a:off x="4574886" y="1545023"/>
            <a:ext cx="1697904" cy="5515282"/>
          </a:xfrm>
          <a:prstGeom prst="bentConnector2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EC9B0D-C5F7-4642-AE4B-D03154E58C43}"/>
              </a:ext>
            </a:extLst>
          </p:cNvPr>
          <p:cNvCxnSpPr>
            <a:cxnSpLocks/>
            <a:stCxn id="26" idx="0"/>
            <a:endCxn id="3" idx="0"/>
          </p:cNvCxnSpPr>
          <p:nvPr/>
        </p:nvCxnSpPr>
        <p:spPr>
          <a:xfrm rot="16200000" flipV="1">
            <a:off x="5116187" y="-598320"/>
            <a:ext cx="2241169" cy="9258703"/>
          </a:xfrm>
          <a:prstGeom prst="bentConnector3">
            <a:avLst>
              <a:gd name="adj1" fmla="val 1102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413E819-681A-4DD8-A0DB-BDF9E3E92FD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rot="16200000" flipV="1">
            <a:off x="3256222" y="2863687"/>
            <a:ext cx="1697904" cy="2877954"/>
          </a:xfrm>
          <a:prstGeom prst="bentConnector2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402FC0-2743-4561-9946-520A711120FC}"/>
              </a:ext>
            </a:extLst>
          </p:cNvPr>
          <p:cNvSpPr txBox="1"/>
          <p:nvPr/>
        </p:nvSpPr>
        <p:spPr>
          <a:xfrm>
            <a:off x="4552749" y="4159085"/>
            <a:ext cx="19828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Work Order Status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 - Scheduled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81EB2-3C7B-4146-B692-2586864F8041}"/>
              </a:ext>
            </a:extLst>
          </p:cNvPr>
          <p:cNvSpPr txBox="1"/>
          <p:nvPr/>
        </p:nvSpPr>
        <p:spPr>
          <a:xfrm>
            <a:off x="7190077" y="4159085"/>
            <a:ext cx="19828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Work Order Status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Open – In Progress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B0439-FEE7-43F2-B2A1-2C7630FFB31B}"/>
              </a:ext>
            </a:extLst>
          </p:cNvPr>
          <p:cNvSpPr txBox="1"/>
          <p:nvPr/>
        </p:nvSpPr>
        <p:spPr>
          <a:xfrm>
            <a:off x="5334797" y="2315650"/>
            <a:ext cx="21175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 Order Status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Open – Completed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080036-147F-4492-BDCB-1AFA42F03FD9}"/>
              </a:ext>
            </a:extLst>
          </p:cNvPr>
          <p:cNvSpPr txBox="1"/>
          <p:nvPr/>
        </p:nvSpPr>
        <p:spPr>
          <a:xfrm>
            <a:off x="2961371" y="5371715"/>
            <a:ext cx="12320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Item Scheduled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CBCD872A-DB0E-4E32-B188-0F28A9D2062F}"/>
              </a:ext>
            </a:extLst>
          </p:cNvPr>
          <p:cNvSpPr txBox="1">
            <a:spLocks/>
          </p:cNvSpPr>
          <p:nvPr/>
        </p:nvSpPr>
        <p:spPr>
          <a:xfrm>
            <a:off x="298783" y="1368673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Order Lifecycle Statuses</a:t>
            </a:r>
          </a:p>
        </p:txBody>
      </p:sp>
    </p:spTree>
    <p:extLst>
      <p:ext uri="{BB962C8B-B14F-4D97-AF65-F5344CB8AC3E}">
        <p14:creationId xmlns:p14="http://schemas.microsoft.com/office/powerpoint/2010/main" val="7408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09742B-CC3C-4C8A-89F6-E1EED54345C0}"/>
              </a:ext>
            </a:extLst>
          </p:cNvPr>
          <p:cNvSpPr/>
          <p:nvPr/>
        </p:nvSpPr>
        <p:spPr>
          <a:xfrm>
            <a:off x="152400" y="572702"/>
            <a:ext cx="11887200" cy="6035285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687E68-B475-433D-A5D8-D35062B2D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906389"/>
              </p:ext>
            </p:extLst>
          </p:nvPr>
        </p:nvGraphicFramePr>
        <p:xfrm>
          <a:off x="298383" y="719666"/>
          <a:ext cx="11608068" cy="55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20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52A-975A-4CD7-A8E5-02171CF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2B2A-AD20-4A20-8B3F-19F58439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18AFA-10B4-401E-B1B4-433260299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517617"/>
              </p:ext>
            </p:extLst>
          </p:nvPr>
        </p:nvGraphicFramePr>
        <p:xfrm>
          <a:off x="298383" y="719666"/>
          <a:ext cx="11608068" cy="55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81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32FE6-6FAC-4024-B25B-16FCF7D7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4" y="109952"/>
            <a:ext cx="8314286" cy="6638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E21C7F-C8D3-4A4E-8821-7C4929802780}"/>
              </a:ext>
            </a:extLst>
          </p:cNvPr>
          <p:cNvSpPr/>
          <p:nvPr/>
        </p:nvSpPr>
        <p:spPr>
          <a:xfrm>
            <a:off x="5065111" y="1163347"/>
            <a:ext cx="3892184" cy="5074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DE1E8-437A-4A3B-904E-C49A638276E3}"/>
              </a:ext>
            </a:extLst>
          </p:cNvPr>
          <p:cNvSpPr/>
          <p:nvPr/>
        </p:nvSpPr>
        <p:spPr>
          <a:xfrm>
            <a:off x="5065111" y="2105674"/>
            <a:ext cx="3892184" cy="10253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7CE17-3DC9-4968-8DA2-22A25BA67D25}"/>
              </a:ext>
            </a:extLst>
          </p:cNvPr>
          <p:cNvCxnSpPr>
            <a:cxnSpLocks/>
          </p:cNvCxnSpPr>
          <p:nvPr/>
        </p:nvCxnSpPr>
        <p:spPr>
          <a:xfrm flipH="1">
            <a:off x="8739549" y="2715936"/>
            <a:ext cx="6773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49DF40-A825-4F4E-8CCB-65419716A1EF}"/>
              </a:ext>
            </a:extLst>
          </p:cNvPr>
          <p:cNvSpPr txBox="1"/>
          <p:nvPr/>
        </p:nvSpPr>
        <p:spPr>
          <a:xfrm>
            <a:off x="9260547" y="1838773"/>
            <a:ext cx="1871888" cy="20313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setting auto generate booking to yes, you must supply a preferred resource and start time.</a:t>
            </a:r>
          </a:p>
        </p:txBody>
      </p:sp>
    </p:spTree>
    <p:extLst>
      <p:ext uri="{BB962C8B-B14F-4D97-AF65-F5344CB8AC3E}">
        <p14:creationId xmlns:p14="http://schemas.microsoft.com/office/powerpoint/2010/main" val="291133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D3341-5569-4D83-86AD-3B618CC7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43" y="833762"/>
            <a:ext cx="5085714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BFF89-69D4-41D1-86A6-3CC94A67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14"/>
            <a:ext cx="12192000" cy="2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7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FFC8D-4DC6-450D-98E3-4C285EB8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739"/>
            <a:ext cx="12192000" cy="60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5C0F2-C702-41CB-AA12-26E1DF9A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582"/>
            <a:ext cx="12192000" cy="4016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0A8393-96FD-4F1A-94A1-FA7603F3D3AE}"/>
              </a:ext>
            </a:extLst>
          </p:cNvPr>
          <p:cNvSpPr/>
          <p:nvPr/>
        </p:nvSpPr>
        <p:spPr>
          <a:xfrm>
            <a:off x="8363648" y="3087895"/>
            <a:ext cx="780352" cy="3411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85A6E-3AC9-43ED-BD42-9958BEC7DF26}"/>
              </a:ext>
            </a:extLst>
          </p:cNvPr>
          <p:cNvCxnSpPr/>
          <p:nvPr/>
        </p:nvCxnSpPr>
        <p:spPr>
          <a:xfrm>
            <a:off x="7492335" y="2862886"/>
            <a:ext cx="1086748" cy="3955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2B4904-484D-49D3-819D-F880742B539D}"/>
              </a:ext>
            </a:extLst>
          </p:cNvPr>
          <p:cNvSpPr txBox="1"/>
          <p:nvPr/>
        </p:nvSpPr>
        <p:spPr>
          <a:xfrm>
            <a:off x="4452313" y="2335117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Inventory reductions are defined by adding a negative amount to the quantity.</a:t>
            </a:r>
          </a:p>
        </p:txBody>
      </p:sp>
    </p:spTree>
    <p:extLst>
      <p:ext uri="{BB962C8B-B14F-4D97-AF65-F5344CB8AC3E}">
        <p14:creationId xmlns:p14="http://schemas.microsoft.com/office/powerpoint/2010/main" val="351232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4DF47-970E-4F00-A447-84ADEAAA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066"/>
            <a:ext cx="12192000" cy="46398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73CF3F-E772-4B0C-98B6-94E93A2A5206}"/>
              </a:ext>
            </a:extLst>
          </p:cNvPr>
          <p:cNvSpPr/>
          <p:nvPr/>
        </p:nvSpPr>
        <p:spPr>
          <a:xfrm>
            <a:off x="5960356" y="4160281"/>
            <a:ext cx="6127916" cy="1694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C9363-0466-408A-A01B-114AB6D88C01}"/>
              </a:ext>
            </a:extLst>
          </p:cNvPr>
          <p:cNvSpPr/>
          <p:nvPr/>
        </p:nvSpPr>
        <p:spPr>
          <a:xfrm>
            <a:off x="5960356" y="2292384"/>
            <a:ext cx="6127916" cy="1694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22B03-F105-47AF-B679-81C23B96AEDC}"/>
              </a:ext>
            </a:extLst>
          </p:cNvPr>
          <p:cNvSpPr/>
          <p:nvPr/>
        </p:nvSpPr>
        <p:spPr>
          <a:xfrm>
            <a:off x="2019497" y="4618280"/>
            <a:ext cx="369430" cy="250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1D1D33-DF62-472A-9278-DEFE0EA99D40}"/>
              </a:ext>
            </a:extLst>
          </p:cNvPr>
          <p:cNvCxnSpPr>
            <a:cxnSpLocks/>
          </p:cNvCxnSpPr>
          <p:nvPr/>
        </p:nvCxnSpPr>
        <p:spPr>
          <a:xfrm flipV="1">
            <a:off x="5462463" y="5613864"/>
            <a:ext cx="1041267" cy="322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BCC933-1701-4D6E-A0F9-519A1EA206D0}"/>
              </a:ext>
            </a:extLst>
          </p:cNvPr>
          <p:cNvSpPr txBox="1"/>
          <p:nvPr/>
        </p:nvSpPr>
        <p:spPr>
          <a:xfrm>
            <a:off x="2204212" y="5474754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Orders associated with the asset and their status will be shown here.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6D1AE-1508-4C90-953B-141B6351B9C1}"/>
              </a:ext>
            </a:extLst>
          </p:cNvPr>
          <p:cNvCxnSpPr>
            <a:cxnSpLocks/>
          </p:cNvCxnSpPr>
          <p:nvPr/>
        </p:nvCxnSpPr>
        <p:spPr>
          <a:xfrm>
            <a:off x="5647178" y="2097071"/>
            <a:ext cx="448822" cy="322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72ABC-AD14-449E-AEA6-6170AA7584F9}"/>
              </a:ext>
            </a:extLst>
          </p:cNvPr>
          <p:cNvSpPr txBox="1"/>
          <p:nvPr/>
        </p:nvSpPr>
        <p:spPr>
          <a:xfrm>
            <a:off x="2204213" y="1635405"/>
            <a:ext cx="3622094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assets can be added to for related sub components like IoT sensors located in an IoT appliance.</a:t>
            </a:r>
          </a:p>
        </p:txBody>
      </p:sp>
    </p:spTree>
    <p:extLst>
      <p:ext uri="{BB962C8B-B14F-4D97-AF65-F5344CB8AC3E}">
        <p14:creationId xmlns:p14="http://schemas.microsoft.com/office/powerpoint/2010/main" val="1657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7F72C0-E2BE-4B3D-9C95-96EDA5E1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3" y="344389"/>
            <a:ext cx="11594433" cy="549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Order Creation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2F051B-6F52-4DC2-B37B-5E47537BC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70162"/>
              </p:ext>
            </p:extLst>
          </p:nvPr>
        </p:nvGraphicFramePr>
        <p:xfrm>
          <a:off x="457200" y="2183026"/>
          <a:ext cx="11353800" cy="427492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49565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804235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896477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 work order created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Assigned incidents, products, services, etc.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664886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Agreement: Auto generated on a </a:t>
                      </a:r>
                      <a:r>
                        <a:rPr lang="en-US" baseline="0" dirty="0"/>
                        <a:t>recurring basis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Case: By customer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Opportunity: By sales/scheduling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Manual: By field agent, or centralized dispatch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896477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 - unscheduled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817083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9" name="Chevron 4">
            <a:extLst>
              <a:ext uri="{FF2B5EF4-FFF2-40B4-BE49-F238E27FC236}">
                <a16:creationId xmlns:a16="http://schemas.microsoft.com/office/drawing/2014/main" id="{734C738B-88BC-4B48-A2EE-08077C365E5C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F1A70DC1-5DFB-4A55-B2E4-4FA5A8FA8F28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21" name="Chevron 6">
            <a:extLst>
              <a:ext uri="{FF2B5EF4-FFF2-40B4-BE49-F238E27FC236}">
                <a16:creationId xmlns:a16="http://schemas.microsoft.com/office/drawing/2014/main" id="{EC19F554-4B14-4515-BF3B-8EEC0CB6A27E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2" name="Chevron 7">
            <a:extLst>
              <a:ext uri="{FF2B5EF4-FFF2-40B4-BE49-F238E27FC236}">
                <a16:creationId xmlns:a16="http://schemas.microsoft.com/office/drawing/2014/main" id="{721B4ADB-1FD3-492B-B77D-055C29C80112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23" name="Pentagon 8">
            <a:extLst>
              <a:ext uri="{FF2B5EF4-FFF2-40B4-BE49-F238E27FC236}">
                <a16:creationId xmlns:a16="http://schemas.microsoft.com/office/drawing/2014/main" id="{AD274822-1367-4186-9798-5DB96DD52503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24" name="Chevron 7">
            <a:extLst>
              <a:ext uri="{FF2B5EF4-FFF2-40B4-BE49-F238E27FC236}">
                <a16:creationId xmlns:a16="http://schemas.microsoft.com/office/drawing/2014/main" id="{D43EB428-EF2E-4A16-9C08-11024ADA65F5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4107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59ED7A-19E1-4871-9C61-D9D76D97F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84824"/>
              </p:ext>
            </p:extLst>
          </p:nvPr>
        </p:nvGraphicFramePr>
        <p:xfrm>
          <a:off x="531339" y="2183025"/>
          <a:ext cx="11179041" cy="406895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1203435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 order schedule created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Resources assigned to the work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Date and time specified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29919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Dispatcher (manually)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Field Agent (manually or mobile)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Dispatcher with help of</a:t>
                      </a:r>
                      <a:r>
                        <a:rPr lang="en-US" baseline="0" dirty="0"/>
                        <a:t> scheduling assistant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Routing engine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767799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 - scheduled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767799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92698E45-7858-4D25-903F-2EDA2888785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Work Orders</a:t>
            </a:r>
          </a:p>
        </p:txBody>
      </p:sp>
      <p:sp>
        <p:nvSpPr>
          <p:cNvPr id="20" name="Chevron 4">
            <a:extLst>
              <a:ext uri="{FF2B5EF4-FFF2-40B4-BE49-F238E27FC236}">
                <a16:creationId xmlns:a16="http://schemas.microsoft.com/office/drawing/2014/main" id="{F7A47E7F-21DB-4EFF-9C6D-346DC1F70971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21" name="Chevron 5">
            <a:extLst>
              <a:ext uri="{FF2B5EF4-FFF2-40B4-BE49-F238E27FC236}">
                <a16:creationId xmlns:a16="http://schemas.microsoft.com/office/drawing/2014/main" id="{3385BA82-03AF-405C-BEEF-A4D6992B0A7B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22" name="Chevron 6">
            <a:extLst>
              <a:ext uri="{FF2B5EF4-FFF2-40B4-BE49-F238E27FC236}">
                <a16:creationId xmlns:a16="http://schemas.microsoft.com/office/drawing/2014/main" id="{5A2EE99D-6792-4EF1-AD56-DCBC43CE2CA4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3" name="Chevron 7">
            <a:extLst>
              <a:ext uri="{FF2B5EF4-FFF2-40B4-BE49-F238E27FC236}">
                <a16:creationId xmlns:a16="http://schemas.microsoft.com/office/drawing/2014/main" id="{EEEBC222-6F1E-48A7-85F9-583EDBC9F004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24" name="Pentagon 8">
            <a:extLst>
              <a:ext uri="{FF2B5EF4-FFF2-40B4-BE49-F238E27FC236}">
                <a16:creationId xmlns:a16="http://schemas.microsoft.com/office/drawing/2014/main" id="{2C0E1BA7-B562-456C-AEE9-A5A9FD9FE7FB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25" name="Chevron 7">
            <a:extLst>
              <a:ext uri="{FF2B5EF4-FFF2-40B4-BE49-F238E27FC236}">
                <a16:creationId xmlns:a16="http://schemas.microsoft.com/office/drawing/2014/main" id="{1679F957-C904-4A32-AB74-24E491819A8A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339352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5961BE-3D22-40F9-A4F0-1C0E12EB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543"/>
              </p:ext>
            </p:extLst>
          </p:nvPr>
        </p:nvGraphicFramePr>
        <p:xfrm>
          <a:off x="531339" y="2183026"/>
          <a:ext cx="11179041" cy="420824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17328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Field agent notified of work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Optional: Field agent reviews and accepts / declines the work order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67130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Notification sent</a:t>
                      </a:r>
                      <a:r>
                        <a:rPr lang="en-US" baseline="0" dirty="0"/>
                        <a:t> by system to field agent, customer, or others. </a:t>
                      </a:r>
                      <a:r>
                        <a:rPr lang="en-US" i="1" baseline="0" dirty="0"/>
                        <a:t>(Notifications need to be setup)</a:t>
                      </a:r>
                      <a:endParaRPr lang="en-US" i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17328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 – scheduled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1006463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Scheduled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(Custom</a:t>
                      </a:r>
                      <a:r>
                        <a:rPr lang="en-US" baseline="0" dirty="0"/>
                        <a:t> Status)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01BC716-C3C2-4085-91F9-4044FF1C1AF1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Dispatching Work Orders</a:t>
            </a:r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4516C43A-3515-4A98-B84E-94855AC863F7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AFAE7CEA-433E-4FE7-BF1C-70B809C923F9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21" name="Chevron 6">
            <a:extLst>
              <a:ext uri="{FF2B5EF4-FFF2-40B4-BE49-F238E27FC236}">
                <a16:creationId xmlns:a16="http://schemas.microsoft.com/office/drawing/2014/main" id="{F3950ADF-5D77-42F4-A3AD-02762F11433B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2" name="Chevron 7">
            <a:extLst>
              <a:ext uri="{FF2B5EF4-FFF2-40B4-BE49-F238E27FC236}">
                <a16:creationId xmlns:a16="http://schemas.microsoft.com/office/drawing/2014/main" id="{6DA36CE9-F249-4DA8-AA50-7BE46CC635B7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23" name="Pentagon 8">
            <a:extLst>
              <a:ext uri="{FF2B5EF4-FFF2-40B4-BE49-F238E27FC236}">
                <a16:creationId xmlns:a16="http://schemas.microsoft.com/office/drawing/2014/main" id="{6BB479A2-7053-49C9-BB75-9ADAE15AA881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24" name="Chevron 7">
            <a:extLst>
              <a:ext uri="{FF2B5EF4-FFF2-40B4-BE49-F238E27FC236}">
                <a16:creationId xmlns:a16="http://schemas.microsoft.com/office/drawing/2014/main" id="{35A36988-D8CF-48D3-9DF4-A5438BC0657A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69934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EA39F3-9FD0-4D3E-BDCA-081A9CBE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75371"/>
              </p:ext>
            </p:extLst>
          </p:nvPr>
        </p:nvGraphicFramePr>
        <p:xfrm>
          <a:off x="531339" y="2183026"/>
          <a:ext cx="11179041" cy="426539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29786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 order carried</a:t>
                      </a:r>
                      <a:r>
                        <a:rPr lang="en-US" baseline="0" dirty="0"/>
                        <a:t> 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Information about what is performed is entered through the mobile app.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385696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Field Agent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29786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 – In</a:t>
                      </a:r>
                      <a:r>
                        <a:rPr lang="en-US" baseline="0" dirty="0"/>
                        <a:t> Progress </a:t>
                      </a:r>
                      <a:r>
                        <a:rPr lang="en-US" dirty="0"/>
                        <a:t>&gt; Open - Completed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1020131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Traveling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Progress Completed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127D116-971E-4628-A9EC-F4D15C5715E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Delivery</a:t>
            </a:r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D99B3E6D-B2A0-4931-901C-FA082CB9E82A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2D840EEB-A83C-4B09-9E04-86547B83EEAF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21" name="Chevron 6">
            <a:extLst>
              <a:ext uri="{FF2B5EF4-FFF2-40B4-BE49-F238E27FC236}">
                <a16:creationId xmlns:a16="http://schemas.microsoft.com/office/drawing/2014/main" id="{DBCD6819-3EEA-48BF-AF12-F177A8293CA0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2" name="Chevron 7">
            <a:extLst>
              <a:ext uri="{FF2B5EF4-FFF2-40B4-BE49-F238E27FC236}">
                <a16:creationId xmlns:a16="http://schemas.microsoft.com/office/drawing/2014/main" id="{CE3A17BD-4498-4478-9420-04D8080D862E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23" name="Pentagon 8">
            <a:extLst>
              <a:ext uri="{FF2B5EF4-FFF2-40B4-BE49-F238E27FC236}">
                <a16:creationId xmlns:a16="http://schemas.microsoft.com/office/drawing/2014/main" id="{5985A69C-000F-426B-AA63-8D94136C71CE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24" name="Chevron 7">
            <a:extLst>
              <a:ext uri="{FF2B5EF4-FFF2-40B4-BE49-F238E27FC236}">
                <a16:creationId xmlns:a16="http://schemas.microsoft.com/office/drawing/2014/main" id="{FBFFE5FD-F9AD-4FA9-8B4D-8BAB9DC97B0C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173888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C6DA7-855C-4B3C-9A3E-5B6BCB3E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57555"/>
              </p:ext>
            </p:extLst>
          </p:nvPr>
        </p:nvGraphicFramePr>
        <p:xfrm>
          <a:off x="531339" y="2183026"/>
          <a:ext cx="11179041" cy="425587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Supervisor verifies that all work was done properly, and all information on the work order is correct.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412520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Supervisor/Manager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Back</a:t>
                      </a:r>
                      <a:r>
                        <a:rPr lang="en-US" baseline="0" dirty="0"/>
                        <a:t> office accounting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 – Completed &gt; Closed-Posted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BE44D8F9-2618-402C-BF13-DF97A4FECC58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/ Approval</a:t>
            </a:r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02C767EA-B4BD-455C-89D1-12C3DBE14F47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10A4B1E7-C9E8-440C-9AED-BAB990FD789B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21" name="Chevron 6">
            <a:extLst>
              <a:ext uri="{FF2B5EF4-FFF2-40B4-BE49-F238E27FC236}">
                <a16:creationId xmlns:a16="http://schemas.microsoft.com/office/drawing/2014/main" id="{B55E721B-E0A1-4057-AF8B-3D8577865FE4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2" name="Chevron 7">
            <a:extLst>
              <a:ext uri="{FF2B5EF4-FFF2-40B4-BE49-F238E27FC236}">
                <a16:creationId xmlns:a16="http://schemas.microsoft.com/office/drawing/2014/main" id="{226CE418-EC91-4AC2-BD60-B73A909029CC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23" name="Pentagon 8">
            <a:extLst>
              <a:ext uri="{FF2B5EF4-FFF2-40B4-BE49-F238E27FC236}">
                <a16:creationId xmlns:a16="http://schemas.microsoft.com/office/drawing/2014/main" id="{3B220140-22BF-4FD7-AD9A-7E91B948BC7C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24" name="Chevron 7">
            <a:extLst>
              <a:ext uri="{FF2B5EF4-FFF2-40B4-BE49-F238E27FC236}">
                <a16:creationId xmlns:a16="http://schemas.microsoft.com/office/drawing/2014/main" id="{E3E4A933-3919-4535-9FB7-554D58AD6A6A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39842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C6DA7-855C-4B3C-9A3E-5B6BCB3E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30500"/>
              </p:ext>
            </p:extLst>
          </p:nvPr>
        </p:nvGraphicFramePr>
        <p:xfrm>
          <a:off x="531339" y="2183026"/>
          <a:ext cx="11179041" cy="425587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10321">
                  <a:extLst>
                    <a:ext uri="{9D8B030D-6E8A-4147-A177-3AD203B41FA5}">
                      <a16:colId xmlns:a16="http://schemas.microsoft.com/office/drawing/2014/main" val="1231428569"/>
                    </a:ext>
                  </a:extLst>
                </a:gridCol>
                <a:gridCol w="8668720">
                  <a:extLst>
                    <a:ext uri="{9D8B030D-6E8A-4147-A177-3AD203B41FA5}">
                      <a16:colId xmlns:a16="http://schemas.microsoft.com/office/drawing/2014/main" val="4098714760"/>
                    </a:ext>
                  </a:extLst>
                </a:gridCol>
              </a:tblGrid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What</a:t>
                      </a:r>
                      <a:r>
                        <a:rPr lang="en-US" b="1" baseline="0" dirty="0"/>
                        <a:t> Happens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Invoice is created based on products and services used.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Inventory adjustments made.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Products converted into equipment. (If applicable)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66461"/>
                  </a:ext>
                </a:extLst>
              </a:tr>
              <a:tr h="1412520">
                <a:tc>
                  <a:txBody>
                    <a:bodyPr/>
                    <a:lstStyle/>
                    <a:p>
                      <a:r>
                        <a:rPr lang="en-US" b="1" dirty="0"/>
                        <a:t>Who Performs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Automatically sent by 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16046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Work Order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Closed - Posted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82225"/>
                  </a:ext>
                </a:extLst>
              </a:tr>
              <a:tr h="947785">
                <a:tc>
                  <a:txBody>
                    <a:bodyPr/>
                    <a:lstStyle/>
                    <a:p>
                      <a:r>
                        <a:rPr lang="en-US" b="1" dirty="0"/>
                        <a:t>Booking 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5579"/>
                  </a:ext>
                </a:extLst>
              </a:tr>
            </a:tbl>
          </a:graphicData>
        </a:graphic>
      </p:graphicFrame>
      <p:sp>
        <p:nvSpPr>
          <p:cNvPr id="9" name="Chevron 4">
            <a:extLst>
              <a:ext uri="{FF2B5EF4-FFF2-40B4-BE49-F238E27FC236}">
                <a16:creationId xmlns:a16="http://schemas.microsoft.com/office/drawing/2014/main" id="{BBF6B758-657E-4D4D-ADEF-D48C50BEC525}"/>
              </a:ext>
            </a:extLst>
          </p:cNvPr>
          <p:cNvSpPr/>
          <p:nvPr/>
        </p:nvSpPr>
        <p:spPr bwMode="auto">
          <a:xfrm>
            <a:off x="2226466" y="1232603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sp>
        <p:nvSpPr>
          <p:cNvPr id="10" name="Chevron 5">
            <a:extLst>
              <a:ext uri="{FF2B5EF4-FFF2-40B4-BE49-F238E27FC236}">
                <a16:creationId xmlns:a16="http://schemas.microsoft.com/office/drawing/2014/main" id="{AAFA5260-ED23-4B32-BFFE-47631EE184C7}"/>
              </a:ext>
            </a:extLst>
          </p:cNvPr>
          <p:cNvSpPr/>
          <p:nvPr/>
        </p:nvSpPr>
        <p:spPr bwMode="auto">
          <a:xfrm>
            <a:off x="4066285" y="1220946"/>
            <a:ext cx="2011223" cy="769538"/>
          </a:xfrm>
          <a:prstGeom prst="chevron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Dispatch</a:t>
            </a:r>
          </a:p>
        </p:txBody>
      </p:sp>
      <p:sp>
        <p:nvSpPr>
          <p:cNvPr id="11" name="Chevron 6">
            <a:extLst>
              <a:ext uri="{FF2B5EF4-FFF2-40B4-BE49-F238E27FC236}">
                <a16:creationId xmlns:a16="http://schemas.microsoft.com/office/drawing/2014/main" id="{E7C438D7-84BC-4F65-AB8A-4A6CE54E6395}"/>
              </a:ext>
            </a:extLst>
          </p:cNvPr>
          <p:cNvSpPr/>
          <p:nvPr/>
        </p:nvSpPr>
        <p:spPr bwMode="auto">
          <a:xfrm>
            <a:off x="5906104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12" name="Chevron 7">
            <a:extLst>
              <a:ext uri="{FF2B5EF4-FFF2-40B4-BE49-F238E27FC236}">
                <a16:creationId xmlns:a16="http://schemas.microsoft.com/office/drawing/2014/main" id="{8F2CEB32-C887-425A-B65B-731DC8F334F1}"/>
              </a:ext>
            </a:extLst>
          </p:cNvPr>
          <p:cNvSpPr/>
          <p:nvPr/>
        </p:nvSpPr>
        <p:spPr bwMode="auto">
          <a:xfrm>
            <a:off x="7745923" y="1220946"/>
            <a:ext cx="2011223" cy="76953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Review / Approval</a:t>
            </a:r>
          </a:p>
        </p:txBody>
      </p:sp>
      <p:sp>
        <p:nvSpPr>
          <p:cNvPr id="13" name="Pentagon 8">
            <a:extLst>
              <a:ext uri="{FF2B5EF4-FFF2-40B4-BE49-F238E27FC236}">
                <a16:creationId xmlns:a16="http://schemas.microsoft.com/office/drawing/2014/main" id="{C8ADCBB9-C735-4137-94F0-99C3C0404005}"/>
              </a:ext>
            </a:extLst>
          </p:cNvPr>
          <p:cNvSpPr/>
          <p:nvPr/>
        </p:nvSpPr>
        <p:spPr bwMode="auto">
          <a:xfrm>
            <a:off x="539016" y="1232603"/>
            <a:ext cx="1887184" cy="757881"/>
          </a:xfrm>
          <a:prstGeom prst="homePlate">
            <a:avLst/>
          </a:prstGeom>
          <a:solidFill>
            <a:srgbClr val="AFABA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Work Order Creation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B60241-E9B2-43B9-87D4-A095562B7056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Invoicing and Inventory Adjustments</a:t>
            </a:r>
          </a:p>
        </p:txBody>
      </p:sp>
      <p:sp>
        <p:nvSpPr>
          <p:cNvPr id="19" name="Chevron 7">
            <a:extLst>
              <a:ext uri="{FF2B5EF4-FFF2-40B4-BE49-F238E27FC236}">
                <a16:creationId xmlns:a16="http://schemas.microsoft.com/office/drawing/2014/main" id="{7D1BF8C7-10B4-4BB7-B039-ED435F9C219E}"/>
              </a:ext>
            </a:extLst>
          </p:cNvPr>
          <p:cNvSpPr/>
          <p:nvPr/>
        </p:nvSpPr>
        <p:spPr bwMode="auto">
          <a:xfrm>
            <a:off x="9585742" y="1220946"/>
            <a:ext cx="2124638" cy="769538"/>
          </a:xfrm>
          <a:prstGeom prst="chevron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Invoice &amp;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Inventory Adjustments</a:t>
            </a:r>
          </a:p>
        </p:txBody>
      </p:sp>
    </p:spTree>
    <p:extLst>
      <p:ext uri="{BB962C8B-B14F-4D97-AF65-F5344CB8AC3E}">
        <p14:creationId xmlns:p14="http://schemas.microsoft.com/office/powerpoint/2010/main" val="425833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140EB-ACA0-411C-81D8-86C90C52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45"/>
            <a:ext cx="12192000" cy="62973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3EB635-E8CC-4E0A-8978-7ADF65D3F6EB}"/>
              </a:ext>
            </a:extLst>
          </p:cNvPr>
          <p:cNvSpPr/>
          <p:nvPr/>
        </p:nvSpPr>
        <p:spPr>
          <a:xfrm>
            <a:off x="38300" y="1315747"/>
            <a:ext cx="5333202" cy="2736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D987BF-3D6D-47D3-A983-56F4FE23C55D}"/>
              </a:ext>
            </a:extLst>
          </p:cNvPr>
          <p:cNvCxnSpPr>
            <a:cxnSpLocks/>
          </p:cNvCxnSpPr>
          <p:nvPr/>
        </p:nvCxnSpPr>
        <p:spPr>
          <a:xfrm flipH="1">
            <a:off x="5189579" y="1100312"/>
            <a:ext cx="603217" cy="273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EDA702-8C07-4507-88F9-0A1F569D50F6}"/>
              </a:ext>
            </a:extLst>
          </p:cNvPr>
          <p:cNvSpPr txBox="1"/>
          <p:nvPr/>
        </p:nvSpPr>
        <p:spPr>
          <a:xfrm>
            <a:off x="5673109" y="666098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access to items attached to the work order such products, services, and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F49DE-E9E1-45FB-857D-BD7DBD1755F7}"/>
              </a:ext>
            </a:extLst>
          </p:cNvPr>
          <p:cNvSpPr txBox="1"/>
          <p:nvPr/>
        </p:nvSpPr>
        <p:spPr>
          <a:xfrm>
            <a:off x="4738762" y="4959629"/>
            <a:ext cx="343737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Orders that are scheduled will display any bookings associated with them.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ABFA2-C064-40FE-93B6-FA8745A4ACB8}"/>
              </a:ext>
            </a:extLst>
          </p:cNvPr>
          <p:cNvSpPr/>
          <p:nvPr/>
        </p:nvSpPr>
        <p:spPr>
          <a:xfrm>
            <a:off x="8330136" y="4479443"/>
            <a:ext cx="3695102" cy="1662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042F9-ADCE-422C-A0AD-6F1C1B311501}"/>
              </a:ext>
            </a:extLst>
          </p:cNvPr>
          <p:cNvCxnSpPr>
            <a:cxnSpLocks/>
          </p:cNvCxnSpPr>
          <p:nvPr/>
        </p:nvCxnSpPr>
        <p:spPr>
          <a:xfrm>
            <a:off x="8038102" y="5421294"/>
            <a:ext cx="5888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EB443EB-C0C3-4E05-B200-7496E02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41" y="3255058"/>
            <a:ext cx="1133795" cy="262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30611D-91F3-41E2-AA08-BD2D21774E98}"/>
              </a:ext>
            </a:extLst>
          </p:cNvPr>
          <p:cNvSpPr/>
          <p:nvPr/>
        </p:nvSpPr>
        <p:spPr>
          <a:xfrm>
            <a:off x="185912" y="3244286"/>
            <a:ext cx="3620098" cy="2736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5D4609-6332-4533-BABD-4108C29D0D1E}"/>
              </a:ext>
            </a:extLst>
          </p:cNvPr>
          <p:cNvCxnSpPr>
            <a:cxnSpLocks/>
          </p:cNvCxnSpPr>
          <p:nvPr/>
        </p:nvCxnSpPr>
        <p:spPr>
          <a:xfrm flipH="1">
            <a:off x="2600205" y="3112832"/>
            <a:ext cx="603217" cy="273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2C5D8E-4663-452D-8CB5-41394CEEE7D5}"/>
              </a:ext>
            </a:extLst>
          </p:cNvPr>
          <p:cNvSpPr txBox="1"/>
          <p:nvPr/>
        </p:nvSpPr>
        <p:spPr>
          <a:xfrm>
            <a:off x="3101459" y="2255229"/>
            <a:ext cx="3864259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statuses can be added to act as triggers to indicate to dispatch that an Item is ready to schedule.</a:t>
            </a:r>
          </a:p>
        </p:txBody>
      </p:sp>
    </p:spTree>
    <p:extLst>
      <p:ext uri="{BB962C8B-B14F-4D97-AF65-F5344CB8AC3E}">
        <p14:creationId xmlns:p14="http://schemas.microsoft.com/office/powerpoint/2010/main" val="82381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87507-9228-4F00-8A1D-46D576A3CAD0}"/>
              </a:ext>
            </a:extLst>
          </p:cNvPr>
          <p:cNvSpPr/>
          <p:nvPr/>
        </p:nvSpPr>
        <p:spPr>
          <a:xfrm>
            <a:off x="152400" y="137652"/>
            <a:ext cx="11887200" cy="664731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49F26-EA34-4319-80C9-67FCA85E9038}"/>
              </a:ext>
            </a:extLst>
          </p:cNvPr>
          <p:cNvSpPr/>
          <p:nvPr/>
        </p:nvSpPr>
        <p:spPr bwMode="auto">
          <a:xfrm>
            <a:off x="4535506" y="3398304"/>
            <a:ext cx="3174913" cy="8987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E431C-CB8F-478F-BEE7-BEB682C90EDC}"/>
              </a:ext>
            </a:extLst>
          </p:cNvPr>
          <p:cNvSpPr/>
          <p:nvPr/>
        </p:nvSpPr>
        <p:spPr bwMode="auto">
          <a:xfrm>
            <a:off x="4782789" y="2242722"/>
            <a:ext cx="2661524" cy="73470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4F1ED-A8FE-4C28-ACDA-10C057752602}"/>
              </a:ext>
            </a:extLst>
          </p:cNvPr>
          <p:cNvSpPr/>
          <p:nvPr/>
        </p:nvSpPr>
        <p:spPr bwMode="auto">
          <a:xfrm>
            <a:off x="4809407" y="1072545"/>
            <a:ext cx="2661524" cy="73470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Billing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97E-0C27-49B3-93FC-ABC41C8C5F9C}"/>
              </a:ext>
            </a:extLst>
          </p:cNvPr>
          <p:cNvSpPr/>
          <p:nvPr/>
        </p:nvSpPr>
        <p:spPr bwMode="auto">
          <a:xfrm>
            <a:off x="4799568" y="4724792"/>
            <a:ext cx="2661524" cy="73470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Booking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B9D22-4364-46BF-A684-A1059D08FD79}"/>
              </a:ext>
            </a:extLst>
          </p:cNvPr>
          <p:cNvSpPr/>
          <p:nvPr/>
        </p:nvSpPr>
        <p:spPr bwMode="auto">
          <a:xfrm>
            <a:off x="4809407" y="5887222"/>
            <a:ext cx="2661524" cy="73470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Requirement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DD7DB45-47D4-429D-97BB-DC748C008AF7}"/>
              </a:ext>
            </a:extLst>
          </p:cNvPr>
          <p:cNvSpPr/>
          <p:nvPr/>
        </p:nvSpPr>
        <p:spPr bwMode="auto">
          <a:xfrm rot="10800000">
            <a:off x="5822678" y="1883644"/>
            <a:ext cx="634982" cy="282687"/>
          </a:xfrm>
          <a:prstGeom prst="triangl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8995F09-726C-4D9B-8C23-21417604FAA3}"/>
              </a:ext>
            </a:extLst>
          </p:cNvPr>
          <p:cNvSpPr/>
          <p:nvPr/>
        </p:nvSpPr>
        <p:spPr bwMode="auto">
          <a:xfrm rot="10800000">
            <a:off x="5812839" y="3048546"/>
            <a:ext cx="634982" cy="282687"/>
          </a:xfrm>
          <a:prstGeom prst="triangl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6241EC-9E00-403F-9C9E-55D5F58DE38D}"/>
              </a:ext>
            </a:extLst>
          </p:cNvPr>
          <p:cNvSpPr/>
          <p:nvPr/>
        </p:nvSpPr>
        <p:spPr bwMode="auto">
          <a:xfrm>
            <a:off x="5812839" y="4365714"/>
            <a:ext cx="634982" cy="282687"/>
          </a:xfrm>
          <a:prstGeom prst="triangl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5E30318-32AC-456F-8DF8-987210C447D6}"/>
              </a:ext>
            </a:extLst>
          </p:cNvPr>
          <p:cNvSpPr/>
          <p:nvPr/>
        </p:nvSpPr>
        <p:spPr bwMode="auto">
          <a:xfrm>
            <a:off x="5812839" y="5528144"/>
            <a:ext cx="634982" cy="282687"/>
          </a:xfrm>
          <a:prstGeom prst="triangl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E565D-51BF-4495-9C7B-8EAC661CDE79}"/>
              </a:ext>
            </a:extLst>
          </p:cNvPr>
          <p:cNvSpPr/>
          <p:nvPr/>
        </p:nvSpPr>
        <p:spPr bwMode="auto">
          <a:xfrm>
            <a:off x="1123473" y="2525301"/>
            <a:ext cx="2391800" cy="663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 Order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58967-AFEE-43E7-A559-D6B29B034D7F}"/>
              </a:ext>
            </a:extLst>
          </p:cNvPr>
          <p:cNvSpPr/>
          <p:nvPr/>
        </p:nvSpPr>
        <p:spPr bwMode="auto">
          <a:xfrm>
            <a:off x="1123473" y="3516179"/>
            <a:ext cx="2391800" cy="663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93551-9EF7-4C98-8A55-BD10166A540E}"/>
              </a:ext>
            </a:extLst>
          </p:cNvPr>
          <p:cNvSpPr/>
          <p:nvPr/>
        </p:nvSpPr>
        <p:spPr bwMode="auto">
          <a:xfrm>
            <a:off x="1123473" y="4507057"/>
            <a:ext cx="2391800" cy="663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Territory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0B3D76-88EE-4C75-8D13-24B68A23E866}"/>
              </a:ext>
            </a:extLst>
          </p:cNvPr>
          <p:cNvCxnSpPr/>
          <p:nvPr/>
        </p:nvCxnSpPr>
        <p:spPr>
          <a:xfrm>
            <a:off x="3515273" y="2809597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54E994-D345-4221-97F7-72CB5DBD6999}"/>
              </a:ext>
            </a:extLst>
          </p:cNvPr>
          <p:cNvCxnSpPr/>
          <p:nvPr/>
        </p:nvCxnSpPr>
        <p:spPr>
          <a:xfrm>
            <a:off x="3515273" y="3839501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4987FB-1C7A-49FF-9024-D2832F7E472C}"/>
              </a:ext>
            </a:extLst>
          </p:cNvPr>
          <p:cNvCxnSpPr/>
          <p:nvPr/>
        </p:nvCxnSpPr>
        <p:spPr>
          <a:xfrm>
            <a:off x="3515273" y="4850153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4ABE38-5AC8-4D6A-905D-1F5FB8DF3231}"/>
              </a:ext>
            </a:extLst>
          </p:cNvPr>
          <p:cNvCxnSpPr>
            <a:cxnSpLocks/>
          </p:cNvCxnSpPr>
          <p:nvPr/>
        </p:nvCxnSpPr>
        <p:spPr>
          <a:xfrm>
            <a:off x="3791424" y="2809597"/>
            <a:ext cx="0" cy="204055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42AE0DB-D0F7-4DDF-86D1-FEB7A4D640BE}"/>
              </a:ext>
            </a:extLst>
          </p:cNvPr>
          <p:cNvSpPr/>
          <p:nvPr/>
        </p:nvSpPr>
        <p:spPr bwMode="auto">
          <a:xfrm rot="5400000">
            <a:off x="3790906" y="3619382"/>
            <a:ext cx="745118" cy="42098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7D4E05-C9F1-4440-8F3C-A145D6A63EF9}"/>
              </a:ext>
            </a:extLst>
          </p:cNvPr>
          <p:cNvSpPr/>
          <p:nvPr/>
        </p:nvSpPr>
        <p:spPr bwMode="auto">
          <a:xfrm>
            <a:off x="8668357" y="2610076"/>
            <a:ext cx="2362997" cy="670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236F4-14FC-4E0E-9083-320FF3974134}"/>
              </a:ext>
            </a:extLst>
          </p:cNvPr>
          <p:cNvSpPr/>
          <p:nvPr/>
        </p:nvSpPr>
        <p:spPr bwMode="auto">
          <a:xfrm>
            <a:off x="8668931" y="3508236"/>
            <a:ext cx="2362997" cy="670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64279-5C83-4518-8A94-FAC8CC098645}"/>
              </a:ext>
            </a:extLst>
          </p:cNvPr>
          <p:cNvSpPr/>
          <p:nvPr/>
        </p:nvSpPr>
        <p:spPr bwMode="auto">
          <a:xfrm>
            <a:off x="8668356" y="4414559"/>
            <a:ext cx="2362997" cy="670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4DB551-7F8B-490A-8D63-EECD922192AB}"/>
              </a:ext>
            </a:extLst>
          </p:cNvPr>
          <p:cNvSpPr/>
          <p:nvPr/>
        </p:nvSpPr>
        <p:spPr bwMode="auto">
          <a:xfrm>
            <a:off x="8668356" y="1707946"/>
            <a:ext cx="2362997" cy="670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Incident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0434B4-5E86-40D5-9A1D-069F30C0112D}"/>
              </a:ext>
            </a:extLst>
          </p:cNvPr>
          <p:cNvSpPr/>
          <p:nvPr/>
        </p:nvSpPr>
        <p:spPr bwMode="auto">
          <a:xfrm>
            <a:off x="8668355" y="5281535"/>
            <a:ext cx="2362997" cy="670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Characteristics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DC26DA-FE8B-4B4A-8D9E-66C78146C861}"/>
              </a:ext>
            </a:extLst>
          </p:cNvPr>
          <p:cNvCxnSpPr>
            <a:cxnSpLocks/>
          </p:cNvCxnSpPr>
          <p:nvPr/>
        </p:nvCxnSpPr>
        <p:spPr>
          <a:xfrm>
            <a:off x="8388268" y="2051799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DAAEE8-6592-40C8-B87F-8DCF50F5C052}"/>
              </a:ext>
            </a:extLst>
          </p:cNvPr>
          <p:cNvCxnSpPr>
            <a:cxnSpLocks/>
          </p:cNvCxnSpPr>
          <p:nvPr/>
        </p:nvCxnSpPr>
        <p:spPr>
          <a:xfrm>
            <a:off x="8388268" y="2977430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C4B0E2-10B7-4856-BB38-21FEFEB4C573}"/>
              </a:ext>
            </a:extLst>
          </p:cNvPr>
          <p:cNvCxnSpPr>
            <a:cxnSpLocks/>
          </p:cNvCxnSpPr>
          <p:nvPr/>
        </p:nvCxnSpPr>
        <p:spPr>
          <a:xfrm>
            <a:off x="8388268" y="3839501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93D5A7-BA3D-4772-8D2E-824355F2940B}"/>
              </a:ext>
            </a:extLst>
          </p:cNvPr>
          <p:cNvCxnSpPr>
            <a:cxnSpLocks/>
          </p:cNvCxnSpPr>
          <p:nvPr/>
        </p:nvCxnSpPr>
        <p:spPr>
          <a:xfrm>
            <a:off x="8388268" y="4724792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79AA32-7027-4383-879A-D86B2B842FE2}"/>
              </a:ext>
            </a:extLst>
          </p:cNvPr>
          <p:cNvCxnSpPr>
            <a:cxnSpLocks/>
          </p:cNvCxnSpPr>
          <p:nvPr/>
        </p:nvCxnSpPr>
        <p:spPr>
          <a:xfrm>
            <a:off x="8388268" y="5622772"/>
            <a:ext cx="28008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B36788-3BA5-4CFF-928B-3FF19655B760}"/>
              </a:ext>
            </a:extLst>
          </p:cNvPr>
          <p:cNvCxnSpPr>
            <a:cxnSpLocks/>
          </p:cNvCxnSpPr>
          <p:nvPr/>
        </p:nvCxnSpPr>
        <p:spPr>
          <a:xfrm>
            <a:off x="8388268" y="2051799"/>
            <a:ext cx="0" cy="3570973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2E916E-76A4-417C-BAF6-D7915971C2F5}"/>
              </a:ext>
            </a:extLst>
          </p:cNvPr>
          <p:cNvCxnSpPr>
            <a:cxnSpLocks/>
          </p:cNvCxnSpPr>
          <p:nvPr/>
        </p:nvCxnSpPr>
        <p:spPr>
          <a:xfrm>
            <a:off x="11031352" y="2051799"/>
            <a:ext cx="604557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EE3FF3-E5A5-4EDD-9C22-595D86398AAC}"/>
              </a:ext>
            </a:extLst>
          </p:cNvPr>
          <p:cNvCxnSpPr>
            <a:cxnSpLocks/>
          </p:cNvCxnSpPr>
          <p:nvPr/>
        </p:nvCxnSpPr>
        <p:spPr>
          <a:xfrm>
            <a:off x="11630377" y="2051799"/>
            <a:ext cx="0" cy="380248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5B2B21-60F7-4995-920E-3A8D92F960BE}"/>
              </a:ext>
            </a:extLst>
          </p:cNvPr>
          <p:cNvSpPr/>
          <p:nvPr/>
        </p:nvSpPr>
        <p:spPr bwMode="auto">
          <a:xfrm rot="16200000">
            <a:off x="11071432" y="2833204"/>
            <a:ext cx="397766" cy="22470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93AAFD0-D44C-43CB-A445-F18D22AD9FE3}"/>
              </a:ext>
            </a:extLst>
          </p:cNvPr>
          <p:cNvSpPr/>
          <p:nvPr/>
        </p:nvSpPr>
        <p:spPr bwMode="auto">
          <a:xfrm rot="16200000">
            <a:off x="11070628" y="3713231"/>
            <a:ext cx="397766" cy="22470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F836241-1D98-4CB0-B705-885403736E98}"/>
              </a:ext>
            </a:extLst>
          </p:cNvPr>
          <p:cNvSpPr/>
          <p:nvPr/>
        </p:nvSpPr>
        <p:spPr bwMode="auto">
          <a:xfrm rot="16200000">
            <a:off x="11070628" y="4606986"/>
            <a:ext cx="397766" cy="22470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CDE50F1-235A-4194-8D2C-77E032842852}"/>
              </a:ext>
            </a:extLst>
          </p:cNvPr>
          <p:cNvSpPr/>
          <p:nvPr/>
        </p:nvSpPr>
        <p:spPr bwMode="auto">
          <a:xfrm rot="16200000">
            <a:off x="11070628" y="5543050"/>
            <a:ext cx="397766" cy="22470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9E2C70C-3585-40B3-85B5-BE840BFC8C9E}"/>
              </a:ext>
            </a:extLst>
          </p:cNvPr>
          <p:cNvSpPr/>
          <p:nvPr/>
        </p:nvSpPr>
        <p:spPr bwMode="auto">
          <a:xfrm rot="16200000">
            <a:off x="7652838" y="3619382"/>
            <a:ext cx="745118" cy="42098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7C83542C-715B-4222-9070-097CA1CAE94C}"/>
              </a:ext>
            </a:extLst>
          </p:cNvPr>
          <p:cNvSpPr txBox="1">
            <a:spLocks/>
          </p:cNvSpPr>
          <p:nvPr/>
        </p:nvSpPr>
        <p:spPr>
          <a:xfrm>
            <a:off x="298783" y="344389"/>
            <a:ext cx="11594433" cy="54997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Order Related Records</a:t>
            </a:r>
          </a:p>
        </p:txBody>
      </p:sp>
    </p:spTree>
    <p:extLst>
      <p:ext uri="{BB962C8B-B14F-4D97-AF65-F5344CB8AC3E}">
        <p14:creationId xmlns:p14="http://schemas.microsoft.com/office/powerpoint/2010/main" val="34141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629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PowerPoint Presentation</vt:lpstr>
      <vt:lpstr>Work Order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21</cp:revision>
  <dcterms:created xsi:type="dcterms:W3CDTF">2018-11-14T21:30:40Z</dcterms:created>
  <dcterms:modified xsi:type="dcterms:W3CDTF">2018-12-02T10:27:08Z</dcterms:modified>
</cp:coreProperties>
</file>