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AE2ADC7-8B90-45C6-945C-DB7337D29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9" b="17195"/>
          <a:stretch/>
        </p:blipFill>
        <p:spPr>
          <a:xfrm>
            <a:off x="1" y="16778"/>
            <a:ext cx="12192000" cy="4763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038047" y="1716657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105</cp:revision>
  <dcterms:created xsi:type="dcterms:W3CDTF">2020-01-14T00:33:06Z</dcterms:created>
  <dcterms:modified xsi:type="dcterms:W3CDTF">2020-01-24T23:47:12Z</dcterms:modified>
</cp:coreProperties>
</file>