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BEC7A-7FFD-49C5-8741-1BA0C76C163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E5E6CE71-F594-41F2-B48B-F136246763F6}">
      <dgm:prSet phldrT="[Text]"/>
      <dgm:spPr/>
      <dgm:t>
        <a:bodyPr/>
        <a:lstStyle/>
        <a:p>
          <a:r>
            <a:rPr lang="en-US" dirty="0"/>
            <a:t>Step 1:  Bring your own data</a:t>
          </a:r>
        </a:p>
      </dgm:t>
    </dgm:pt>
    <dgm:pt modelId="{8854C4D0-49CC-4608-8C8E-C1E63BB96D0F}" type="parTrans" cxnId="{CAA5BF85-1BFC-4FC8-80C8-5D3A9C48EC2A}">
      <dgm:prSet/>
      <dgm:spPr/>
      <dgm:t>
        <a:bodyPr/>
        <a:lstStyle/>
        <a:p>
          <a:endParaRPr lang="en-US"/>
        </a:p>
      </dgm:t>
    </dgm:pt>
    <dgm:pt modelId="{532EA248-4112-41D3-858F-D7F3909D6668}" type="sibTrans" cxnId="{CAA5BF85-1BFC-4FC8-80C8-5D3A9C48EC2A}">
      <dgm:prSet/>
      <dgm:spPr/>
      <dgm:t>
        <a:bodyPr/>
        <a:lstStyle/>
        <a:p>
          <a:endParaRPr lang="en-US"/>
        </a:p>
      </dgm:t>
    </dgm:pt>
    <dgm:pt modelId="{D2D31F37-466C-4A30-8F4C-3FDCA2FC9CE7}">
      <dgm:prSet phldrT="[Text]"/>
      <dgm:spPr/>
      <dgm:t>
        <a:bodyPr/>
        <a:lstStyle/>
        <a:p>
          <a:r>
            <a:rPr lang="en-US" dirty="0"/>
            <a:t>Step 2:  Run AI-ML service</a:t>
          </a:r>
        </a:p>
      </dgm:t>
    </dgm:pt>
    <dgm:pt modelId="{78348E51-0EAB-4857-B411-19030C30C41F}" type="parTrans" cxnId="{65F095A3-6C47-45C2-A046-0E0B60B1ADD8}">
      <dgm:prSet/>
      <dgm:spPr/>
      <dgm:t>
        <a:bodyPr/>
        <a:lstStyle/>
        <a:p>
          <a:endParaRPr lang="en-US"/>
        </a:p>
      </dgm:t>
    </dgm:pt>
    <dgm:pt modelId="{D2FF796B-1999-46A3-B8D7-DCB292A45997}" type="sibTrans" cxnId="{65F095A3-6C47-45C2-A046-0E0B60B1ADD8}">
      <dgm:prSet/>
      <dgm:spPr/>
      <dgm:t>
        <a:bodyPr/>
        <a:lstStyle/>
        <a:p>
          <a:endParaRPr lang="en-US"/>
        </a:p>
      </dgm:t>
    </dgm:pt>
    <dgm:pt modelId="{A050ED63-0E05-4829-A3A1-4561410EA41F}">
      <dgm:prSet phldrT="[Text]"/>
      <dgm:spPr/>
      <dgm:t>
        <a:bodyPr/>
        <a:lstStyle/>
        <a:p>
          <a:r>
            <a:rPr lang="en-US" dirty="0"/>
            <a:t>Step 3:  Call APIs to use results anywhere</a:t>
          </a:r>
        </a:p>
      </dgm:t>
    </dgm:pt>
    <dgm:pt modelId="{D71F4FBC-CCEE-428C-A5C6-3EE16CB174AF}" type="parTrans" cxnId="{BEEBE8B7-566C-4A00-BFC9-84748B6C426A}">
      <dgm:prSet/>
      <dgm:spPr/>
      <dgm:t>
        <a:bodyPr/>
        <a:lstStyle/>
        <a:p>
          <a:endParaRPr lang="en-US"/>
        </a:p>
      </dgm:t>
    </dgm:pt>
    <dgm:pt modelId="{91D7CB88-9064-4951-BEA1-624978FD21B3}" type="sibTrans" cxnId="{BEEBE8B7-566C-4A00-BFC9-84748B6C426A}">
      <dgm:prSet/>
      <dgm:spPr/>
      <dgm:t>
        <a:bodyPr/>
        <a:lstStyle/>
        <a:p>
          <a:endParaRPr lang="en-US"/>
        </a:p>
      </dgm:t>
    </dgm:pt>
    <dgm:pt modelId="{74051AB5-4FD8-47BD-B966-B7A4FC350250}" type="pres">
      <dgm:prSet presAssocID="{F25BEC7A-7FFD-49C5-8741-1BA0C76C163A}" presName="linearFlow" presStyleCnt="0">
        <dgm:presLayoutVars>
          <dgm:dir/>
          <dgm:resizeHandles val="exact"/>
        </dgm:presLayoutVars>
      </dgm:prSet>
      <dgm:spPr/>
    </dgm:pt>
    <dgm:pt modelId="{A3C12F18-42F5-4C8E-9424-701052A9EB12}" type="pres">
      <dgm:prSet presAssocID="{E5E6CE71-F594-41F2-B48B-F136246763F6}" presName="comp" presStyleCnt="0"/>
      <dgm:spPr/>
    </dgm:pt>
    <dgm:pt modelId="{CBDE6FCD-0D61-4B0A-9C23-91C8A9835A42}" type="pres">
      <dgm:prSet presAssocID="{E5E6CE71-F594-41F2-B48B-F136246763F6}" presName="rect2" presStyleLbl="node1" presStyleIdx="0" presStyleCnt="3">
        <dgm:presLayoutVars>
          <dgm:bulletEnabled val="1"/>
        </dgm:presLayoutVars>
      </dgm:prSet>
      <dgm:spPr/>
    </dgm:pt>
    <dgm:pt modelId="{B969FA0E-7AB4-4CB5-B95D-B2DA6789EFFE}" type="pres">
      <dgm:prSet presAssocID="{E5E6CE71-F594-41F2-B48B-F136246763F6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012BB4A0-58B6-4C0B-B4B7-52A450CD3B09}" type="pres">
      <dgm:prSet presAssocID="{532EA248-4112-41D3-858F-D7F3909D6668}" presName="sibTrans" presStyleCnt="0"/>
      <dgm:spPr/>
    </dgm:pt>
    <dgm:pt modelId="{FA247163-ECED-48BD-B5A6-9D80641FA39F}" type="pres">
      <dgm:prSet presAssocID="{D2D31F37-466C-4A30-8F4C-3FDCA2FC9CE7}" presName="comp" presStyleCnt="0"/>
      <dgm:spPr/>
    </dgm:pt>
    <dgm:pt modelId="{2E0FEA59-0ECE-40C0-8823-C57F9DA17D8C}" type="pres">
      <dgm:prSet presAssocID="{D2D31F37-466C-4A30-8F4C-3FDCA2FC9CE7}" presName="rect2" presStyleLbl="node1" presStyleIdx="1" presStyleCnt="3">
        <dgm:presLayoutVars>
          <dgm:bulletEnabled val="1"/>
        </dgm:presLayoutVars>
      </dgm:prSet>
      <dgm:spPr/>
    </dgm:pt>
    <dgm:pt modelId="{430189F4-19B9-4ACD-87BF-D092F67150D1}" type="pres">
      <dgm:prSet presAssocID="{D2D31F37-466C-4A30-8F4C-3FDCA2FC9CE7}" presName="rect1" presStyleLbl="ln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Syncing cloud outline"/>
        </a:ext>
      </dgm:extLst>
    </dgm:pt>
    <dgm:pt modelId="{5CEC088A-0692-4AF7-9F49-DB737C538B22}" type="pres">
      <dgm:prSet presAssocID="{D2FF796B-1999-46A3-B8D7-DCB292A45997}" presName="sibTrans" presStyleCnt="0"/>
      <dgm:spPr/>
    </dgm:pt>
    <dgm:pt modelId="{FB13961C-4B54-4A8F-9C57-653B4BBF58CD}" type="pres">
      <dgm:prSet presAssocID="{A050ED63-0E05-4829-A3A1-4561410EA41F}" presName="comp" presStyleCnt="0"/>
      <dgm:spPr/>
    </dgm:pt>
    <dgm:pt modelId="{2459FBDB-CB55-48A8-9528-32981F486184}" type="pres">
      <dgm:prSet presAssocID="{A050ED63-0E05-4829-A3A1-4561410EA41F}" presName="rect2" presStyleLbl="node1" presStyleIdx="2" presStyleCnt="3">
        <dgm:presLayoutVars>
          <dgm:bulletEnabled val="1"/>
        </dgm:presLayoutVars>
      </dgm:prSet>
      <dgm:spPr/>
    </dgm:pt>
    <dgm:pt modelId="{FB15916D-E654-4E1C-9206-CB471813882D}" type="pres">
      <dgm:prSet presAssocID="{A050ED63-0E05-4829-A3A1-4561410EA41F}" presName="rect1" presStyleLbl="ln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outline"/>
        </a:ext>
      </dgm:extLst>
    </dgm:pt>
  </dgm:ptLst>
  <dgm:cxnLst>
    <dgm:cxn modelId="{7F0B6B40-AB7B-4DDF-8D2D-847490AB822C}" type="presOf" srcId="{F25BEC7A-7FFD-49C5-8741-1BA0C76C163A}" destId="{74051AB5-4FD8-47BD-B966-B7A4FC350250}" srcOrd="0" destOrd="0" presId="urn:microsoft.com/office/officeart/2008/layout/AlternatingPictureBlocks"/>
    <dgm:cxn modelId="{CAA5BF85-1BFC-4FC8-80C8-5D3A9C48EC2A}" srcId="{F25BEC7A-7FFD-49C5-8741-1BA0C76C163A}" destId="{E5E6CE71-F594-41F2-B48B-F136246763F6}" srcOrd="0" destOrd="0" parTransId="{8854C4D0-49CC-4608-8C8E-C1E63BB96D0F}" sibTransId="{532EA248-4112-41D3-858F-D7F3909D6668}"/>
    <dgm:cxn modelId="{AD3BC686-EBB2-44C7-BD25-63A10D779E49}" type="presOf" srcId="{D2D31F37-466C-4A30-8F4C-3FDCA2FC9CE7}" destId="{2E0FEA59-0ECE-40C0-8823-C57F9DA17D8C}" srcOrd="0" destOrd="0" presId="urn:microsoft.com/office/officeart/2008/layout/AlternatingPictureBlocks"/>
    <dgm:cxn modelId="{9A8F0E97-B5D3-463C-AB69-A7787A5FDC41}" type="presOf" srcId="{E5E6CE71-F594-41F2-B48B-F136246763F6}" destId="{CBDE6FCD-0D61-4B0A-9C23-91C8A9835A42}" srcOrd="0" destOrd="0" presId="urn:microsoft.com/office/officeart/2008/layout/AlternatingPictureBlocks"/>
    <dgm:cxn modelId="{1088C59D-6FE9-421A-B1F4-06E1894C306B}" type="presOf" srcId="{A050ED63-0E05-4829-A3A1-4561410EA41F}" destId="{2459FBDB-CB55-48A8-9528-32981F486184}" srcOrd="0" destOrd="0" presId="urn:microsoft.com/office/officeart/2008/layout/AlternatingPictureBlocks"/>
    <dgm:cxn modelId="{65F095A3-6C47-45C2-A046-0E0B60B1ADD8}" srcId="{F25BEC7A-7FFD-49C5-8741-1BA0C76C163A}" destId="{D2D31F37-466C-4A30-8F4C-3FDCA2FC9CE7}" srcOrd="1" destOrd="0" parTransId="{78348E51-0EAB-4857-B411-19030C30C41F}" sibTransId="{D2FF796B-1999-46A3-B8D7-DCB292A45997}"/>
    <dgm:cxn modelId="{BEEBE8B7-566C-4A00-BFC9-84748B6C426A}" srcId="{F25BEC7A-7FFD-49C5-8741-1BA0C76C163A}" destId="{A050ED63-0E05-4829-A3A1-4561410EA41F}" srcOrd="2" destOrd="0" parTransId="{D71F4FBC-CCEE-428C-A5C6-3EE16CB174AF}" sibTransId="{91D7CB88-9064-4951-BEA1-624978FD21B3}"/>
    <dgm:cxn modelId="{104FEFCA-69ED-46A7-824D-CB5CB568BBD8}" type="presParOf" srcId="{74051AB5-4FD8-47BD-B966-B7A4FC350250}" destId="{A3C12F18-42F5-4C8E-9424-701052A9EB12}" srcOrd="0" destOrd="0" presId="urn:microsoft.com/office/officeart/2008/layout/AlternatingPictureBlocks"/>
    <dgm:cxn modelId="{4FB55C8F-6D37-4853-9D1F-54AA499A2226}" type="presParOf" srcId="{A3C12F18-42F5-4C8E-9424-701052A9EB12}" destId="{CBDE6FCD-0D61-4B0A-9C23-91C8A9835A42}" srcOrd="0" destOrd="0" presId="urn:microsoft.com/office/officeart/2008/layout/AlternatingPictureBlocks"/>
    <dgm:cxn modelId="{E088B2C7-3B21-42D3-8508-74048608E0DF}" type="presParOf" srcId="{A3C12F18-42F5-4C8E-9424-701052A9EB12}" destId="{B969FA0E-7AB4-4CB5-B95D-B2DA6789EFFE}" srcOrd="1" destOrd="0" presId="urn:microsoft.com/office/officeart/2008/layout/AlternatingPictureBlocks"/>
    <dgm:cxn modelId="{1123675A-1044-4C00-B703-F2C2B3CFEAB3}" type="presParOf" srcId="{74051AB5-4FD8-47BD-B966-B7A4FC350250}" destId="{012BB4A0-58B6-4C0B-B4B7-52A450CD3B09}" srcOrd="1" destOrd="0" presId="urn:microsoft.com/office/officeart/2008/layout/AlternatingPictureBlocks"/>
    <dgm:cxn modelId="{F8920608-36C9-4CB2-8A98-6628789C05D3}" type="presParOf" srcId="{74051AB5-4FD8-47BD-B966-B7A4FC350250}" destId="{FA247163-ECED-48BD-B5A6-9D80641FA39F}" srcOrd="2" destOrd="0" presId="urn:microsoft.com/office/officeart/2008/layout/AlternatingPictureBlocks"/>
    <dgm:cxn modelId="{A43E620A-A303-4408-BD7E-4A26FF0C6B15}" type="presParOf" srcId="{FA247163-ECED-48BD-B5A6-9D80641FA39F}" destId="{2E0FEA59-0ECE-40C0-8823-C57F9DA17D8C}" srcOrd="0" destOrd="0" presId="urn:microsoft.com/office/officeart/2008/layout/AlternatingPictureBlocks"/>
    <dgm:cxn modelId="{3AE59740-89F3-4F9F-A2EE-2F96C661CB7E}" type="presParOf" srcId="{FA247163-ECED-48BD-B5A6-9D80641FA39F}" destId="{430189F4-19B9-4ACD-87BF-D092F67150D1}" srcOrd="1" destOrd="0" presId="urn:microsoft.com/office/officeart/2008/layout/AlternatingPictureBlocks"/>
    <dgm:cxn modelId="{C8568C5A-7552-4643-BBFA-A8BBFF832086}" type="presParOf" srcId="{74051AB5-4FD8-47BD-B966-B7A4FC350250}" destId="{5CEC088A-0692-4AF7-9F49-DB737C538B22}" srcOrd="3" destOrd="0" presId="urn:microsoft.com/office/officeart/2008/layout/AlternatingPictureBlocks"/>
    <dgm:cxn modelId="{E2B8211B-8E7B-414E-8FAA-7ED5F4F15260}" type="presParOf" srcId="{74051AB5-4FD8-47BD-B966-B7A4FC350250}" destId="{FB13961C-4B54-4A8F-9C57-653B4BBF58CD}" srcOrd="4" destOrd="0" presId="urn:microsoft.com/office/officeart/2008/layout/AlternatingPictureBlocks"/>
    <dgm:cxn modelId="{4FF9345A-7591-4F24-86F9-9550AC1E6C90}" type="presParOf" srcId="{FB13961C-4B54-4A8F-9C57-653B4BBF58CD}" destId="{2459FBDB-CB55-48A8-9528-32981F486184}" srcOrd="0" destOrd="0" presId="urn:microsoft.com/office/officeart/2008/layout/AlternatingPictureBlocks"/>
    <dgm:cxn modelId="{5602A6D4-D345-4DAB-B71B-3ACCDBD3C7C4}" type="presParOf" srcId="{FB13961C-4B54-4A8F-9C57-653B4BBF58CD}" destId="{FB15916D-E654-4E1C-9206-CB471813882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E6FCD-0D61-4B0A-9C23-91C8A9835A42}">
      <dsp:nvSpPr>
        <dsp:cNvPr id="0" name=""/>
        <dsp:cNvSpPr/>
      </dsp:nvSpPr>
      <dsp:spPr>
        <a:xfrm>
          <a:off x="3151822" y="2068"/>
          <a:ext cx="3595052" cy="1625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 1:  Bring your own data</a:t>
          </a:r>
        </a:p>
      </dsp:txBody>
      <dsp:txXfrm>
        <a:off x="3151822" y="2068"/>
        <a:ext cx="3595052" cy="1625984"/>
      </dsp:txXfrm>
    </dsp:sp>
    <dsp:sp modelId="{B969FA0E-7AB4-4CB5-B95D-B2DA6789EFFE}">
      <dsp:nvSpPr>
        <dsp:cNvPr id="0" name=""/>
        <dsp:cNvSpPr/>
      </dsp:nvSpPr>
      <dsp:spPr>
        <a:xfrm>
          <a:off x="1381124" y="2068"/>
          <a:ext cx="1609725" cy="162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FEA59-0ECE-40C0-8823-C57F9DA17D8C}">
      <dsp:nvSpPr>
        <dsp:cNvPr id="0" name=""/>
        <dsp:cNvSpPr/>
      </dsp:nvSpPr>
      <dsp:spPr>
        <a:xfrm>
          <a:off x="1381124" y="1896341"/>
          <a:ext cx="3595052" cy="1625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 2:  Run AI-ML service</a:t>
          </a:r>
        </a:p>
      </dsp:txBody>
      <dsp:txXfrm>
        <a:off x="1381124" y="1896341"/>
        <a:ext cx="3595052" cy="1625984"/>
      </dsp:txXfrm>
    </dsp:sp>
    <dsp:sp modelId="{430189F4-19B9-4ACD-87BF-D092F67150D1}">
      <dsp:nvSpPr>
        <dsp:cNvPr id="0" name=""/>
        <dsp:cNvSpPr/>
      </dsp:nvSpPr>
      <dsp:spPr>
        <a:xfrm>
          <a:off x="5137150" y="1896341"/>
          <a:ext cx="1609725" cy="162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9FBDB-CB55-48A8-9528-32981F486184}">
      <dsp:nvSpPr>
        <dsp:cNvPr id="0" name=""/>
        <dsp:cNvSpPr/>
      </dsp:nvSpPr>
      <dsp:spPr>
        <a:xfrm>
          <a:off x="3151822" y="3790613"/>
          <a:ext cx="3595052" cy="1625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 3:  Call APIs to use results anywhere</a:t>
          </a:r>
        </a:p>
      </dsp:txBody>
      <dsp:txXfrm>
        <a:off x="3151822" y="3790613"/>
        <a:ext cx="3595052" cy="1625984"/>
      </dsp:txXfrm>
    </dsp:sp>
    <dsp:sp modelId="{FB15916D-E654-4E1C-9206-CB471813882D}">
      <dsp:nvSpPr>
        <dsp:cNvPr id="0" name=""/>
        <dsp:cNvSpPr/>
      </dsp:nvSpPr>
      <dsp:spPr>
        <a:xfrm>
          <a:off x="1381124" y="3790613"/>
          <a:ext cx="1609725" cy="162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3DF3-7F29-40A1-B4F1-5E309CFEF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9D6F-7E99-4278-BF35-F62C0848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2FBB-3EC7-4332-B9B5-D961BD05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D909-C0E7-4A90-8C8E-E500298E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78A5-B409-43F5-9CCE-79F8B34A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2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0428-3F82-4A0D-AD84-9F64EA4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EC458-D2AB-4FEB-AB9E-65570094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93CF-2B12-473E-838B-A2AE27C4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AD2E-D600-4343-9BE3-E2C2B9C1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F1BF-7A6C-47B0-9CFE-BF4D8B55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7B073-C936-455C-89D4-618AC2F4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A8FE2-4F7F-4D73-BAA0-93CD469D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507C-068F-4291-9BB3-0400B427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1FE7-0D51-41FD-B841-269759F3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FB9B-464B-421A-BC59-6F59F15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628E-2ED2-474E-AD3A-29E383AA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4332-6E0F-411E-8541-F1ABFC9B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C216-8CAC-4944-9AAE-F1E77532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6BF2-ACE8-4289-929C-A0F67590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11EC-B405-4B6C-B9CA-CF730088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BB14-0EEC-442D-A5F6-48FECC6D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B351-130D-4715-979C-BF04B789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61E1-F1D6-46C6-8E17-0B1C3997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2C27-1B44-402D-82B6-D2B08CC9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B676-8E31-44F9-A051-B304B296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D888-B2C5-4844-82DF-9BBD056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B8AF-8C21-45E4-A9B3-1AF72E647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2AC9E-4238-4307-A8C4-865E3B18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3C141-CD7F-4A5B-91FA-59038B8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7C0A-2222-4EF2-BCC7-F52011E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E351-8D9D-497C-AEC4-FE7CE0F0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8DA3-EDC1-4D5C-B8B2-7245FA9D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F4E49-11E7-4A26-9978-AF974055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9685B-93F7-44FE-AF34-BDD2C1B4E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A1AAE-FC1E-4BC0-9F67-C80507DF3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6C686-25E0-492D-B164-F894E0AC3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98F6E-81F6-40E1-8D46-2DBB4099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90503-3DE4-47E6-8D6B-D04CEE39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18350-10A5-415F-9392-D356D6D5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E810-C69A-4BBE-8B6C-02D5E212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947E0-58E7-4B0B-A93E-28B87602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D94AD-AA82-4F86-8E25-5F558068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9412A-9CC7-4326-A8D0-6E350601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D27E8-231D-4F50-B554-D64D16D3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8CA35-A6BB-4A77-B74A-CA163EF8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C3018-767B-4FD1-BA25-6F8FE376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971-D647-4DFB-B768-32A0D637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9134-E52C-46B8-A7A3-F14D3B25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F7B68-6D61-4070-91EB-4C04BE87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16CED-0BED-4A09-A3EB-9BAC08B5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6C073-BE7F-4E2B-BBF6-018FBFF4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92C43-8F12-4D8C-9188-201125B2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4CF8-5595-47BC-A2EF-D29E7E38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B935D-057E-4217-9AFD-F17673B89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D9576-53CD-419A-AB28-DD7CB922D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7C60-A516-46AB-9013-3B178A4D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8439-BDCF-443B-BDA7-C7D39191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CA09B-31D3-4526-A265-F702CC65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CD3C-730D-42E5-90D0-B209E313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D42B-305B-4091-9A59-5EAC37FA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F5D3-4830-43B1-A22E-0E186238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0EB1-DF50-441A-B441-E2BAF28A73C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B415-D19F-474A-8EAB-DBF702FFF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4899-E814-459B-8B15-8436026F6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F28F-300D-418F-91BF-1822F70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46B43C-8E79-4361-B6C1-7B2DA3357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7724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7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E9EC3278278C4EAFA14CAD3949CCF2" ma:contentTypeVersion="13" ma:contentTypeDescription="Create a new document." ma:contentTypeScope="" ma:versionID="066870726479a8d0923d143b859fa277">
  <xsd:schema xmlns:xsd="http://www.w3.org/2001/XMLSchema" xmlns:xs="http://www.w3.org/2001/XMLSchema" xmlns:p="http://schemas.microsoft.com/office/2006/metadata/properties" xmlns:ns2="0be864d4-2e1e-4147-b554-953cb37bfd3b" xmlns:ns3="230e9df3-be65-4c73-a93b-d1236ebd677e" targetNamespace="http://schemas.microsoft.com/office/2006/metadata/properties" ma:root="true" ma:fieldsID="6dcfe8dcb48d518655552da41154dd82" ns2:_="" ns3:_="">
    <xsd:import namespace="0be864d4-2e1e-4147-b554-953cb37bfd3b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864d4-2e1e-4147-b554-953cb37bf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022806a-f400-4704-98fd-6bee7a140790}" ma:internalName="TaxCatchAll" ma:showField="CatchAllData" ma:web="fd48c9e5-165f-4efa-8636-c00665d62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be864d4-2e1e-4147-b554-953cb37bfd3b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72BEB43-E20C-4315-933E-3A189E8D6696}"/>
</file>

<file path=customXml/itemProps2.xml><?xml version="1.0" encoding="utf-8"?>
<ds:datastoreItem xmlns:ds="http://schemas.openxmlformats.org/officeDocument/2006/customXml" ds:itemID="{1C03F1EA-3093-4A40-9CDA-2AC9FC8640B7}"/>
</file>

<file path=customXml/itemProps3.xml><?xml version="1.0" encoding="utf-8"?>
<ds:datastoreItem xmlns:ds="http://schemas.openxmlformats.org/officeDocument/2006/customXml" ds:itemID="{82E3FA63-364A-49B1-9A62-D56F838ED794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Yack</dc:creator>
  <cp:lastModifiedBy>Julie Yack</cp:lastModifiedBy>
  <cp:revision>1</cp:revision>
  <dcterms:created xsi:type="dcterms:W3CDTF">2022-02-07T20:46:50Z</dcterms:created>
  <dcterms:modified xsi:type="dcterms:W3CDTF">2022-02-07T20:55:13Z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0x010100B5E9EC3278278C4EAFA14CAD3949CCF2</vt:lpwstr>
  </property>
</Properties>
</file>