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0799F87-0958-49CA-A200-2C41E71C6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8" r="89154" b="48890"/>
          <a:stretch/>
        </p:blipFill>
        <p:spPr>
          <a:xfrm>
            <a:off x="0" y="-1"/>
            <a:ext cx="2726422" cy="6064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DAA328-C8E8-448A-8530-303F598A0899}"/>
              </a:ext>
            </a:extLst>
          </p:cNvPr>
          <p:cNvSpPr/>
          <p:nvPr/>
        </p:nvSpPr>
        <p:spPr>
          <a:xfrm>
            <a:off x="1" y="5053973"/>
            <a:ext cx="2642532" cy="558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42</cp:revision>
  <dcterms:created xsi:type="dcterms:W3CDTF">2020-01-14T00:33:06Z</dcterms:created>
  <dcterms:modified xsi:type="dcterms:W3CDTF">2020-01-25T00:13:17Z</dcterms:modified>
</cp:coreProperties>
</file>