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6FE5E0-C708-4172-9E28-4381F3746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1" r="68874" b="47316"/>
          <a:stretch/>
        </p:blipFill>
        <p:spPr>
          <a:xfrm>
            <a:off x="-7910" y="0"/>
            <a:ext cx="8470423" cy="673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3241382" y="797297"/>
            <a:ext cx="1438450" cy="3413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3A9C1-9B09-4E9E-A328-D7B8A7AD7B7D}"/>
              </a:ext>
            </a:extLst>
          </p:cNvPr>
          <p:cNvSpPr/>
          <p:nvPr/>
        </p:nvSpPr>
        <p:spPr>
          <a:xfrm>
            <a:off x="4772569" y="797297"/>
            <a:ext cx="1438450" cy="3413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107</cp:revision>
  <dcterms:created xsi:type="dcterms:W3CDTF">2020-01-14T00:33:06Z</dcterms:created>
  <dcterms:modified xsi:type="dcterms:W3CDTF">2020-01-28T01:37:46Z</dcterms:modified>
</cp:coreProperties>
</file>