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169DC09-F47E-416B-B5DD-97404106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55234" b="59519"/>
          <a:stretch/>
        </p:blipFill>
        <p:spPr>
          <a:xfrm>
            <a:off x="0" y="0"/>
            <a:ext cx="9886665" cy="395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2548252" y="501591"/>
            <a:ext cx="1159681" cy="44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C0FC8A1F-FE11-4ADE-9FF2-A3F334346B52}"/>
</file>

<file path=customXml/itemProps2.xml><?xml version="1.0" encoding="utf-8"?>
<ds:datastoreItem xmlns:ds="http://schemas.openxmlformats.org/officeDocument/2006/customXml" ds:itemID="{0EE09D3E-EB6F-4AD9-A5C1-5942A78FDF4C}"/>
</file>

<file path=customXml/itemProps3.xml><?xml version="1.0" encoding="utf-8"?>
<ds:datastoreItem xmlns:ds="http://schemas.openxmlformats.org/officeDocument/2006/customXml" ds:itemID="{93C127BC-8C44-499B-B5DE-786CC4FC8286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2020-01-24T23:54:43Z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