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6DBBAA1-EE7A-4728-B578-B36EA2CC2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44"/>
          <a:stretch/>
        </p:blipFill>
        <p:spPr>
          <a:xfrm>
            <a:off x="0" y="0"/>
            <a:ext cx="12080147" cy="6043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EE4C32-05D3-4A7E-A7EA-1836FB585F1B}"/>
              </a:ext>
            </a:extLst>
          </p:cNvPr>
          <p:cNvSpPr/>
          <p:nvPr/>
        </p:nvSpPr>
        <p:spPr>
          <a:xfrm>
            <a:off x="11317016" y="5733918"/>
            <a:ext cx="704407" cy="228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4DA7BC6F-DAE4-4526-B87D-1577A7DEAEB7}"/>
</file>

<file path=customXml/itemProps2.xml><?xml version="1.0" encoding="utf-8"?>
<ds:datastoreItem xmlns:ds="http://schemas.openxmlformats.org/officeDocument/2006/customXml" ds:itemID="{1EA1B5B1-8CD5-4696-9894-1D8655F17F01}"/>
</file>

<file path=customXml/itemProps3.xml><?xml version="1.0" encoding="utf-8"?>
<ds:datastoreItem xmlns:ds="http://schemas.openxmlformats.org/officeDocument/2006/customXml" ds:itemID="{B4188A89-5245-499A-90B8-61A243CF7153}"/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19</cp:revision>
  <dcterms:created xsi:type="dcterms:W3CDTF">2020-01-14T00:33:06Z</dcterms:created>
  <dcterms:modified xsi:type="dcterms:W3CDTF">2020-01-24T23:55:55Z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