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ED79C217-B020-4DB9-BD2A-4E2ECA1B05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75"/>
          <a:stretch/>
        </p:blipFill>
        <p:spPr>
          <a:xfrm>
            <a:off x="0" y="0"/>
            <a:ext cx="12123802" cy="611557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CEE4C32-05D3-4A7E-A7EA-1836FB585F1B}"/>
              </a:ext>
            </a:extLst>
          </p:cNvPr>
          <p:cNvSpPr/>
          <p:nvPr/>
        </p:nvSpPr>
        <p:spPr>
          <a:xfrm>
            <a:off x="85726" y="1315713"/>
            <a:ext cx="1927632" cy="17546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7558BF-40B5-4172-8240-223E510503C9}"/>
              </a:ext>
            </a:extLst>
          </p:cNvPr>
          <p:cNvSpPr/>
          <p:nvPr/>
        </p:nvSpPr>
        <p:spPr>
          <a:xfrm>
            <a:off x="10356828" y="1173100"/>
            <a:ext cx="1749445" cy="17546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C98629-B8FC-456B-961B-D3D40897E7EB}"/>
              </a:ext>
            </a:extLst>
          </p:cNvPr>
          <p:cNvSpPr/>
          <p:nvPr/>
        </p:nvSpPr>
        <p:spPr>
          <a:xfrm>
            <a:off x="10604915" y="5534639"/>
            <a:ext cx="585999" cy="3429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6A521E24FD5241BF5D9C11039D88E0" ma:contentTypeVersion="15" ma:contentTypeDescription="Create a new document." ma:contentTypeScope="" ma:versionID="b0f6af60c75253a09ec005f64935558d">
  <xsd:schema xmlns:xsd="http://www.w3.org/2001/XMLSchema" xmlns:xs="http://www.w3.org/2001/XMLSchema" xmlns:p="http://schemas.microsoft.com/office/2006/metadata/properties" xmlns:ns2="d5256ac0-ee8b-4d64-a695-faf3a43b765b" xmlns:ns3="31f6f5b6-b21f-49c3-8c4a-e1e262cbd92e" xmlns:ns4="230e9df3-be65-4c73-a93b-d1236ebd677e" targetNamespace="http://schemas.microsoft.com/office/2006/metadata/properties" ma:root="true" ma:fieldsID="fc8f0f65b0963d805a8e7549864605a4" ns2:_="" ns3:_="" ns4:_="">
    <xsd:import namespace="d5256ac0-ee8b-4d64-a695-faf3a43b765b"/>
    <xsd:import namespace="31f6f5b6-b21f-49c3-8c4a-e1e262cbd92e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256ac0-ee8b-4d64-a695-faf3a43b765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f6f5b6-b21f-49c3-8c4a-e1e262cbd9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de87cd50-a3c5-46c6-967a-24555efa0638}" ma:internalName="TaxCatchAll" ma:showField="CatchAllData" ma:web="d5256ac0-ee8b-4d64-a695-faf3a43b765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1f6f5b6-b21f-49c3-8c4a-e1e262cbd92e">
      <Terms xmlns="http://schemas.microsoft.com/office/infopath/2007/PartnerControls"/>
    </lcf76f155ced4ddcb4097134ff3c332f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18FB4A87-BBF9-49D9-92FF-AEA2F4E92461}"/>
</file>

<file path=customXml/itemProps2.xml><?xml version="1.0" encoding="utf-8"?>
<ds:datastoreItem xmlns:ds="http://schemas.openxmlformats.org/officeDocument/2006/customXml" ds:itemID="{85986CD3-4C5B-4DBF-B0A9-B173A9970423}"/>
</file>

<file path=customXml/itemProps3.xml><?xml version="1.0" encoding="utf-8"?>
<ds:datastoreItem xmlns:ds="http://schemas.openxmlformats.org/officeDocument/2006/customXml" ds:itemID="{B4AAB55E-456D-47D3-A3AF-B03FE3A5F5FB}"/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19</cp:revision>
  <dcterms:created xsi:type="dcterms:W3CDTF">2020-01-14T00:33:06Z</dcterms:created>
  <dcterms:modified xsi:type="dcterms:W3CDTF">2020-01-24T23:57:28Z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0x010100996A521E24FD5241BF5D9C11039D88E0</vt:lpwstr>
  </property>
</Properties>
</file>