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D79C217-B020-4DB9-BD2A-4E2ECA1B0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18" t="11716"/>
          <a:stretch/>
        </p:blipFill>
        <p:spPr>
          <a:xfrm>
            <a:off x="-1" y="0"/>
            <a:ext cx="1838325" cy="5678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87558BF-40B5-4172-8240-223E510503C9}"/>
              </a:ext>
            </a:extLst>
          </p:cNvPr>
          <p:cNvSpPr/>
          <p:nvPr/>
        </p:nvSpPr>
        <p:spPr>
          <a:xfrm>
            <a:off x="104775" y="1073393"/>
            <a:ext cx="1704973" cy="14316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8629-B8FC-456B-961B-D3D40897E7EB}"/>
              </a:ext>
            </a:extLst>
          </p:cNvPr>
          <p:cNvSpPr/>
          <p:nvPr/>
        </p:nvSpPr>
        <p:spPr>
          <a:xfrm>
            <a:off x="332504" y="5114925"/>
            <a:ext cx="629521" cy="342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0AE47C7-14EE-4EBD-80F3-E53F65E6DB1C}"/>
</file>

<file path=customXml/itemProps2.xml><?xml version="1.0" encoding="utf-8"?>
<ds:datastoreItem xmlns:ds="http://schemas.openxmlformats.org/officeDocument/2006/customXml" ds:itemID="{D3B04108-FCD6-4285-BDA0-983034213B83}"/>
</file>

<file path=customXml/itemProps3.xml><?xml version="1.0" encoding="utf-8"?>
<ds:datastoreItem xmlns:ds="http://schemas.openxmlformats.org/officeDocument/2006/customXml" ds:itemID="{E77E1F56-0329-414E-9D64-DF2A5DB9A81C}"/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20</cp:revision>
  <dcterms:created xsi:type="dcterms:W3CDTF">2020-01-14T00:33:06Z</dcterms:created>
  <dcterms:modified xsi:type="dcterms:W3CDTF">2020-01-19T16:52:32Z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