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1D5120A-45A6-4539-9E4C-116A44CF7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31" t="11683"/>
          <a:stretch/>
        </p:blipFill>
        <p:spPr>
          <a:xfrm>
            <a:off x="0" y="0"/>
            <a:ext cx="1885950" cy="583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342900" y="5295902"/>
            <a:ext cx="609600" cy="304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104775" y="600076"/>
            <a:ext cx="1704973" cy="2057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4288A71-0C6C-4A73-9713-70DD7CF16B76}"/>
</file>

<file path=customXml/itemProps2.xml><?xml version="1.0" encoding="utf-8"?>
<ds:datastoreItem xmlns:ds="http://schemas.openxmlformats.org/officeDocument/2006/customXml" ds:itemID="{5802022B-FA2C-4369-A022-D52715748E1C}"/>
</file>

<file path=customXml/itemProps3.xml><?xml version="1.0" encoding="utf-8"?>
<ds:datastoreItem xmlns:ds="http://schemas.openxmlformats.org/officeDocument/2006/customXml" ds:itemID="{792276C0-1702-4101-B128-72C2F0C6B12F}"/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24</cp:revision>
  <dcterms:created xsi:type="dcterms:W3CDTF">2020-01-14T00:33:06Z</dcterms:created>
  <dcterms:modified xsi:type="dcterms:W3CDTF">2020-01-19T16:56:14Z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