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C541640-A6D7-4E67-8A1C-D0512AC3B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75" r="61172"/>
          <a:stretch/>
        </p:blipFill>
        <p:spPr>
          <a:xfrm>
            <a:off x="0" y="0"/>
            <a:ext cx="4733925" cy="6149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CC5BEC6-E41E-4A68-BACD-A9226331E0FD}"/>
              </a:ext>
            </a:extLst>
          </p:cNvPr>
          <p:cNvSpPr/>
          <p:nvPr/>
        </p:nvSpPr>
        <p:spPr>
          <a:xfrm>
            <a:off x="2257424" y="1590675"/>
            <a:ext cx="1914525" cy="31051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CBB2909A-3EBF-414F-9FEB-EF929BACC22F}"/>
</file>

<file path=customXml/itemProps2.xml><?xml version="1.0" encoding="utf-8"?>
<ds:datastoreItem xmlns:ds="http://schemas.openxmlformats.org/officeDocument/2006/customXml" ds:itemID="{9CFA18AB-D06B-4EC8-8B08-392B1D4C4E40}"/>
</file>

<file path=customXml/itemProps3.xml><?xml version="1.0" encoding="utf-8"?>
<ds:datastoreItem xmlns:ds="http://schemas.openxmlformats.org/officeDocument/2006/customXml" ds:itemID="{01D0AC4D-A129-4790-B00D-2FC28FD1F1B4}"/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29</cp:revision>
  <dcterms:created xsi:type="dcterms:W3CDTF">2020-01-14T00:33:06Z</dcterms:created>
  <dcterms:modified xsi:type="dcterms:W3CDTF">2020-01-19T17:02:48Z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