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26FF0-990D-40D6-A29D-4774A173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8" r="39646" b="41835"/>
          <a:stretch/>
        </p:blipFill>
        <p:spPr>
          <a:xfrm>
            <a:off x="0" y="8626"/>
            <a:ext cx="12192000" cy="5645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2413735" y="2751157"/>
            <a:ext cx="9758691" cy="76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7573837" y="3025803"/>
            <a:ext cx="267419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638E6C1-EEEF-431C-9464-97ADEB2060A4}"/>
</file>

<file path=customXml/itemProps2.xml><?xml version="1.0" encoding="utf-8"?>
<ds:datastoreItem xmlns:ds="http://schemas.openxmlformats.org/officeDocument/2006/customXml" ds:itemID="{D5FFED38-F2FB-4CBF-B78C-11F551028D47}"/>
</file>

<file path=customXml/itemProps3.xml><?xml version="1.0" encoding="utf-8"?>
<ds:datastoreItem xmlns:ds="http://schemas.openxmlformats.org/officeDocument/2006/customXml" ds:itemID="{571775B8-DB38-4A62-B800-5CB354068AAF}"/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31</cp:revision>
  <dcterms:created xsi:type="dcterms:W3CDTF">2020-01-14T00:33:06Z</dcterms:created>
  <dcterms:modified xsi:type="dcterms:W3CDTF">2020-01-25T00:04:38Z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