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414379-2F50-4419-9419-1CEF30C00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7475" r="58749" b="50000"/>
          <a:stretch/>
        </p:blipFill>
        <p:spPr>
          <a:xfrm>
            <a:off x="-1" y="-1"/>
            <a:ext cx="11778144" cy="657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42E404-3F14-4A3A-97B8-4825C1E6FB9C}"/>
              </a:ext>
            </a:extLst>
          </p:cNvPr>
          <p:cNvSpPr/>
          <p:nvPr/>
        </p:nvSpPr>
        <p:spPr>
          <a:xfrm>
            <a:off x="0" y="2520468"/>
            <a:ext cx="2927758" cy="625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1E0EB-D154-4F33-A3CC-FB0F4182C186}"/>
              </a:ext>
            </a:extLst>
          </p:cNvPr>
          <p:cNvSpPr/>
          <p:nvPr/>
        </p:nvSpPr>
        <p:spPr>
          <a:xfrm>
            <a:off x="6188383" y="2590220"/>
            <a:ext cx="2443889" cy="3852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4ADC0F33-7983-4EE2-A2F4-997FB9DE9CC6}"/>
</file>

<file path=customXml/itemProps2.xml><?xml version="1.0" encoding="utf-8"?>
<ds:datastoreItem xmlns:ds="http://schemas.openxmlformats.org/officeDocument/2006/customXml" ds:itemID="{EB26C243-055D-46FE-9DEF-C749460CAB7C}"/>
</file>

<file path=customXml/itemProps3.xml><?xml version="1.0" encoding="utf-8"?>
<ds:datastoreItem xmlns:ds="http://schemas.openxmlformats.org/officeDocument/2006/customXml" ds:itemID="{70B4DD94-607F-4BAA-B9AD-1A1CFE6FF653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9</cp:revision>
  <dcterms:created xsi:type="dcterms:W3CDTF">2020-01-14T00:33:06Z</dcterms:created>
  <dcterms:modified xsi:type="dcterms:W3CDTF">2020-01-24T23:48:26Z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