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4257d9291635bc5cb4c092963aa1be7a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bca45b24ba46885b01554d6d0eb772ad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578160-DABA-4753-8635-49E160DBC553}"/>
</file>

<file path=customXml/itemProps2.xml><?xml version="1.0" encoding="utf-8"?>
<ds:datastoreItem xmlns:ds="http://schemas.openxmlformats.org/officeDocument/2006/customXml" ds:itemID="{0C26D373-E36D-42A1-B06C-E87CD8F1ED12}"/>
</file>

<file path=customXml/itemProps3.xml><?xml version="1.0" encoding="utf-8"?>
<ds:datastoreItem xmlns:ds="http://schemas.openxmlformats.org/officeDocument/2006/customXml" ds:itemID="{FC9C420F-A8D6-4305-8276-5BB7A47C0B51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