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67" r:id="rId5"/>
    <p:sldId id="256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EF1B36"/>
    <a:srgbClr val="00B0F0"/>
    <a:srgbClr val="F2F2F2"/>
    <a:srgbClr val="363636"/>
    <a:srgbClr val="2F528F"/>
    <a:srgbClr val="FFFFFF"/>
    <a:srgbClr val="F2C718"/>
    <a:srgbClr val="F8F8F8"/>
    <a:srgbClr val="F1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761F-1C12-41F4-827B-6BE413203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277BB-AC6D-4999-BE4E-B2CF90EF3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A947-73F6-4CEC-BF0C-985BE3D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41E2-46D1-4D04-89E1-0E0E93A7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CAA7-FBD3-4D85-B94B-47D9CB68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E54-F148-477C-B02B-549538AF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A9224-054F-4EE1-97A1-FFA9D17D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B074-C271-49FF-B081-483E2DE2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B12A-EF8C-4226-AF22-93CDA97F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02AD-57E1-473C-B76C-7194F98A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5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222B3-05E1-4C48-AE2C-42846811E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DBB2A-628B-452C-8873-9E15F933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1387-87AA-4783-9D4E-5D21DB50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E005C-3824-42C0-B8FD-E452464D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08FA-5556-48E3-902F-AA530EE3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4F3B-3CA2-4F40-A492-E5398367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4D8F-EA9A-4DB9-800B-DF031909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60F-B4F2-4122-8EBB-A9C2B14E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22BA8-FCFC-4F1B-A407-000C9F9E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E332-512C-4B46-B08D-E408CB36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1D4D-5112-4FB1-B5AD-235EE923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E377-EE2D-4A1E-AD99-1060677C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0763-5554-4519-96A4-E4CAAD75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4CE7-5DBB-4E25-9AD1-B2056EE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F9F1-6228-4B49-9B1B-03CDA28B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E7D2-FB73-4EEF-8065-2DE185B2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F266-D79A-48BE-AD6A-4E984219D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3EAAD-AFB7-4A97-A9E9-33DF6A953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D000-0187-4093-A00F-C33038DB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3B7EB-9888-4030-AB7F-F9D81995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ADEB8-50D6-41FD-BD6E-1290EDC3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0CCF-B78B-4EAB-9EC7-53B6CC5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C632-5376-4332-988B-D01F56BD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CBE97-D303-401B-91DF-5525FAC8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41BE0-B345-47D1-ACA2-A5659C54F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6688-DF21-4852-B026-79ADC239E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82DB-4FC9-4333-9BFC-941DBA99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07BB4-76A6-42CD-8871-97533211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FAE3C-81B1-400C-9845-E30D6802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138-5ADB-43F3-9276-3F46E0C3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23A9-AA81-4BCF-9A9C-E2C07858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E18D0-578D-4AEA-81F0-1D96CA77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C508B-8848-4CA7-BC27-D7FE1C74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4062E-1A61-4CDD-9A62-7A5713F6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71C3A-0C06-493C-90BD-81FC7EF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25F1-7778-491D-85F7-1F946497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D131-9779-46D8-9F3B-0B0D4799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718C-8321-43D6-BF89-42442E95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A27-6857-45AD-AB8A-462C1DA52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7A33-4757-4AF7-A27E-E0774F8F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1FEF-53AD-4418-B5DC-E9F970E6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9443-EC43-4A60-9BB3-CA739375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BA4D-F0AE-403D-8DE3-B98DF40E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DC71B-562F-4976-A735-3F23B0425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89417-734E-4003-AE87-AA052144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7BCC-B46E-4C9A-BF1C-D6FFE909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139A-2E24-4FC9-BE66-DA7BC493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54AB7-672A-4FF7-9662-61070EBB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CAFB2-C170-4EE7-9716-8D272866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CC61F-731F-448D-973A-E2465F15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0781-9B46-4184-A3ED-24B89020F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84D6-6E9A-4250-9F52-88EEFA933E2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B547-32F1-402F-9138-79E50FE85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2CE-701D-4C99-8310-ED07B4012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878C-8B07-4944-A50F-81A5EA2A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9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svg"/><Relationship Id="rId5" Type="http://schemas.openxmlformats.org/officeDocument/2006/relationships/image" Target="../media/image24.sv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C10D65-C40B-43F0-B955-F6E172617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3" b="33427"/>
          <a:stretch/>
        </p:blipFill>
        <p:spPr>
          <a:xfrm>
            <a:off x="1851647" y="3161568"/>
            <a:ext cx="8255061" cy="1282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39C09-0AE1-42B0-B51F-2966FA0D63C7}"/>
              </a:ext>
            </a:extLst>
          </p:cNvPr>
          <p:cNvSpPr txBox="1"/>
          <p:nvPr/>
        </p:nvSpPr>
        <p:spPr>
          <a:xfrm>
            <a:off x="2145463" y="275151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Drill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A0253-EF8B-49FD-8EF5-0614B554D8B0}"/>
              </a:ext>
            </a:extLst>
          </p:cNvPr>
          <p:cNvSpPr txBox="1"/>
          <p:nvPr/>
        </p:nvSpPr>
        <p:spPr>
          <a:xfrm>
            <a:off x="3043782" y="4341781"/>
            <a:ext cx="13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Drill 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1C8E3-FEDA-43E8-9613-F94A4AD34776}"/>
              </a:ext>
            </a:extLst>
          </p:cNvPr>
          <p:cNvSpPr txBox="1"/>
          <p:nvPr/>
        </p:nvSpPr>
        <p:spPr>
          <a:xfrm>
            <a:off x="3669292" y="2417454"/>
            <a:ext cx="184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level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hierarchy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3721B-4BEE-4197-B8FD-FD534F471D11}"/>
              </a:ext>
            </a:extLst>
          </p:cNvPr>
          <p:cNvSpPr txBox="1"/>
          <p:nvPr/>
        </p:nvSpPr>
        <p:spPr>
          <a:xfrm>
            <a:off x="5163117" y="4341781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Expand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1CFE6-390C-4307-B1B3-A92F3E0570DA}"/>
              </a:ext>
            </a:extLst>
          </p:cNvPr>
          <p:cNvSpPr txBox="1"/>
          <p:nvPr/>
        </p:nvSpPr>
        <p:spPr>
          <a:xfrm>
            <a:off x="6863026" y="4341781"/>
            <a:ext cx="1902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(affecting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visual)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F2351-3713-4495-874F-8480685D21BB}"/>
              </a:ext>
            </a:extLst>
          </p:cNvPr>
          <p:cNvSpPr txBox="1"/>
          <p:nvPr/>
        </p:nvSpPr>
        <p:spPr>
          <a:xfrm>
            <a:off x="7917065" y="2397241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to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vertical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D4B94-2A3A-4AEC-8FBA-EBE679902755}"/>
              </a:ext>
            </a:extLst>
          </p:cNvPr>
          <p:cNvSpPr txBox="1"/>
          <p:nvPr/>
        </p:nvSpPr>
        <p:spPr>
          <a:xfrm>
            <a:off x="9435134" y="4341781"/>
            <a:ext cx="98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2EAF8-F393-42C8-916E-D8FE4C7F188E}"/>
              </a:ext>
            </a:extLst>
          </p:cNvPr>
          <p:cNvSpPr txBox="1"/>
          <p:nvPr/>
        </p:nvSpPr>
        <p:spPr>
          <a:xfrm>
            <a:off x="6457078" y="2705017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5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Downward trend">
            <a:extLst>
              <a:ext uri="{FF2B5EF4-FFF2-40B4-BE49-F238E27FC236}">
                <a16:creationId xmlns:a16="http://schemas.microsoft.com/office/drawing/2014/main" id="{FE78D7D2-4827-4DAE-A728-4BB97744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40447">
            <a:off x="3549389" y="1100374"/>
            <a:ext cx="484495" cy="484495"/>
          </a:xfrm>
          <a:prstGeom prst="rect">
            <a:avLst/>
          </a:prstGeom>
        </p:spPr>
      </p:pic>
      <p:pic>
        <p:nvPicPr>
          <p:cNvPr id="31" name="Graphic 30" descr="Envelope">
            <a:extLst>
              <a:ext uri="{FF2B5EF4-FFF2-40B4-BE49-F238E27FC236}">
                <a16:creationId xmlns:a16="http://schemas.microsoft.com/office/drawing/2014/main" id="{0B861205-DACB-4C5C-BC6C-4E26E03A2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622129">
            <a:off x="5257801" y="1029757"/>
            <a:ext cx="484495" cy="484495"/>
          </a:xfrm>
          <a:prstGeom prst="rect">
            <a:avLst/>
          </a:prstGeom>
        </p:spPr>
      </p:pic>
      <p:pic>
        <p:nvPicPr>
          <p:cNvPr id="34" name="Graphic 33" descr="Checklist">
            <a:extLst>
              <a:ext uri="{FF2B5EF4-FFF2-40B4-BE49-F238E27FC236}">
                <a16:creationId xmlns:a16="http://schemas.microsoft.com/office/drawing/2014/main" id="{1CB2CD7B-B6AC-488D-B992-2BDBB5C60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69249">
            <a:off x="3236440" y="1673952"/>
            <a:ext cx="484495" cy="484495"/>
          </a:xfrm>
          <a:prstGeom prst="rect">
            <a:avLst/>
          </a:prstGeom>
        </p:spPr>
      </p:pic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5A2AAB8-5925-4E4F-BDF7-F6147FFDD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0911" y="1116704"/>
            <a:ext cx="1335206" cy="13352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44020F-5048-4F19-840D-D1F4817906FA}"/>
              </a:ext>
            </a:extLst>
          </p:cNvPr>
          <p:cNvSpPr/>
          <p:nvPr/>
        </p:nvSpPr>
        <p:spPr>
          <a:xfrm>
            <a:off x="3862317" y="1993479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5B656-D40A-49A6-95A2-AB55D1879F91}"/>
              </a:ext>
            </a:extLst>
          </p:cNvPr>
          <p:cNvSpPr/>
          <p:nvPr/>
        </p:nvSpPr>
        <p:spPr>
          <a:xfrm>
            <a:off x="3788391" y="1839942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able">
            <a:extLst>
              <a:ext uri="{FF2B5EF4-FFF2-40B4-BE49-F238E27FC236}">
                <a16:creationId xmlns:a16="http://schemas.microsoft.com/office/drawing/2014/main" id="{2BE7E2EE-AEB5-4AED-BD7F-553E8AA164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628265">
            <a:off x="5763284" y="1517632"/>
            <a:ext cx="484495" cy="484495"/>
          </a:xfrm>
          <a:prstGeom prst="rect">
            <a:avLst/>
          </a:prstGeom>
        </p:spPr>
      </p:pic>
      <p:sp>
        <p:nvSpPr>
          <p:cNvPr id="39" name="Cylinder 38">
            <a:extLst>
              <a:ext uri="{FF2B5EF4-FFF2-40B4-BE49-F238E27FC236}">
                <a16:creationId xmlns:a16="http://schemas.microsoft.com/office/drawing/2014/main" id="{E0901862-A5B0-491B-808E-59654038DDAC}"/>
              </a:ext>
            </a:extLst>
          </p:cNvPr>
          <p:cNvSpPr/>
          <p:nvPr/>
        </p:nvSpPr>
        <p:spPr>
          <a:xfrm rot="13484904">
            <a:off x="6619425" y="-1783677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Email 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793938DB-97DF-4001-A192-23E41310F269}"/>
              </a:ext>
            </a:extLst>
          </p:cNvPr>
          <p:cNvSpPr/>
          <p:nvPr/>
        </p:nvSpPr>
        <p:spPr>
          <a:xfrm rot="7900871">
            <a:off x="2073500" y="-1567747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      Charts  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63F4344-08A3-4D7E-A673-D139E2E98225}"/>
              </a:ext>
            </a:extLst>
          </p:cNvPr>
          <p:cNvSpPr/>
          <p:nvPr/>
        </p:nvSpPr>
        <p:spPr>
          <a:xfrm rot="7172366">
            <a:off x="1512799" y="-675968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      Reports  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712FCBF0-C8A4-4B8F-9438-B3C5D4CAAEED}"/>
              </a:ext>
            </a:extLst>
          </p:cNvPr>
          <p:cNvSpPr/>
          <p:nvPr/>
        </p:nvSpPr>
        <p:spPr>
          <a:xfrm rot="10800000">
            <a:off x="4435838" y="-2449914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 		</a:t>
            </a:r>
          </a:p>
        </p:txBody>
      </p:sp>
      <p:pic>
        <p:nvPicPr>
          <p:cNvPr id="6" name="Graphic 5" descr="Television">
            <a:extLst>
              <a:ext uri="{FF2B5EF4-FFF2-40B4-BE49-F238E27FC236}">
                <a16:creationId xmlns:a16="http://schemas.microsoft.com/office/drawing/2014/main" id="{5CDE5ADC-2C2F-4BAC-A640-2163FBD3D6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54961" y="1472489"/>
            <a:ext cx="420242" cy="420242"/>
          </a:xfrm>
          <a:prstGeom prst="rect">
            <a:avLst/>
          </a:prstGeom>
        </p:spPr>
      </p:pic>
      <p:pic>
        <p:nvPicPr>
          <p:cNvPr id="20" name="Graphic 19" descr="Checklist">
            <a:extLst>
              <a:ext uri="{FF2B5EF4-FFF2-40B4-BE49-F238E27FC236}">
                <a16:creationId xmlns:a16="http://schemas.microsoft.com/office/drawing/2014/main" id="{8737655E-7C67-48E8-AC2D-D04648D34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2023" y="2098734"/>
            <a:ext cx="309090" cy="309090"/>
          </a:xfrm>
          <a:prstGeom prst="rect">
            <a:avLst/>
          </a:prstGeom>
        </p:spPr>
      </p:pic>
      <p:pic>
        <p:nvPicPr>
          <p:cNvPr id="25" name="Graphic 24" descr="Envelope">
            <a:extLst>
              <a:ext uri="{FF2B5EF4-FFF2-40B4-BE49-F238E27FC236}">
                <a16:creationId xmlns:a16="http://schemas.microsoft.com/office/drawing/2014/main" id="{D5D75F8C-E7C4-4CB1-B7E0-38F071995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32112">
            <a:off x="5098718" y="2321182"/>
            <a:ext cx="309090" cy="309090"/>
          </a:xfrm>
          <a:prstGeom prst="rect">
            <a:avLst/>
          </a:prstGeom>
        </p:spPr>
      </p:pic>
      <p:pic>
        <p:nvPicPr>
          <p:cNvPr id="32" name="Graphic 31" descr="Document">
            <a:extLst>
              <a:ext uri="{FF2B5EF4-FFF2-40B4-BE49-F238E27FC236}">
                <a16:creationId xmlns:a16="http://schemas.microsoft.com/office/drawing/2014/main" id="{3D2280D4-29C2-4832-A627-B540AF3D64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234558">
            <a:off x="4654741" y="2321461"/>
            <a:ext cx="309090" cy="309090"/>
          </a:xfrm>
          <a:prstGeom prst="rect">
            <a:avLst/>
          </a:prstGeom>
        </p:spPr>
      </p:pic>
      <p:pic>
        <p:nvPicPr>
          <p:cNvPr id="35" name="Graphic 34" descr="Downward trend">
            <a:extLst>
              <a:ext uri="{FF2B5EF4-FFF2-40B4-BE49-F238E27FC236}">
                <a16:creationId xmlns:a16="http://schemas.microsoft.com/office/drawing/2014/main" id="{BEAF1956-F27B-4B1C-B3A1-87DD4E517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620" y="1968592"/>
            <a:ext cx="309090" cy="309090"/>
          </a:xfrm>
          <a:prstGeom prst="rect">
            <a:avLst/>
          </a:prstGeom>
        </p:spPr>
      </p:pic>
      <p:pic>
        <p:nvPicPr>
          <p:cNvPr id="36" name="Graphic 35" descr="Playbook">
            <a:extLst>
              <a:ext uri="{FF2B5EF4-FFF2-40B4-BE49-F238E27FC236}">
                <a16:creationId xmlns:a16="http://schemas.microsoft.com/office/drawing/2014/main" id="{638F4411-BE90-4E96-B5DD-5658AFC2F0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3379">
            <a:off x="4665698" y="2043490"/>
            <a:ext cx="354172" cy="354172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4AFC996E-BE6D-4D75-8124-FD9173EB0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46965">
            <a:off x="3897351" y="2337652"/>
            <a:ext cx="309090" cy="309090"/>
          </a:xfrm>
          <a:prstGeom prst="rect">
            <a:avLst/>
          </a:prstGeom>
        </p:spPr>
      </p:pic>
      <p:pic>
        <p:nvPicPr>
          <p:cNvPr id="47" name="Graphic 46" descr="Envelope">
            <a:extLst>
              <a:ext uri="{FF2B5EF4-FFF2-40B4-BE49-F238E27FC236}">
                <a16:creationId xmlns:a16="http://schemas.microsoft.com/office/drawing/2014/main" id="{ADFE1CAB-C172-4C99-BC42-1418B2780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46965">
            <a:off x="3943503" y="1999773"/>
            <a:ext cx="309090" cy="309090"/>
          </a:xfrm>
          <a:prstGeom prst="rect">
            <a:avLst/>
          </a:prstGeom>
        </p:spPr>
      </p:pic>
      <p:pic>
        <p:nvPicPr>
          <p:cNvPr id="48" name="Graphic 47" descr="Table">
            <a:extLst>
              <a:ext uri="{FF2B5EF4-FFF2-40B4-BE49-F238E27FC236}">
                <a16:creationId xmlns:a16="http://schemas.microsoft.com/office/drawing/2014/main" id="{9D0E4CA0-EAAF-41E3-B93C-AF79DCAB2C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4354435" y="2322155"/>
            <a:ext cx="278877" cy="278877"/>
          </a:xfrm>
          <a:prstGeom prst="rect">
            <a:avLst/>
          </a:prstGeom>
        </p:spPr>
      </p:pic>
      <p:pic>
        <p:nvPicPr>
          <p:cNvPr id="49" name="Graphic 48" descr="Table">
            <a:extLst>
              <a:ext uri="{FF2B5EF4-FFF2-40B4-BE49-F238E27FC236}">
                <a16:creationId xmlns:a16="http://schemas.microsoft.com/office/drawing/2014/main" id="{8F124947-ADAF-4029-B99C-AE006030C3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093408" y="2050678"/>
            <a:ext cx="278877" cy="278877"/>
          </a:xfrm>
          <a:prstGeom prst="rect">
            <a:avLst/>
          </a:prstGeom>
        </p:spPr>
      </p:pic>
      <p:pic>
        <p:nvPicPr>
          <p:cNvPr id="50" name="Graphic 49" descr="Checklist">
            <a:extLst>
              <a:ext uri="{FF2B5EF4-FFF2-40B4-BE49-F238E27FC236}">
                <a16:creationId xmlns:a16="http://schemas.microsoft.com/office/drawing/2014/main" id="{A8B5D783-F917-4084-943A-DD1D458DE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315" y="2289936"/>
            <a:ext cx="309090" cy="309090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5AE0DBB4-96F4-43B9-9B3A-DBCD9F710D45}"/>
              </a:ext>
            </a:extLst>
          </p:cNvPr>
          <p:cNvSpPr/>
          <p:nvPr/>
        </p:nvSpPr>
        <p:spPr>
          <a:xfrm rot="14556325">
            <a:off x="10751263" y="2734639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733DE968-00FC-4F64-AFFE-41C142598E25}"/>
              </a:ext>
            </a:extLst>
          </p:cNvPr>
          <p:cNvSpPr/>
          <p:nvPr/>
        </p:nvSpPr>
        <p:spPr>
          <a:xfrm rot="15355865">
            <a:off x="10679737" y="308830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A9263BA9-A874-46DF-8A97-049EAC32E170}"/>
              </a:ext>
            </a:extLst>
          </p:cNvPr>
          <p:cNvSpPr/>
          <p:nvPr/>
        </p:nvSpPr>
        <p:spPr>
          <a:xfrm rot="7043675" flipV="1">
            <a:off x="10700982" y="425824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8C59ED29-BF1E-4D2F-B506-735925692C80}"/>
              </a:ext>
            </a:extLst>
          </p:cNvPr>
          <p:cNvSpPr/>
          <p:nvPr/>
        </p:nvSpPr>
        <p:spPr>
          <a:xfrm rot="6244135" flipV="1">
            <a:off x="10600640" y="390800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A1656681-A31E-41DB-87FF-718FBD79A6F7}"/>
              </a:ext>
            </a:extLst>
          </p:cNvPr>
          <p:cNvSpPr/>
          <p:nvPr/>
        </p:nvSpPr>
        <p:spPr>
          <a:xfrm rot="16200000">
            <a:off x="7665225" y="1151923"/>
            <a:ext cx="276906" cy="803057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83" name="Cylinder 82">
            <a:extLst>
              <a:ext uri="{FF2B5EF4-FFF2-40B4-BE49-F238E27FC236}">
                <a16:creationId xmlns:a16="http://schemas.microsoft.com/office/drawing/2014/main" id="{694ED275-6B3C-417B-9041-77B9557E8269}"/>
              </a:ext>
            </a:extLst>
          </p:cNvPr>
          <p:cNvSpPr/>
          <p:nvPr/>
        </p:nvSpPr>
        <p:spPr>
          <a:xfrm rot="14333052">
            <a:off x="7553867" y="-971350"/>
            <a:ext cx="480697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Spreadsheets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A9B06-955C-4066-BF7B-87C9BB63BA45}"/>
              </a:ext>
            </a:extLst>
          </p:cNvPr>
          <p:cNvSpPr/>
          <p:nvPr/>
        </p:nvSpPr>
        <p:spPr>
          <a:xfrm>
            <a:off x="2877771" y="4064736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75795-8F74-4FE5-B744-13AA772EE85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643"/>
          <a:stretch/>
        </p:blipFill>
        <p:spPr>
          <a:xfrm>
            <a:off x="5726866" y="4399666"/>
            <a:ext cx="1932305" cy="1418095"/>
          </a:xfrm>
          <a:prstGeom prst="rect">
            <a:avLst/>
          </a:prstGeom>
        </p:spPr>
      </p:pic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2BC46003-0135-4131-9632-8227114FF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6023" y="4847797"/>
            <a:ext cx="1335206" cy="1335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5CD7BE-F352-44F4-AD08-4E7DFC40BEFE}"/>
              </a:ext>
            </a:extLst>
          </p:cNvPr>
          <p:cNvSpPr/>
          <p:nvPr/>
        </p:nvSpPr>
        <p:spPr>
          <a:xfrm>
            <a:off x="5123365" y="5717094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217E90-5D69-42DC-8330-D5BEB6481EB8}"/>
              </a:ext>
            </a:extLst>
          </p:cNvPr>
          <p:cNvSpPr/>
          <p:nvPr/>
        </p:nvSpPr>
        <p:spPr>
          <a:xfrm>
            <a:off x="5049439" y="5563557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10FD1-CE52-40EC-92A2-43CC63E65FE0}"/>
              </a:ext>
            </a:extLst>
          </p:cNvPr>
          <p:cNvSpPr txBox="1"/>
          <p:nvPr/>
        </p:nvSpPr>
        <p:spPr>
          <a:xfrm rot="20103226">
            <a:off x="10350262" y="4270340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Reports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D847C0-F3EF-4D0C-9ECB-E3B661752827}"/>
              </a:ext>
            </a:extLst>
          </p:cNvPr>
          <p:cNvSpPr txBox="1"/>
          <p:nvPr/>
        </p:nvSpPr>
        <p:spPr>
          <a:xfrm rot="20665082">
            <a:off x="10487262" y="4573416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Charts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44D998-542D-43FD-A38E-DFBFA83354E9}"/>
              </a:ext>
            </a:extLst>
          </p:cNvPr>
          <p:cNvSpPr txBox="1"/>
          <p:nvPr/>
        </p:nvSpPr>
        <p:spPr>
          <a:xfrm>
            <a:off x="8180730" y="4972487"/>
            <a:ext cx="103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C7D513-FCEA-4517-BBB7-3DF8A373B2B0}"/>
              </a:ext>
            </a:extLst>
          </p:cNvPr>
          <p:cNvSpPr txBox="1"/>
          <p:nvPr/>
        </p:nvSpPr>
        <p:spPr>
          <a:xfrm rot="828992">
            <a:off x="10554711" y="541727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Email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749DD-C01E-425A-80FB-861B4435BE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87835" y="4588658"/>
            <a:ext cx="525142" cy="1056612"/>
          </a:xfrm>
          <a:prstGeom prst="rect">
            <a:avLst/>
          </a:prstGeom>
        </p:spPr>
      </p:pic>
      <p:pic>
        <p:nvPicPr>
          <p:cNvPr id="55" name="Graphic 54" descr="Man">
            <a:extLst>
              <a:ext uri="{FF2B5EF4-FFF2-40B4-BE49-F238E27FC236}">
                <a16:creationId xmlns:a16="http://schemas.microsoft.com/office/drawing/2014/main" id="{503E53D1-BEAE-4441-99DB-DB41F2CDB9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1490" y="4879479"/>
            <a:ext cx="1335206" cy="133520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F879755-3260-415D-8B61-1FA1CB1FA0B5}"/>
              </a:ext>
            </a:extLst>
          </p:cNvPr>
          <p:cNvSpPr/>
          <p:nvPr/>
        </p:nvSpPr>
        <p:spPr>
          <a:xfrm>
            <a:off x="3091745" y="5717094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A402C8-6BEE-4452-87F7-0B6EB8D0B5B7}"/>
              </a:ext>
            </a:extLst>
          </p:cNvPr>
          <p:cNvSpPr/>
          <p:nvPr/>
        </p:nvSpPr>
        <p:spPr>
          <a:xfrm>
            <a:off x="3017819" y="5563557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472EA2-55F0-445B-B854-773105DF15C4}"/>
              </a:ext>
            </a:extLst>
          </p:cNvPr>
          <p:cNvSpPr txBox="1"/>
          <p:nvPr/>
        </p:nvSpPr>
        <p:spPr>
          <a:xfrm rot="1604224">
            <a:off x="10222297" y="5787102"/>
            <a:ext cx="1304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lt1"/>
                </a:solidFill>
              </a:rPr>
              <a:t>Spreadsheets</a:t>
            </a:r>
          </a:p>
        </p:txBody>
      </p:sp>
    </p:spTree>
    <p:extLst>
      <p:ext uri="{BB962C8B-B14F-4D97-AF65-F5344CB8AC3E}">
        <p14:creationId xmlns:p14="http://schemas.microsoft.com/office/powerpoint/2010/main" val="266204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25FACF40-8CE0-4919-BD1F-BC3E282F00EB}"/>
              </a:ext>
            </a:extLst>
          </p:cNvPr>
          <p:cNvSpPr/>
          <p:nvPr/>
        </p:nvSpPr>
        <p:spPr>
          <a:xfrm>
            <a:off x="6563212" y="520471"/>
            <a:ext cx="1793980" cy="1446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Uses the Power BI Desktop tool</a:t>
            </a:r>
          </a:p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Creates reports</a:t>
            </a:r>
          </a:p>
          <a:p>
            <a:pPr marL="109538" lvl="0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/>
                </a:solidFill>
              </a:rPr>
              <a:t>Creates new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6D355-D4A3-4F6D-8965-F573E2081375}"/>
              </a:ext>
            </a:extLst>
          </p:cNvPr>
          <p:cNvSpPr/>
          <p:nvPr/>
        </p:nvSpPr>
        <p:spPr>
          <a:xfrm>
            <a:off x="2597616" y="491594"/>
            <a:ext cx="1793980" cy="144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Uses Power BI service in a browser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Explores reports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Can filter, save, and share bookmarks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4E819-5C8E-4F61-92AE-54178FF63D75}"/>
              </a:ext>
            </a:extLst>
          </p:cNvPr>
          <p:cNvSpPr/>
          <p:nvPr/>
        </p:nvSpPr>
        <p:spPr>
          <a:xfrm>
            <a:off x="2286173" y="1514085"/>
            <a:ext cx="411156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5A2AAB8-5925-4E4F-BDF7-F6147FFD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2123" y="1063512"/>
            <a:ext cx="1335206" cy="13352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44020F-5048-4F19-840D-D1F4817906FA}"/>
              </a:ext>
            </a:extLst>
          </p:cNvPr>
          <p:cNvSpPr/>
          <p:nvPr/>
        </p:nvSpPr>
        <p:spPr>
          <a:xfrm>
            <a:off x="1193529" y="1940287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5B656-D40A-49A6-95A2-AB55D1879F91}"/>
              </a:ext>
            </a:extLst>
          </p:cNvPr>
          <p:cNvSpPr/>
          <p:nvPr/>
        </p:nvSpPr>
        <p:spPr>
          <a:xfrm>
            <a:off x="1119603" y="1786750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elevision">
            <a:extLst>
              <a:ext uri="{FF2B5EF4-FFF2-40B4-BE49-F238E27FC236}">
                <a16:creationId xmlns:a16="http://schemas.microsoft.com/office/drawing/2014/main" id="{5CDE5ADC-2C2F-4BAC-A640-2163FBD3D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173" y="1419297"/>
            <a:ext cx="420242" cy="420242"/>
          </a:xfrm>
          <a:prstGeom prst="rect">
            <a:avLst/>
          </a:prstGeom>
        </p:spPr>
      </p:pic>
      <p:pic>
        <p:nvPicPr>
          <p:cNvPr id="55" name="Graphic 54" descr="Man">
            <a:extLst>
              <a:ext uri="{FF2B5EF4-FFF2-40B4-BE49-F238E27FC236}">
                <a16:creationId xmlns:a16="http://schemas.microsoft.com/office/drawing/2014/main" id="{503E53D1-BEAE-4441-99DB-DB41F2CDB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4271" y="4862842"/>
            <a:ext cx="1335206" cy="133520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F879755-3260-415D-8B61-1FA1CB1FA0B5}"/>
              </a:ext>
            </a:extLst>
          </p:cNvPr>
          <p:cNvSpPr/>
          <p:nvPr/>
        </p:nvSpPr>
        <p:spPr>
          <a:xfrm>
            <a:off x="3455677" y="5739617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A402C8-6BEE-4452-87F7-0B6EB8D0B5B7}"/>
              </a:ext>
            </a:extLst>
          </p:cNvPr>
          <p:cNvSpPr/>
          <p:nvPr/>
        </p:nvSpPr>
        <p:spPr>
          <a:xfrm>
            <a:off x="3381751" y="5586080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Television">
            <a:extLst>
              <a:ext uri="{FF2B5EF4-FFF2-40B4-BE49-F238E27FC236}">
                <a16:creationId xmlns:a16="http://schemas.microsoft.com/office/drawing/2014/main" id="{63977260-5183-4FFF-A940-FA1BFD645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8321" y="5218627"/>
            <a:ext cx="420242" cy="420242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5AE0DBB4-96F4-43B9-9B3A-DBCD9F710D45}"/>
              </a:ext>
            </a:extLst>
          </p:cNvPr>
          <p:cNvSpPr/>
          <p:nvPr/>
        </p:nvSpPr>
        <p:spPr>
          <a:xfrm rot="14556325">
            <a:off x="11535451" y="2687314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733DE968-00FC-4F64-AFFE-41C142598E25}"/>
              </a:ext>
            </a:extLst>
          </p:cNvPr>
          <p:cNvSpPr/>
          <p:nvPr/>
        </p:nvSpPr>
        <p:spPr>
          <a:xfrm rot="15355865">
            <a:off x="11463925" y="304097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A9263BA9-A874-46DF-8A97-049EAC32E170}"/>
              </a:ext>
            </a:extLst>
          </p:cNvPr>
          <p:cNvSpPr/>
          <p:nvPr/>
        </p:nvSpPr>
        <p:spPr>
          <a:xfrm rot="7043675" flipV="1">
            <a:off x="11485170" y="4210917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8C59ED29-BF1E-4D2F-B506-735925692C80}"/>
              </a:ext>
            </a:extLst>
          </p:cNvPr>
          <p:cNvSpPr/>
          <p:nvPr/>
        </p:nvSpPr>
        <p:spPr>
          <a:xfrm rot="6244135" flipV="1">
            <a:off x="11384828" y="3860682"/>
            <a:ext cx="246392" cy="33300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A1656681-A31E-41DB-87FF-718FBD79A6F7}"/>
              </a:ext>
            </a:extLst>
          </p:cNvPr>
          <p:cNvSpPr/>
          <p:nvPr/>
        </p:nvSpPr>
        <p:spPr>
          <a:xfrm rot="16200000">
            <a:off x="9824698" y="3042487"/>
            <a:ext cx="246392" cy="412428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/>
              <a:t>  </a:t>
            </a:r>
          </a:p>
        </p:txBody>
      </p:sp>
      <p:pic>
        <p:nvPicPr>
          <p:cNvPr id="1030" name="Picture 6" descr="Image result for power bi on tablet">
            <a:extLst>
              <a:ext uri="{FF2B5EF4-FFF2-40B4-BE49-F238E27FC236}">
                <a16:creationId xmlns:a16="http://schemas.microsoft.com/office/drawing/2014/main" id="{A6374FF6-99A4-4F35-96D2-EB0B2A83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02" y="4197586"/>
            <a:ext cx="33337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A9B06-955C-4066-BF7B-87C9BB63BA45}"/>
              </a:ext>
            </a:extLst>
          </p:cNvPr>
          <p:cNvSpPr/>
          <p:nvPr/>
        </p:nvSpPr>
        <p:spPr>
          <a:xfrm>
            <a:off x="2877771" y="4064736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395ED8-89A9-45BC-A2B6-968E71E58DF3}"/>
              </a:ext>
            </a:extLst>
          </p:cNvPr>
          <p:cNvSpPr/>
          <p:nvPr/>
        </p:nvSpPr>
        <p:spPr>
          <a:xfrm>
            <a:off x="6222479" y="1509757"/>
            <a:ext cx="411156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BAE416C7-0F30-4BE5-AC56-DE6B7195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5927" y="1064464"/>
            <a:ext cx="1335206" cy="1335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3FD97F3-7785-460B-8390-33113953A181}"/>
              </a:ext>
            </a:extLst>
          </p:cNvPr>
          <p:cNvSpPr/>
          <p:nvPr/>
        </p:nvSpPr>
        <p:spPr>
          <a:xfrm>
            <a:off x="5167333" y="1941239"/>
            <a:ext cx="1637731" cy="672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D1E860-5FBA-44B7-AD9D-D83D2896F557}"/>
              </a:ext>
            </a:extLst>
          </p:cNvPr>
          <p:cNvSpPr/>
          <p:nvPr/>
        </p:nvSpPr>
        <p:spPr>
          <a:xfrm>
            <a:off x="5093407" y="1787702"/>
            <a:ext cx="1785582" cy="1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Television">
            <a:extLst>
              <a:ext uri="{FF2B5EF4-FFF2-40B4-BE49-F238E27FC236}">
                <a16:creationId xmlns:a16="http://schemas.microsoft.com/office/drawing/2014/main" id="{73086E86-8A86-4CE4-B35A-56BCFC18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9977" y="1420249"/>
            <a:ext cx="420242" cy="4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8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80DE8-CD6D-468C-B6EB-512F2359D99D}"/>
              </a:ext>
            </a:extLst>
          </p:cNvPr>
          <p:cNvSpPr/>
          <p:nvPr/>
        </p:nvSpPr>
        <p:spPr>
          <a:xfrm>
            <a:off x="584199" y="368490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27AF8-5AC8-41EB-89A0-574CF9BE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2" y="1542007"/>
            <a:ext cx="1163276" cy="10037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395A2D-BF5A-4020-A87F-62CD440D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0" y="1542005"/>
            <a:ext cx="1163276" cy="10037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85B4C3-C483-45E3-8509-FF562C2E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818" y="1542003"/>
            <a:ext cx="1163276" cy="10037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EA44DB6-AFF6-4224-93EB-62527057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6797" y="1542002"/>
            <a:ext cx="1163276" cy="1003763"/>
          </a:xfrm>
          <a:prstGeom prst="rect">
            <a:avLst/>
          </a:prstGeom>
        </p:spPr>
      </p:pic>
      <p:pic>
        <p:nvPicPr>
          <p:cNvPr id="1026" name="Picture 2" descr="Image result for power bi logo">
            <a:extLst>
              <a:ext uri="{FF2B5EF4-FFF2-40B4-BE49-F238E27FC236}">
                <a16:creationId xmlns:a16="http://schemas.microsoft.com/office/drawing/2014/main" id="{DCD74B65-954E-40E6-BC38-67BEACC82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964300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D989E5-8948-40F4-9BE8-9FD4BCA92937}"/>
              </a:ext>
            </a:extLst>
          </p:cNvPr>
          <p:cNvSpPr txBox="1"/>
          <p:nvPr/>
        </p:nvSpPr>
        <p:spPr>
          <a:xfrm>
            <a:off x="1065460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V1.0</a:t>
            </a:r>
          </a:p>
        </p:txBody>
      </p:sp>
      <p:pic>
        <p:nvPicPr>
          <p:cNvPr id="39" name="Picture 2" descr="Image result for power bi logo">
            <a:extLst>
              <a:ext uri="{FF2B5EF4-FFF2-40B4-BE49-F238E27FC236}">
                <a16:creationId xmlns:a16="http://schemas.microsoft.com/office/drawing/2014/main" id="{5079EB35-9C61-4156-8C8D-47B0DE14D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2335900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44BD3E0-E2E9-4941-91F1-A5AE0CC29AB5}"/>
              </a:ext>
            </a:extLst>
          </p:cNvPr>
          <p:cNvSpPr txBox="1"/>
          <p:nvPr/>
        </p:nvSpPr>
        <p:spPr>
          <a:xfrm>
            <a:off x="2459638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V1.1</a:t>
            </a:r>
          </a:p>
        </p:txBody>
      </p:sp>
      <p:pic>
        <p:nvPicPr>
          <p:cNvPr id="41" name="Picture 2" descr="Image result for power bi logo">
            <a:extLst>
              <a:ext uri="{FF2B5EF4-FFF2-40B4-BE49-F238E27FC236}">
                <a16:creationId xmlns:a16="http://schemas.microsoft.com/office/drawing/2014/main" id="{976768B3-9DF3-441D-B323-CD20FB6B2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3684922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E340BAF-061D-4BDF-A6D5-15256E3DCF9D}"/>
              </a:ext>
            </a:extLst>
          </p:cNvPr>
          <p:cNvSpPr txBox="1"/>
          <p:nvPr/>
        </p:nvSpPr>
        <p:spPr>
          <a:xfrm>
            <a:off x="3718348" y="1162210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V1.1.2</a:t>
            </a:r>
          </a:p>
        </p:txBody>
      </p:sp>
      <p:pic>
        <p:nvPicPr>
          <p:cNvPr id="46" name="Picture 2" descr="Image result for power bi logo">
            <a:extLst>
              <a:ext uri="{FF2B5EF4-FFF2-40B4-BE49-F238E27FC236}">
                <a16:creationId xmlns:a16="http://schemas.microsoft.com/office/drawing/2014/main" id="{937D3AC8-C8F7-408A-AEAD-E9AD62F3B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5056522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DD62B5B-7DF5-4554-AFA9-601939A34547}"/>
              </a:ext>
            </a:extLst>
          </p:cNvPr>
          <p:cNvSpPr txBox="1"/>
          <p:nvPr/>
        </p:nvSpPr>
        <p:spPr>
          <a:xfrm>
            <a:off x="5180260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V1.2</a:t>
            </a:r>
          </a:p>
        </p:txBody>
      </p:sp>
      <p:pic>
        <p:nvPicPr>
          <p:cNvPr id="48" name="Picture 2" descr="Image result for power bi logo">
            <a:extLst>
              <a:ext uri="{FF2B5EF4-FFF2-40B4-BE49-F238E27FC236}">
                <a16:creationId xmlns:a16="http://schemas.microsoft.com/office/drawing/2014/main" id="{849A64CE-D7E2-4336-ABB0-2A1827C38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6405544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7756620-BCCE-409E-8355-C47AC4B7FD65}"/>
              </a:ext>
            </a:extLst>
          </p:cNvPr>
          <p:cNvSpPr txBox="1"/>
          <p:nvPr/>
        </p:nvSpPr>
        <p:spPr>
          <a:xfrm>
            <a:off x="6484126" y="1162210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V1.21</a:t>
            </a:r>
          </a:p>
        </p:txBody>
      </p:sp>
      <p:pic>
        <p:nvPicPr>
          <p:cNvPr id="50" name="Picture 2" descr="Image result for power bi logo">
            <a:extLst>
              <a:ext uri="{FF2B5EF4-FFF2-40B4-BE49-F238E27FC236}">
                <a16:creationId xmlns:a16="http://schemas.microsoft.com/office/drawing/2014/main" id="{4A7EABF6-2153-4F5C-8920-A59EB0F6C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7777144" y="541867"/>
            <a:ext cx="810181" cy="6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F945F80-E585-49B6-8E5A-E98ADD1512DB}"/>
              </a:ext>
            </a:extLst>
          </p:cNvPr>
          <p:cNvSpPr txBox="1"/>
          <p:nvPr/>
        </p:nvSpPr>
        <p:spPr>
          <a:xfrm>
            <a:off x="7889593" y="116221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V1.7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83900-0D21-4A0C-93EE-A1D80C902BE7}"/>
              </a:ext>
            </a:extLst>
          </p:cNvPr>
          <p:cNvSpPr/>
          <p:nvPr/>
        </p:nvSpPr>
        <p:spPr>
          <a:xfrm>
            <a:off x="593090" y="3335867"/>
            <a:ext cx="8543498" cy="2347034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 descr="Image result for power bi logo">
            <a:extLst>
              <a:ext uri="{FF2B5EF4-FFF2-40B4-BE49-F238E27FC236}">
                <a16:creationId xmlns:a16="http://schemas.microsoft.com/office/drawing/2014/main" id="{FF9B127E-430F-4ECD-87CF-65CEB0FE4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BD11"/>
              </a:clrFrom>
              <a:clrTo>
                <a:srgbClr val="EDBD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23355" r="14112" b="21507"/>
          <a:stretch/>
        </p:blipFill>
        <p:spPr bwMode="auto">
          <a:xfrm>
            <a:off x="4420492" y="3586852"/>
            <a:ext cx="888694" cy="681058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F5931-F5A6-40D6-B2A6-02A64372BB94}"/>
              </a:ext>
            </a:extLst>
          </p:cNvPr>
          <p:cNvCxnSpPr>
            <a:cxnSpLocks/>
          </p:cNvCxnSpPr>
          <p:nvPr/>
        </p:nvCxnSpPr>
        <p:spPr>
          <a:xfrm flipV="1">
            <a:off x="4430514" y="4443803"/>
            <a:ext cx="118934" cy="24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C0681C-98F7-4526-B76B-84E061235B0C}"/>
              </a:ext>
            </a:extLst>
          </p:cNvPr>
          <p:cNvCxnSpPr>
            <a:cxnSpLocks/>
          </p:cNvCxnSpPr>
          <p:nvPr/>
        </p:nvCxnSpPr>
        <p:spPr>
          <a:xfrm flipV="1">
            <a:off x="3047230" y="4210758"/>
            <a:ext cx="1081980" cy="57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49ADBB-2BC8-467D-AEBB-052BED85A64F}"/>
              </a:ext>
            </a:extLst>
          </p:cNvPr>
          <p:cNvCxnSpPr>
            <a:cxnSpLocks/>
          </p:cNvCxnSpPr>
          <p:nvPr/>
        </p:nvCxnSpPr>
        <p:spPr>
          <a:xfrm flipV="1">
            <a:off x="1805565" y="3938894"/>
            <a:ext cx="2288824" cy="80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0D8440BC-BC82-4794-9FD8-03214995E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629" y="1864831"/>
            <a:ext cx="274256" cy="274256"/>
          </a:xfrm>
          <a:prstGeom prst="rect">
            <a:avLst/>
          </a:prstGeom>
        </p:spPr>
      </p:pic>
      <p:pic>
        <p:nvPicPr>
          <p:cNvPr id="85" name="Graphic 84" descr="Man">
            <a:extLst>
              <a:ext uri="{FF2B5EF4-FFF2-40B4-BE49-F238E27FC236}">
                <a16:creationId xmlns:a16="http://schemas.microsoft.com/office/drawing/2014/main" id="{CB83057A-9D79-494E-A3B9-EB8B437035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1424" r="19286"/>
          <a:stretch/>
        </p:blipFill>
        <p:spPr>
          <a:xfrm>
            <a:off x="2376900" y="1600620"/>
            <a:ext cx="595138" cy="100376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E88A522-968B-4273-ABCC-1313AC8F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2" y="4527638"/>
            <a:ext cx="1163276" cy="10037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D7811BE-DD77-4400-AC87-77C6774D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0" y="4527636"/>
            <a:ext cx="1163276" cy="100376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2113AF2-16D8-4FCD-AC3A-2E773820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818" y="4527634"/>
            <a:ext cx="1163276" cy="100376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C63AA6A-068B-4726-B193-16FCB861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86797" y="4527633"/>
            <a:ext cx="1163276" cy="1003763"/>
          </a:xfrm>
          <a:prstGeom prst="rect">
            <a:avLst/>
          </a:prstGeom>
        </p:spPr>
      </p:pic>
      <p:pic>
        <p:nvPicPr>
          <p:cNvPr id="97" name="Graphic 96" descr="Smart Phone">
            <a:extLst>
              <a:ext uri="{FF2B5EF4-FFF2-40B4-BE49-F238E27FC236}">
                <a16:creationId xmlns:a16="http://schemas.microsoft.com/office/drawing/2014/main" id="{FCECE622-D29D-47FC-B127-23D36A670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629" y="4850462"/>
            <a:ext cx="274256" cy="274256"/>
          </a:xfrm>
          <a:prstGeom prst="rect">
            <a:avLst/>
          </a:prstGeom>
        </p:spPr>
      </p:pic>
      <p:pic>
        <p:nvPicPr>
          <p:cNvPr id="98" name="Graphic 97" descr="Man">
            <a:extLst>
              <a:ext uri="{FF2B5EF4-FFF2-40B4-BE49-F238E27FC236}">
                <a16:creationId xmlns:a16="http://schemas.microsoft.com/office/drawing/2014/main" id="{A600BB3B-A430-4731-8244-BEBA1B49DF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1424" r="19286"/>
          <a:stretch/>
        </p:blipFill>
        <p:spPr>
          <a:xfrm>
            <a:off x="2376900" y="4586251"/>
            <a:ext cx="595138" cy="1003762"/>
          </a:xfrm>
          <a:prstGeom prst="rect">
            <a:avLst/>
          </a:prstGeom>
        </p:spPr>
      </p:pic>
      <p:pic>
        <p:nvPicPr>
          <p:cNvPr id="100" name="Graphic 99" descr="Woman">
            <a:extLst>
              <a:ext uri="{FF2B5EF4-FFF2-40B4-BE49-F238E27FC236}">
                <a16:creationId xmlns:a16="http://schemas.microsoft.com/office/drawing/2014/main" id="{0DDAFD64-8A8B-49A2-AD01-890B7E7459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775" r="16072"/>
          <a:stretch/>
        </p:blipFill>
        <p:spPr>
          <a:xfrm>
            <a:off x="5306913" y="4583546"/>
            <a:ext cx="561372" cy="96532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62B9610-AAD2-44B2-B34C-2663AB29EF7F}"/>
              </a:ext>
            </a:extLst>
          </p:cNvPr>
          <p:cNvCxnSpPr>
            <a:cxnSpLocks/>
          </p:cNvCxnSpPr>
          <p:nvPr/>
        </p:nvCxnSpPr>
        <p:spPr>
          <a:xfrm flipH="1" flipV="1">
            <a:off x="5033944" y="4462451"/>
            <a:ext cx="145940" cy="33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80FA1A-9956-4A7F-80BC-2A77BF08006C}"/>
              </a:ext>
            </a:extLst>
          </p:cNvPr>
          <p:cNvCxnSpPr>
            <a:cxnSpLocks/>
          </p:cNvCxnSpPr>
          <p:nvPr/>
        </p:nvCxnSpPr>
        <p:spPr>
          <a:xfrm flipH="1" flipV="1">
            <a:off x="5557685" y="4260939"/>
            <a:ext cx="755557" cy="48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325C77-8B37-421B-915F-083760D00D90}"/>
              </a:ext>
            </a:extLst>
          </p:cNvPr>
          <p:cNvCxnSpPr>
            <a:cxnSpLocks/>
          </p:cNvCxnSpPr>
          <p:nvPr/>
        </p:nvCxnSpPr>
        <p:spPr>
          <a:xfrm flipH="1" flipV="1">
            <a:off x="5571485" y="3963203"/>
            <a:ext cx="2072576" cy="78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Tablet">
            <a:extLst>
              <a:ext uri="{FF2B5EF4-FFF2-40B4-BE49-F238E27FC236}">
                <a16:creationId xmlns:a16="http://schemas.microsoft.com/office/drawing/2014/main" id="{EFAA6693-E162-47DA-8602-14CB6782EB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4328" y="4839173"/>
            <a:ext cx="311111" cy="311111"/>
          </a:xfrm>
          <a:prstGeom prst="rect">
            <a:avLst/>
          </a:prstGeom>
        </p:spPr>
      </p:pic>
      <p:pic>
        <p:nvPicPr>
          <p:cNvPr id="115" name="Graphic 114" descr="Woman">
            <a:extLst>
              <a:ext uri="{FF2B5EF4-FFF2-40B4-BE49-F238E27FC236}">
                <a16:creationId xmlns:a16="http://schemas.microsoft.com/office/drawing/2014/main" id="{AEB7B0D4-D76F-48E4-9BB9-1FF36D6B65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775" r="16072"/>
          <a:stretch/>
        </p:blipFill>
        <p:spPr>
          <a:xfrm>
            <a:off x="5306913" y="1645436"/>
            <a:ext cx="561372" cy="965328"/>
          </a:xfrm>
          <a:prstGeom prst="rect">
            <a:avLst/>
          </a:prstGeom>
        </p:spPr>
      </p:pic>
      <p:pic>
        <p:nvPicPr>
          <p:cNvPr id="117" name="Graphic 116" descr="Tablet">
            <a:extLst>
              <a:ext uri="{FF2B5EF4-FFF2-40B4-BE49-F238E27FC236}">
                <a16:creationId xmlns:a16="http://schemas.microsoft.com/office/drawing/2014/main" id="{C76F03CA-B3BA-453A-864A-CCB346B7A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4328" y="1901063"/>
            <a:ext cx="311111" cy="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C909AA0-8863-4730-8616-D4AC4039E010}"/>
              </a:ext>
            </a:extLst>
          </p:cNvPr>
          <p:cNvSpPr/>
          <p:nvPr/>
        </p:nvSpPr>
        <p:spPr>
          <a:xfrm>
            <a:off x="2020958" y="2547730"/>
            <a:ext cx="2335695" cy="17890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41EE97-E9FC-4443-A6BD-8D2A1EB4CC6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84576" y="4422912"/>
            <a:ext cx="516834" cy="55659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25231D-2BCA-444D-ABF9-2A7F4C69FF4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301410" y="4422912"/>
            <a:ext cx="521805" cy="53671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12B705-EBCC-47A0-BB6C-55D72F10FE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301410" y="4422912"/>
            <a:ext cx="0" cy="53671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1C45-5C63-47F4-9CB7-864DE0937037}"/>
              </a:ext>
            </a:extLst>
          </p:cNvPr>
          <p:cNvSpPr/>
          <p:nvPr/>
        </p:nvSpPr>
        <p:spPr>
          <a:xfrm>
            <a:off x="1928192" y="2633869"/>
            <a:ext cx="2335695" cy="17890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B9967-07B0-47A1-8561-21A03EF474A1}"/>
              </a:ext>
            </a:extLst>
          </p:cNvPr>
          <p:cNvSpPr txBox="1"/>
          <p:nvPr/>
        </p:nvSpPr>
        <p:spPr>
          <a:xfrm>
            <a:off x="1129750" y="1361662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6A13B-0B03-4904-831A-F9C5A821E093}"/>
              </a:ext>
            </a:extLst>
          </p:cNvPr>
          <p:cNvSpPr/>
          <p:nvPr/>
        </p:nvSpPr>
        <p:spPr>
          <a:xfrm>
            <a:off x="5133562" y="2633869"/>
            <a:ext cx="2335695" cy="1789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3BFBC-1B2F-471E-B74D-A7A5BA429190}"/>
              </a:ext>
            </a:extLst>
          </p:cNvPr>
          <p:cNvSpPr txBox="1"/>
          <p:nvPr/>
        </p:nvSpPr>
        <p:spPr>
          <a:xfrm>
            <a:off x="4699550" y="1361662"/>
            <a:ext cx="255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B334CE-C727-4AE9-A139-6269569C81EB}"/>
              </a:ext>
            </a:extLst>
          </p:cNvPr>
          <p:cNvSpPr/>
          <p:nvPr/>
        </p:nvSpPr>
        <p:spPr>
          <a:xfrm>
            <a:off x="1242390" y="1103244"/>
            <a:ext cx="7076404" cy="4830418"/>
          </a:xfrm>
          <a:prstGeom prst="roundRect">
            <a:avLst>
              <a:gd name="adj" fmla="val 245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26676-9C90-439F-9C56-1741A327323B}"/>
              </a:ext>
            </a:extLst>
          </p:cNvPr>
          <p:cNvSpPr txBox="1"/>
          <p:nvPr/>
        </p:nvSpPr>
        <p:spPr>
          <a:xfrm>
            <a:off x="8378428" y="1361662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0F33A-3ACF-4927-9845-8854AC8157BB}"/>
              </a:ext>
            </a:extLst>
          </p:cNvPr>
          <p:cNvSpPr txBox="1"/>
          <p:nvPr/>
        </p:nvSpPr>
        <p:spPr>
          <a:xfrm>
            <a:off x="1848172" y="1802846"/>
            <a:ext cx="238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Multiple views into a single data source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C9FC0E-B07D-45DE-A9AB-24FDAB46C4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96040" y="4422912"/>
            <a:ext cx="1" cy="5565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F3A95F-BA21-483C-8D3A-177BFBD6FCE4}"/>
              </a:ext>
            </a:extLst>
          </p:cNvPr>
          <p:cNvSpPr txBox="1"/>
          <p:nvPr/>
        </p:nvSpPr>
        <p:spPr>
          <a:xfrm>
            <a:off x="5093805" y="1802846"/>
            <a:ext cx="240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Single story drawn from one or more reports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2DFD5-A61E-4E2E-A834-C107FD7C055B}"/>
              </a:ext>
            </a:extLst>
          </p:cNvPr>
          <p:cNvSpPr txBox="1"/>
          <p:nvPr/>
        </p:nvSpPr>
        <p:spPr>
          <a:xfrm>
            <a:off x="8419585" y="1802846"/>
            <a:ext cx="2193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Collection of dashboards and/or reports that can be packaged and shared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CAC6A-3D16-4508-98F0-E710D0BCA36A}"/>
              </a:ext>
            </a:extLst>
          </p:cNvPr>
          <p:cNvSpPr txBox="1"/>
          <p:nvPr/>
        </p:nvSpPr>
        <p:spPr>
          <a:xfrm>
            <a:off x="5073098" y="4008700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page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790297-D93E-4D55-BBD2-7B50DB1B594E}"/>
              </a:ext>
            </a:extLst>
          </p:cNvPr>
          <p:cNvSpPr txBox="1"/>
          <p:nvPr/>
        </p:nvSpPr>
        <p:spPr>
          <a:xfrm>
            <a:off x="2395903" y="3836197"/>
            <a:ext cx="185505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or multiple pages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28561-CA53-463D-9017-191A363650BB}"/>
              </a:ext>
            </a:extLst>
          </p:cNvPr>
          <p:cNvSpPr txBox="1"/>
          <p:nvPr/>
        </p:nvSpPr>
        <p:spPr>
          <a:xfrm rot="5400000">
            <a:off x="6787820" y="3270596"/>
            <a:ext cx="178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filtering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6C1215-6D7B-459F-B061-945C759B2F06}"/>
              </a:ext>
            </a:extLst>
          </p:cNvPr>
          <p:cNvSpPr txBox="1"/>
          <p:nvPr/>
        </p:nvSpPr>
        <p:spPr>
          <a:xfrm rot="5400000">
            <a:off x="3564589" y="3292849"/>
            <a:ext cx="20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many ways to filter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448E42-C979-4494-BB92-D12971C9DA25}"/>
              </a:ext>
            </a:extLst>
          </p:cNvPr>
          <p:cNvSpPr txBox="1"/>
          <p:nvPr/>
        </p:nvSpPr>
        <p:spPr>
          <a:xfrm>
            <a:off x="5133562" y="2661029"/>
            <a:ext cx="23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tiles</a:t>
            </a:r>
          </a:p>
        </p:txBody>
      </p:sp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6E74B0DB-4C8C-4124-A8B1-8659C40A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5529" y="2966936"/>
            <a:ext cx="793559" cy="7935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0F1FAAC-2365-4345-A08B-C54F5606D55D}"/>
              </a:ext>
            </a:extLst>
          </p:cNvPr>
          <p:cNvSpPr txBox="1"/>
          <p:nvPr/>
        </p:nvSpPr>
        <p:spPr>
          <a:xfrm>
            <a:off x="1928192" y="2661029"/>
            <a:ext cx="23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</a:p>
        </p:txBody>
      </p:sp>
      <p:pic>
        <p:nvPicPr>
          <p:cNvPr id="62" name="Graphic 61" descr="Database">
            <a:extLst>
              <a:ext uri="{FF2B5EF4-FFF2-40B4-BE49-F238E27FC236}">
                <a16:creationId xmlns:a16="http://schemas.microsoft.com/office/drawing/2014/main" id="{003DB5FC-1464-41A0-8AFE-DE11A42EC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7181" y="4772365"/>
            <a:ext cx="914400" cy="914400"/>
          </a:xfrm>
          <a:prstGeom prst="rect">
            <a:avLst/>
          </a:prstGeom>
        </p:spPr>
      </p:pic>
      <p:pic>
        <p:nvPicPr>
          <p:cNvPr id="63" name="Graphic 62" descr="Database">
            <a:extLst>
              <a:ext uri="{FF2B5EF4-FFF2-40B4-BE49-F238E27FC236}">
                <a16:creationId xmlns:a16="http://schemas.microsoft.com/office/drawing/2014/main" id="{D128D0A4-ADED-45D1-88B7-B3BF46C06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3474" y="4772365"/>
            <a:ext cx="914400" cy="914400"/>
          </a:xfrm>
          <a:prstGeom prst="rect">
            <a:avLst/>
          </a:prstGeom>
        </p:spPr>
      </p:pic>
      <p:pic>
        <p:nvPicPr>
          <p:cNvPr id="65" name="Graphic 64" descr="Database">
            <a:extLst>
              <a:ext uri="{FF2B5EF4-FFF2-40B4-BE49-F238E27FC236}">
                <a16:creationId xmlns:a16="http://schemas.microsoft.com/office/drawing/2014/main" id="{78143672-498A-4EAA-9AD0-BF0B8D53D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7310" y="4772365"/>
            <a:ext cx="914400" cy="914400"/>
          </a:xfrm>
          <a:prstGeom prst="rect">
            <a:avLst/>
          </a:prstGeom>
        </p:spPr>
      </p:pic>
      <p:pic>
        <p:nvPicPr>
          <p:cNvPr id="67" name="Graphic 66" descr="Table">
            <a:extLst>
              <a:ext uri="{FF2B5EF4-FFF2-40B4-BE49-F238E27FC236}">
                <a16:creationId xmlns:a16="http://schemas.microsoft.com/office/drawing/2014/main" id="{D8B8612C-B50E-4B98-B158-AD91107BB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9648" y="3030761"/>
            <a:ext cx="729734" cy="72973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6A96813-7771-47E2-A75E-1AE21832C1BE}"/>
              </a:ext>
            </a:extLst>
          </p:cNvPr>
          <p:cNvSpPr/>
          <p:nvPr/>
        </p:nvSpPr>
        <p:spPr>
          <a:xfrm>
            <a:off x="1928192" y="4149074"/>
            <a:ext cx="457771" cy="263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DEB222-A82F-42FA-BA8A-176FFBC61E71}"/>
              </a:ext>
            </a:extLst>
          </p:cNvPr>
          <p:cNvSpPr/>
          <p:nvPr/>
        </p:nvSpPr>
        <p:spPr>
          <a:xfrm>
            <a:off x="2379309" y="4149074"/>
            <a:ext cx="457771" cy="263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37B55-1CD4-4776-BEC0-1638D78B496A}"/>
              </a:ext>
            </a:extLst>
          </p:cNvPr>
          <p:cNvSpPr txBox="1"/>
          <p:nvPr/>
        </p:nvSpPr>
        <p:spPr>
          <a:xfrm>
            <a:off x="1691374" y="409619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tabs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9E0CD6-83AD-4908-B403-5D63E65C7603}"/>
              </a:ext>
            </a:extLst>
          </p:cNvPr>
          <p:cNvSpPr/>
          <p:nvPr/>
        </p:nvSpPr>
        <p:spPr>
          <a:xfrm>
            <a:off x="3097612" y="4655316"/>
            <a:ext cx="557204" cy="557204"/>
          </a:xfrm>
          <a:prstGeom prst="ellipse">
            <a:avLst/>
          </a:prstGeom>
          <a:solidFill>
            <a:srgbClr val="F1F8EC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0CD598A-F28D-4F72-B780-F820E978E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3857" y="4557908"/>
            <a:ext cx="914400" cy="914400"/>
          </a:xfrm>
          <a:prstGeom prst="rect">
            <a:avLst/>
          </a:prstGeom>
        </p:spPr>
      </p:pic>
      <p:pic>
        <p:nvPicPr>
          <p:cNvPr id="74" name="Graphic 73" descr="Database">
            <a:extLst>
              <a:ext uri="{FF2B5EF4-FFF2-40B4-BE49-F238E27FC236}">
                <a16:creationId xmlns:a16="http://schemas.microsoft.com/office/drawing/2014/main" id="{49BB28C5-BFED-45D3-9545-0B4C6DE4E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1147" y="4772365"/>
            <a:ext cx="914400" cy="914400"/>
          </a:xfrm>
          <a:prstGeom prst="rect">
            <a:avLst/>
          </a:prstGeom>
        </p:spPr>
      </p:pic>
      <p:pic>
        <p:nvPicPr>
          <p:cNvPr id="87" name="Graphic 86" descr="Bar chart">
            <a:extLst>
              <a:ext uri="{FF2B5EF4-FFF2-40B4-BE49-F238E27FC236}">
                <a16:creationId xmlns:a16="http://schemas.microsoft.com/office/drawing/2014/main" id="{F055ED52-7301-42A4-90A3-856E613E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7810" y="2966936"/>
            <a:ext cx="793559" cy="793559"/>
          </a:xfrm>
          <a:prstGeom prst="rect">
            <a:avLst/>
          </a:prstGeom>
        </p:spPr>
      </p:pic>
      <p:pic>
        <p:nvPicPr>
          <p:cNvPr id="88" name="Graphic 87" descr="Table">
            <a:extLst>
              <a:ext uri="{FF2B5EF4-FFF2-40B4-BE49-F238E27FC236}">
                <a16:creationId xmlns:a16="http://schemas.microsoft.com/office/drawing/2014/main" id="{DB58B251-D9EC-4F36-9EEC-73859B1EB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1929" y="3030761"/>
            <a:ext cx="729734" cy="7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1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2A060-3F5D-498A-8030-6D72EF7E49CC}"/>
              </a:ext>
            </a:extLst>
          </p:cNvPr>
          <p:cNvSpPr txBox="1"/>
          <p:nvPr/>
        </p:nvSpPr>
        <p:spPr>
          <a:xfrm>
            <a:off x="295564" y="3232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D68F-326E-4783-9693-D14B7A345BF1}"/>
              </a:ext>
            </a:extLst>
          </p:cNvPr>
          <p:cNvSpPr/>
          <p:nvPr/>
        </p:nvSpPr>
        <p:spPr>
          <a:xfrm>
            <a:off x="295564" y="849745"/>
            <a:ext cx="674254" cy="369332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A0451-8DAD-49E3-A2A7-FD5D9BFC3A61}"/>
              </a:ext>
            </a:extLst>
          </p:cNvPr>
          <p:cNvSpPr/>
          <p:nvPr/>
        </p:nvSpPr>
        <p:spPr>
          <a:xfrm>
            <a:off x="295564" y="1376217"/>
            <a:ext cx="674254" cy="36933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244632-D161-4A86-A122-A07A181762E1}"/>
              </a:ext>
            </a:extLst>
          </p:cNvPr>
          <p:cNvSpPr/>
          <p:nvPr/>
        </p:nvSpPr>
        <p:spPr>
          <a:xfrm>
            <a:off x="393325" y="1934169"/>
            <a:ext cx="594966" cy="513467"/>
          </a:xfrm>
          <a:custGeom>
            <a:avLst/>
            <a:gdLst>
              <a:gd name="connsiteX0" fmla="*/ 22311 w 594966"/>
              <a:gd name="connsiteY0" fmla="*/ 513467 h 513467"/>
              <a:gd name="connsiteX1" fmla="*/ 68493 w 594966"/>
              <a:gd name="connsiteY1" fmla="*/ 42413 h 513467"/>
              <a:gd name="connsiteX2" fmla="*/ 594966 w 594966"/>
              <a:gd name="connsiteY2" fmla="*/ 51649 h 51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966" h="513467">
                <a:moveTo>
                  <a:pt x="22311" y="513467"/>
                </a:moveTo>
                <a:cubicBezTo>
                  <a:pt x="-2320" y="316425"/>
                  <a:pt x="-26950" y="119383"/>
                  <a:pt x="68493" y="42413"/>
                </a:cubicBezTo>
                <a:cubicBezTo>
                  <a:pt x="163936" y="-34557"/>
                  <a:pt x="379451" y="8546"/>
                  <a:pt x="594966" y="51649"/>
                </a:cubicBezTo>
              </a:path>
            </a:pathLst>
          </a:cu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E5D94-24C1-4E42-A365-EFEBB55B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08" y="251817"/>
            <a:ext cx="3467584" cy="4391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567920-779F-418C-9CAA-73769813EFA0}"/>
              </a:ext>
            </a:extLst>
          </p:cNvPr>
          <p:cNvSpPr/>
          <p:nvPr/>
        </p:nvSpPr>
        <p:spPr>
          <a:xfrm>
            <a:off x="3084946" y="1099126"/>
            <a:ext cx="1900046" cy="3463638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1BDF14-587D-4029-843B-43F9BD186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35" y="251817"/>
            <a:ext cx="4171950" cy="8096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6E4F14-B318-4954-A4CB-6688A7EF3AA5}"/>
              </a:ext>
            </a:extLst>
          </p:cNvPr>
          <p:cNvSpPr/>
          <p:nvPr/>
        </p:nvSpPr>
        <p:spPr>
          <a:xfrm>
            <a:off x="5973350" y="745771"/>
            <a:ext cx="1426910" cy="315672"/>
          </a:xfrm>
          <a:prstGeom prst="rect">
            <a:avLst/>
          </a:prstGeom>
          <a:noFill/>
          <a:ln w="38100">
            <a:solidFill>
              <a:srgbClr val="EF1B3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F60CF-B178-4360-BD49-6AB57A325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742" y="1376217"/>
            <a:ext cx="1838582" cy="24768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EA9A3C-4866-4028-9ADD-6A4BE50FAC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77"/>
          <a:stretch/>
        </p:blipFill>
        <p:spPr>
          <a:xfrm>
            <a:off x="7400261" y="1479823"/>
            <a:ext cx="1815177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147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3</cp:revision>
  <dcterms:created xsi:type="dcterms:W3CDTF">2019-03-14T05:41:54Z</dcterms:created>
  <dcterms:modified xsi:type="dcterms:W3CDTF">2019-12-31T04:34:01Z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2019-12-31T04:34:01.3964071Z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5b63061a-cc39-4355-bb75-5a0a15fe4c94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