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405C-2963-4BF8-B97F-DA26B95D3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2509-E4AF-4497-8234-024D0EE0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77F7-2DF2-4234-A72C-424A4D9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79E8-B98E-49B3-BD09-96432189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133C-083D-4F34-A048-5A41B3E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B29D-11CB-466A-90B3-B2F3EFF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4DF5C-0A9D-4BFA-9AE6-0A5B415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81BD-E960-4F8C-9497-65C629C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1CF2-DB1D-4000-9F6D-B04D7198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5C77-8F1E-4A97-BC0F-254C30FA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3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F6B28-DDC5-4D54-BF28-EA400BD2B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5E75A-A958-49F8-9509-8F94E5BD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C849-3358-4230-88C1-7ED453A2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5959-12F5-4B61-BA5A-AC636B3B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7579-02A0-482A-AE4E-0F9EF82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8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974B-3764-40C6-B640-8BDE92C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C87-56E4-4E60-AE1F-8CD20FE1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FFFE-5961-4CDF-A530-F5303D3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1CA1-9E5A-49A5-A7E4-F0040CA3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1E92-0E5D-4FED-9CDB-E8D1601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33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FB4-9DB2-404E-9B77-75EC4722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32950-FBEE-4508-9D42-FD75829F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690F-8A19-4341-A878-90996D35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45E5-35B6-403E-9B92-8A992F2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18E1-EBD3-4619-AB2D-0CE62D1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02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4BC5-ED0A-41E2-9CAE-BAA51D36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78D8-F229-49D4-A40F-C9F45849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9740-2F28-444A-BCDC-427E9A9A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ADF32-F493-4A85-A4F0-E38667F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D639-E68B-474B-85B8-DB9FAC77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A4FF-F86A-4CD2-B0C8-3B20A8CB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4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265-449E-42D4-B2C5-08D30305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0985-A717-448A-AD95-CAE79205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4036-3A3E-47D1-839F-4A1B51B6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F8EF2-8167-462B-A8CE-D8817F6E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51E66-F810-4356-A43A-3B80D764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8F419-5E73-4C9E-9D1C-49F4076D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FB23-5A8F-4F68-9034-CA47EAC5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25B74-E7AB-4970-902B-8D071761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2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0589-2BEE-4B2A-AD94-AB0C7DF5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40652-B862-4C6E-BCB0-B487EB0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87482-3A74-4AC7-849B-C847EA8D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AC1-086D-431B-A0B5-18A9FC8B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50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31350-7661-4A0D-92A2-89E9279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6117A-095A-4431-8601-914B7FD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3398-EA58-4275-8588-25669433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5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4479-82C8-437B-B025-C02008B3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3ACB-6101-49D2-A770-96C059B7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DD855-CB2F-476C-B86A-8CB3F1ED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5579-8447-4A52-ACAC-D9A69CB6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A49F-C533-4158-BF42-F360620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CFED-EDC2-4F6C-A022-583A6060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1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B931-DEE0-46FC-9865-AE9F774E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14EE2-5124-46A0-99E8-23E92452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832F-9C3F-4B1B-B34F-27E6A90B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3401-9C93-49DD-92D5-E6DF1354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CD8D-B0D5-492C-BC76-96B3646E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23AFC-9DDE-4AA7-A87D-555A9DD0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4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5482E-28E8-47E6-B12A-B3A891AE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42AC-BFB6-40FF-A768-1A2C6C41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345F-2685-4E40-91E2-573578B5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28AF-3B1F-4238-86EE-10764142550A}" type="datetimeFigureOut">
              <a:rPr lang="en-CA" smtClean="0"/>
              <a:t>2018-12-14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3865-EF23-4F56-86C7-AFAA9FF76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6EAD-3E1F-4AAB-B096-41AAE159B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2BF1-45DC-4F36-9F69-2FE992E297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6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8D8317-1112-4A81-9078-63167D83B531}"/>
              </a:ext>
            </a:extLst>
          </p:cNvPr>
          <p:cNvSpPr/>
          <p:nvPr/>
        </p:nvSpPr>
        <p:spPr>
          <a:xfrm>
            <a:off x="1921079" y="935263"/>
            <a:ext cx="2558642" cy="19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12F95-5569-4C1F-B160-456B54EB6D02}"/>
              </a:ext>
            </a:extLst>
          </p:cNvPr>
          <p:cNvSpPr/>
          <p:nvPr/>
        </p:nvSpPr>
        <p:spPr>
          <a:xfrm>
            <a:off x="5394119" y="1333849"/>
            <a:ext cx="2013358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18A78-8BE3-4318-A2AF-DBC16BB75B4E}"/>
              </a:ext>
            </a:extLst>
          </p:cNvPr>
          <p:cNvSpPr txBox="1"/>
          <p:nvPr/>
        </p:nvSpPr>
        <p:spPr>
          <a:xfrm>
            <a:off x="1921079" y="54926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Dynamics 365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3D39C-5379-405E-95EB-9A683D25E351}"/>
              </a:ext>
            </a:extLst>
          </p:cNvPr>
          <p:cNvSpPr txBox="1"/>
          <p:nvPr/>
        </p:nvSpPr>
        <p:spPr>
          <a:xfrm>
            <a:off x="5335395" y="1009576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Azure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A2AF4-A2D4-4665-AF72-B53168CC2314}"/>
              </a:ext>
            </a:extLst>
          </p:cNvPr>
          <p:cNvSpPr/>
          <p:nvPr/>
        </p:nvSpPr>
        <p:spPr>
          <a:xfrm>
            <a:off x="2134998" y="1249958"/>
            <a:ext cx="2130804" cy="650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Portal Managed 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5AF4B-39A3-44BA-A98D-089813A1F08E}"/>
              </a:ext>
            </a:extLst>
          </p:cNvPr>
          <p:cNvSpPr/>
          <p:nvPr/>
        </p:nvSpPr>
        <p:spPr>
          <a:xfrm>
            <a:off x="2134999" y="2004860"/>
            <a:ext cx="2130804" cy="65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Starter Portal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82C6B-5B57-4A7B-8C28-6160ABC02A9D}"/>
              </a:ext>
            </a:extLst>
          </p:cNvPr>
          <p:cNvSpPr/>
          <p:nvPr/>
        </p:nvSpPr>
        <p:spPr>
          <a:xfrm>
            <a:off x="5608038" y="1538301"/>
            <a:ext cx="1577131" cy="6123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Portal Master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6F499-B3F5-4ADC-825B-5ACE4E0FFED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479721" y="1885371"/>
            <a:ext cx="914398" cy="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Doelman</dc:creator>
  <cp:lastModifiedBy>Nick Doelman</cp:lastModifiedBy>
  <cp:revision>1</cp:revision>
  <dcterms:created xsi:type="dcterms:W3CDTF">2018-12-14T14:56:52Z</dcterms:created>
  <dcterms:modified xsi:type="dcterms:W3CDTF">2018-12-14T15:05:36Z</dcterms:modified>
</cp:coreProperties>
</file>