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B23C91-DDEB-41BD-BF7D-96D26D6FE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20" r="41061" b="41836"/>
          <a:stretch/>
        </p:blipFill>
        <p:spPr>
          <a:xfrm>
            <a:off x="-1" y="-1"/>
            <a:ext cx="11539210" cy="54025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F6D607-FCE0-429C-BECC-A9BCC5716D39}"/>
              </a:ext>
            </a:extLst>
          </p:cNvPr>
          <p:cNvSpPr/>
          <p:nvPr/>
        </p:nvSpPr>
        <p:spPr>
          <a:xfrm>
            <a:off x="4114959" y="1823735"/>
            <a:ext cx="1849613" cy="31055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3</cp:revision>
  <dcterms:created xsi:type="dcterms:W3CDTF">2020-01-14T00:33:06Z</dcterms:created>
  <dcterms:modified xsi:type="dcterms:W3CDTF">2020-01-24T23:42:54Z</dcterms:modified>
</cp:coreProperties>
</file>