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3F2F1"/>
    <a:srgbClr val="F2C718"/>
    <a:srgbClr val="AFABAB"/>
    <a:srgbClr val="F5F6F7"/>
    <a:srgbClr val="E7E7E9"/>
    <a:srgbClr val="FFFFF5"/>
    <a:srgbClr val="C7C7C7"/>
    <a:srgbClr val="757575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2.wdp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3.png"/><Relationship Id="rId4" Type="http://schemas.openxmlformats.org/officeDocument/2006/relationships/image" Target="../media/image5.png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7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8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2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5.png"/><Relationship Id="rId5" Type="http://schemas.microsoft.com/office/2007/relationships/hdphoto" Target="../media/hdphoto1.wdp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7.png"/><Relationship Id="rId10" Type="http://schemas.openxmlformats.org/officeDocument/2006/relationships/image" Target="../media/image7.png"/><Relationship Id="rId4" Type="http://schemas.openxmlformats.org/officeDocument/2006/relationships/image" Target="../media/image76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November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2FB4D8F-DD7D-41D1-9221-F36EE6EE296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755"/>
          <a:stretch/>
        </p:blipFill>
        <p:spPr>
          <a:xfrm>
            <a:off x="2736804" y="2667861"/>
            <a:ext cx="2399939" cy="24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90" y="1557025"/>
            <a:ext cx="7478169" cy="446784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5162550" y="2536029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4429125" y="5486399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677150" y="3033711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8860892" y="3033711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85"/>
          <a:stretch/>
        </p:blipFill>
        <p:spPr>
          <a:xfrm>
            <a:off x="3482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1091129" y="1006550"/>
            <a:ext cx="421161" cy="6836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775165" y="3868501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4257d9291635bc5cb4c092963aa1be7a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bca45b24ba46885b01554d6d0eb772ad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CB641F-C1C1-4BE4-8813-C845A38A0D92}"/>
</file>

<file path=customXml/itemProps2.xml><?xml version="1.0" encoding="utf-8"?>
<ds:datastoreItem xmlns:ds="http://schemas.openxmlformats.org/officeDocument/2006/customXml" ds:itemID="{6FA99827-E74F-47B7-BD39-D0483B16DF7E}"/>
</file>

<file path=customXml/itemProps3.xml><?xml version="1.0" encoding="utf-8"?>
<ds:datastoreItem xmlns:ds="http://schemas.openxmlformats.org/officeDocument/2006/customXml" ds:itemID="{7746D9BA-6DB1-474E-9C26-30264B7268E1}"/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143</cp:revision>
  <dcterms:created xsi:type="dcterms:W3CDTF">2019-06-22T20:02:29Z</dcterms:created>
  <dcterms:modified xsi:type="dcterms:W3CDTF">2020-01-02T23:25:41Z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