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59" r:id="rId6"/>
    <p:sldId id="296" r:id="rId7"/>
    <p:sldId id="260" r:id="rId8"/>
    <p:sldId id="297" r:id="rId9"/>
    <p:sldId id="261" r:id="rId10"/>
    <p:sldId id="295" r:id="rId11"/>
    <p:sldId id="275" r:id="rId12"/>
    <p:sldId id="280" r:id="rId13"/>
    <p:sldId id="281" r:id="rId14"/>
    <p:sldId id="282" r:id="rId15"/>
    <p:sldId id="283" r:id="rId16"/>
    <p:sldId id="284" r:id="rId17"/>
    <p:sldId id="294" r:id="rId18"/>
    <p:sldId id="287" r:id="rId19"/>
    <p:sldId id="298" r:id="rId20"/>
    <p:sldId id="299" r:id="rId21"/>
    <p:sldId id="285" r:id="rId22"/>
    <p:sldId id="286" r:id="rId23"/>
    <p:sldId id="276" r:id="rId24"/>
    <p:sldId id="290" r:id="rId25"/>
    <p:sldId id="300" r:id="rId26"/>
    <p:sldId id="301" r:id="rId27"/>
    <p:sldId id="278" r:id="rId28"/>
    <p:sldId id="289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66A"/>
    <a:srgbClr val="5E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34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9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5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7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6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7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AE54-2F64-49F8-9793-1BBC361A06B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157" name="图文框 156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8" name="组合 157"/>
          <p:cNvGrpSpPr/>
          <p:nvPr/>
        </p:nvGrpSpPr>
        <p:grpSpPr>
          <a:xfrm rot="5400000">
            <a:off x="3443476" y="-736138"/>
            <a:ext cx="5335047" cy="8394616"/>
            <a:chOff x="4000499" y="131762"/>
            <a:chExt cx="4191000" cy="659447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068762" y="198437"/>
              <a:ext cx="4054475" cy="6461125"/>
            </a:xfrm>
            <a:custGeom>
              <a:avLst/>
              <a:gdLst>
                <a:gd name="T0" fmla="*/ 177 w 955"/>
                <a:gd name="T1" fmla="*/ 1326 h 1523"/>
                <a:gd name="T2" fmla="*/ 112 w 955"/>
                <a:gd name="T3" fmla="*/ 1324 h 1523"/>
                <a:gd name="T4" fmla="*/ 112 w 955"/>
                <a:gd name="T5" fmla="*/ 1324 h 1523"/>
                <a:gd name="T6" fmla="*/ 112 w 955"/>
                <a:gd name="T7" fmla="*/ 1324 h 1523"/>
                <a:gd name="T8" fmla="*/ 112 w 955"/>
                <a:gd name="T9" fmla="*/ 1322 h 1523"/>
                <a:gd name="T10" fmla="*/ 90 w 955"/>
                <a:gd name="T11" fmla="*/ 1179 h 1523"/>
                <a:gd name="T12" fmla="*/ 4 w 955"/>
                <a:gd name="T13" fmla="*/ 1131 h 1523"/>
                <a:gd name="T14" fmla="*/ 4 w 955"/>
                <a:gd name="T15" fmla="*/ 393 h 1523"/>
                <a:gd name="T16" fmla="*/ 61 w 955"/>
                <a:gd name="T17" fmla="*/ 393 h 1523"/>
                <a:gd name="T18" fmla="*/ 112 w 955"/>
                <a:gd name="T19" fmla="*/ 284 h 1523"/>
                <a:gd name="T20" fmla="*/ 112 w 955"/>
                <a:gd name="T21" fmla="*/ 200 h 1523"/>
                <a:gd name="T22" fmla="*/ 112 w 955"/>
                <a:gd name="T23" fmla="*/ 199 h 1523"/>
                <a:gd name="T24" fmla="*/ 112 w 955"/>
                <a:gd name="T25" fmla="*/ 199 h 1523"/>
                <a:gd name="T26" fmla="*/ 112 w 955"/>
                <a:gd name="T27" fmla="*/ 199 h 1523"/>
                <a:gd name="T28" fmla="*/ 177 w 955"/>
                <a:gd name="T29" fmla="*/ 199 h 1523"/>
                <a:gd name="T30" fmla="*/ 779 w 955"/>
                <a:gd name="T31" fmla="*/ 193 h 1523"/>
                <a:gd name="T32" fmla="*/ 843 w 955"/>
                <a:gd name="T33" fmla="*/ 199 h 1523"/>
                <a:gd name="T34" fmla="*/ 843 w 955"/>
                <a:gd name="T35" fmla="*/ 199 h 1523"/>
                <a:gd name="T36" fmla="*/ 844 w 955"/>
                <a:gd name="T37" fmla="*/ 198 h 1523"/>
                <a:gd name="T38" fmla="*/ 844 w 955"/>
                <a:gd name="T39" fmla="*/ 198 h 1523"/>
                <a:gd name="T40" fmla="*/ 844 w 955"/>
                <a:gd name="T41" fmla="*/ 198 h 1523"/>
                <a:gd name="T42" fmla="*/ 842 w 955"/>
                <a:gd name="T43" fmla="*/ 198 h 1523"/>
                <a:gd name="T44" fmla="*/ 842 w 955"/>
                <a:gd name="T45" fmla="*/ 198 h 1523"/>
                <a:gd name="T46" fmla="*/ 843 w 955"/>
                <a:gd name="T47" fmla="*/ 202 h 1523"/>
                <a:gd name="T48" fmla="*/ 865 w 955"/>
                <a:gd name="T49" fmla="*/ 345 h 1523"/>
                <a:gd name="T50" fmla="*/ 951 w 955"/>
                <a:gd name="T51" fmla="*/ 393 h 1523"/>
                <a:gd name="T52" fmla="*/ 951 w 955"/>
                <a:gd name="T53" fmla="*/ 391 h 1523"/>
                <a:gd name="T54" fmla="*/ 953 w 955"/>
                <a:gd name="T55" fmla="*/ 1132 h 1523"/>
                <a:gd name="T56" fmla="*/ 896 w 955"/>
                <a:gd name="T57" fmla="*/ 1160 h 1523"/>
                <a:gd name="T58" fmla="*/ 844 w 955"/>
                <a:gd name="T59" fmla="*/ 1322 h 1523"/>
                <a:gd name="T60" fmla="*/ 842 w 955"/>
                <a:gd name="T61" fmla="*/ 1325 h 1523"/>
                <a:gd name="T62" fmla="*/ 842 w 955"/>
                <a:gd name="T63" fmla="*/ 1325 h 1523"/>
                <a:gd name="T64" fmla="*/ 844 w 955"/>
                <a:gd name="T65" fmla="*/ 1324 h 1523"/>
                <a:gd name="T66" fmla="*/ 779 w 955"/>
                <a:gd name="T67" fmla="*/ 1330 h 1523"/>
                <a:gd name="T68" fmla="*/ 684 w 955"/>
                <a:gd name="T69" fmla="*/ 1467 h 1523"/>
                <a:gd name="T70" fmla="*/ 842 w 955"/>
                <a:gd name="T71" fmla="*/ 1328 h 1523"/>
                <a:gd name="T72" fmla="*/ 844 w 955"/>
                <a:gd name="T73" fmla="*/ 1328 h 1523"/>
                <a:gd name="T74" fmla="*/ 843 w 955"/>
                <a:gd name="T75" fmla="*/ 1328 h 1523"/>
                <a:gd name="T76" fmla="*/ 846 w 955"/>
                <a:gd name="T77" fmla="*/ 1322 h 1523"/>
                <a:gd name="T78" fmla="*/ 868 w 955"/>
                <a:gd name="T79" fmla="*/ 1181 h 1523"/>
                <a:gd name="T80" fmla="*/ 953 w 955"/>
                <a:gd name="T81" fmla="*/ 1134 h 1523"/>
                <a:gd name="T82" fmla="*/ 955 w 955"/>
                <a:gd name="T83" fmla="*/ 393 h 1523"/>
                <a:gd name="T84" fmla="*/ 953 w 955"/>
                <a:gd name="T85" fmla="*/ 389 h 1523"/>
                <a:gd name="T86" fmla="*/ 868 w 955"/>
                <a:gd name="T87" fmla="*/ 342 h 1523"/>
                <a:gd name="T88" fmla="*/ 846 w 955"/>
                <a:gd name="T89" fmla="*/ 201 h 1523"/>
                <a:gd name="T90" fmla="*/ 845 w 955"/>
                <a:gd name="T91" fmla="*/ 196 h 1523"/>
                <a:gd name="T92" fmla="*/ 842 w 955"/>
                <a:gd name="T93" fmla="*/ 195 h 1523"/>
                <a:gd name="T94" fmla="*/ 271 w 955"/>
                <a:gd name="T95" fmla="*/ 56 h 1523"/>
                <a:gd name="T96" fmla="*/ 113 w 955"/>
                <a:gd name="T97" fmla="*/ 195 h 1523"/>
                <a:gd name="T98" fmla="*/ 108 w 955"/>
                <a:gd name="T99" fmla="*/ 201 h 1523"/>
                <a:gd name="T100" fmla="*/ 59 w 955"/>
                <a:gd name="T101" fmla="*/ 361 h 1523"/>
                <a:gd name="T102" fmla="*/ 0 w 955"/>
                <a:gd name="T103" fmla="*/ 389 h 1523"/>
                <a:gd name="T104" fmla="*/ 0 w 955"/>
                <a:gd name="T105" fmla="*/ 1134 h 1523"/>
                <a:gd name="T106" fmla="*/ 59 w 955"/>
                <a:gd name="T107" fmla="*/ 1162 h 1523"/>
                <a:gd name="T108" fmla="*/ 108 w 955"/>
                <a:gd name="T109" fmla="*/ 1322 h 1523"/>
                <a:gd name="T110" fmla="*/ 113 w 955"/>
                <a:gd name="T111" fmla="*/ 1328 h 1523"/>
                <a:gd name="T112" fmla="*/ 478 w 955"/>
                <a:gd name="T113" fmla="*/ 152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5" h="1523">
                  <a:moveTo>
                    <a:pt x="478" y="1521"/>
                  </a:moveTo>
                  <a:cubicBezTo>
                    <a:pt x="478" y="1519"/>
                    <a:pt x="478" y="1519"/>
                    <a:pt x="478" y="1519"/>
                  </a:cubicBezTo>
                  <a:cubicBezTo>
                    <a:pt x="400" y="1519"/>
                    <a:pt x="328" y="1498"/>
                    <a:pt x="274" y="1464"/>
                  </a:cubicBezTo>
                  <a:cubicBezTo>
                    <a:pt x="219" y="1430"/>
                    <a:pt x="183" y="1382"/>
                    <a:pt x="177" y="1329"/>
                  </a:cubicBezTo>
                  <a:cubicBezTo>
                    <a:pt x="177" y="1326"/>
                    <a:pt x="177" y="1326"/>
                    <a:pt x="177" y="1326"/>
                  </a:cubicBezTo>
                  <a:cubicBezTo>
                    <a:pt x="177" y="1324"/>
                    <a:pt x="177" y="1324"/>
                    <a:pt x="177" y="1324"/>
                  </a:cubicBezTo>
                  <a:cubicBezTo>
                    <a:pt x="113" y="1324"/>
                    <a:pt x="113" y="1324"/>
                    <a:pt x="113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3"/>
                    <a:pt x="112" y="1322"/>
                  </a:cubicBezTo>
                  <a:cubicBezTo>
                    <a:pt x="110" y="1322"/>
                    <a:pt x="110" y="1322"/>
                    <a:pt x="110" y="1322"/>
                  </a:cubicBezTo>
                  <a:cubicBezTo>
                    <a:pt x="112" y="1322"/>
                    <a:pt x="112" y="1322"/>
                    <a:pt x="112" y="1322"/>
                  </a:cubicBezTo>
                  <a:cubicBezTo>
                    <a:pt x="112" y="1239"/>
                    <a:pt x="112" y="1239"/>
                    <a:pt x="112" y="1239"/>
                  </a:cubicBezTo>
                  <a:cubicBezTo>
                    <a:pt x="112" y="1239"/>
                    <a:pt x="112" y="1239"/>
                    <a:pt x="112" y="1239"/>
                  </a:cubicBezTo>
                  <a:cubicBezTo>
                    <a:pt x="112" y="1211"/>
                    <a:pt x="102" y="1191"/>
                    <a:pt x="90" y="1179"/>
                  </a:cubicBezTo>
                  <a:cubicBezTo>
                    <a:pt x="79" y="1166"/>
                    <a:pt x="66" y="1160"/>
                    <a:pt x="60" y="1158"/>
                  </a:cubicBezTo>
                  <a:cubicBezTo>
                    <a:pt x="59" y="1160"/>
                    <a:pt x="59" y="1160"/>
                    <a:pt x="59" y="1160"/>
                  </a:cubicBezTo>
                  <a:cubicBezTo>
                    <a:pt x="61" y="1160"/>
                    <a:pt x="61" y="1160"/>
                    <a:pt x="61" y="1160"/>
                  </a:cubicBezTo>
                  <a:cubicBezTo>
                    <a:pt x="61" y="1131"/>
                    <a:pt x="61" y="1131"/>
                    <a:pt x="61" y="1131"/>
                  </a:cubicBezTo>
                  <a:cubicBezTo>
                    <a:pt x="4" y="1131"/>
                    <a:pt x="4" y="1131"/>
                    <a:pt x="4" y="1131"/>
                  </a:cubicBezTo>
                  <a:cubicBezTo>
                    <a:pt x="3" y="1131"/>
                    <a:pt x="2" y="1131"/>
                    <a:pt x="2" y="1131"/>
                  </a:cubicBezTo>
                  <a:cubicBezTo>
                    <a:pt x="2" y="1133"/>
                    <a:pt x="2" y="1133"/>
                    <a:pt x="2" y="1133"/>
                  </a:cubicBezTo>
                  <a:cubicBezTo>
                    <a:pt x="4" y="1133"/>
                    <a:pt x="4" y="1133"/>
                    <a:pt x="4" y="1133"/>
                  </a:cubicBezTo>
                  <a:cubicBezTo>
                    <a:pt x="4" y="1132"/>
                    <a:pt x="4" y="1131"/>
                    <a:pt x="4" y="1130"/>
                  </a:cubicBezTo>
                  <a:cubicBezTo>
                    <a:pt x="4" y="393"/>
                    <a:pt x="4" y="393"/>
                    <a:pt x="4" y="393"/>
                  </a:cubicBezTo>
                  <a:cubicBezTo>
                    <a:pt x="4" y="392"/>
                    <a:pt x="4" y="391"/>
                    <a:pt x="4" y="390"/>
                  </a:cubicBezTo>
                  <a:cubicBezTo>
                    <a:pt x="2" y="391"/>
                    <a:pt x="2" y="391"/>
                    <a:pt x="2" y="391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4" y="393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63"/>
                    <a:pt x="61" y="363"/>
                    <a:pt x="61" y="363"/>
                  </a:cubicBezTo>
                  <a:cubicBezTo>
                    <a:pt x="59" y="363"/>
                    <a:pt x="59" y="363"/>
                    <a:pt x="59" y="363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66" y="363"/>
                    <a:pt x="79" y="357"/>
                    <a:pt x="90" y="345"/>
                  </a:cubicBezTo>
                  <a:cubicBezTo>
                    <a:pt x="102" y="332"/>
                    <a:pt x="112" y="313"/>
                    <a:pt x="112" y="284"/>
                  </a:cubicBezTo>
                  <a:cubicBezTo>
                    <a:pt x="112" y="284"/>
                    <a:pt x="112" y="284"/>
                    <a:pt x="112" y="284"/>
                  </a:cubicBezTo>
                  <a:cubicBezTo>
                    <a:pt x="112" y="201"/>
                    <a:pt x="112" y="201"/>
                    <a:pt x="112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2" y="202"/>
                    <a:pt x="112" y="202"/>
                    <a:pt x="112" y="202"/>
                  </a:cubicBezTo>
                  <a:cubicBezTo>
                    <a:pt x="112" y="201"/>
                    <a:pt x="112" y="200"/>
                    <a:pt x="112" y="200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3" y="199"/>
                    <a:pt x="113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77" y="199"/>
                    <a:pt x="177" y="199"/>
                    <a:pt x="177" y="199"/>
                  </a:cubicBezTo>
                  <a:cubicBezTo>
                    <a:pt x="177" y="193"/>
                    <a:pt x="177" y="193"/>
                    <a:pt x="177" y="193"/>
                  </a:cubicBezTo>
                  <a:cubicBezTo>
                    <a:pt x="183" y="141"/>
                    <a:pt x="219" y="93"/>
                    <a:pt x="273" y="59"/>
                  </a:cubicBezTo>
                  <a:cubicBezTo>
                    <a:pt x="328" y="25"/>
                    <a:pt x="400" y="4"/>
                    <a:pt x="478" y="4"/>
                  </a:cubicBezTo>
                  <a:cubicBezTo>
                    <a:pt x="556" y="4"/>
                    <a:pt x="628" y="25"/>
                    <a:pt x="682" y="59"/>
                  </a:cubicBezTo>
                  <a:cubicBezTo>
                    <a:pt x="736" y="93"/>
                    <a:pt x="773" y="141"/>
                    <a:pt x="779" y="193"/>
                  </a:cubicBezTo>
                  <a:cubicBezTo>
                    <a:pt x="780" y="197"/>
                    <a:pt x="780" y="197"/>
                    <a:pt x="780" y="197"/>
                  </a:cubicBezTo>
                  <a:cubicBezTo>
                    <a:pt x="780" y="199"/>
                    <a:pt x="780" y="199"/>
                    <a:pt x="780" y="199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8"/>
                    <a:pt x="843" y="198"/>
                    <a:pt x="843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8"/>
                    <a:pt x="843" y="198"/>
                    <a:pt x="843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9"/>
                    <a:pt x="842" y="199"/>
                    <a:pt x="842" y="200"/>
                  </a:cubicBezTo>
                  <a:cubicBezTo>
                    <a:pt x="842" y="200"/>
                    <a:pt x="842" y="201"/>
                    <a:pt x="843" y="202"/>
                  </a:cubicBezTo>
                  <a:cubicBezTo>
                    <a:pt x="844" y="201"/>
                    <a:pt x="844" y="201"/>
                    <a:pt x="844" y="201"/>
                  </a:cubicBezTo>
                  <a:cubicBezTo>
                    <a:pt x="842" y="201"/>
                    <a:pt x="842" y="201"/>
                    <a:pt x="842" y="201"/>
                  </a:cubicBezTo>
                  <a:cubicBezTo>
                    <a:pt x="842" y="284"/>
                    <a:pt x="842" y="284"/>
                    <a:pt x="842" y="284"/>
                  </a:cubicBezTo>
                  <a:cubicBezTo>
                    <a:pt x="842" y="284"/>
                    <a:pt x="842" y="284"/>
                    <a:pt x="842" y="284"/>
                  </a:cubicBezTo>
                  <a:cubicBezTo>
                    <a:pt x="843" y="313"/>
                    <a:pt x="853" y="332"/>
                    <a:pt x="865" y="345"/>
                  </a:cubicBezTo>
                  <a:cubicBezTo>
                    <a:pt x="876" y="357"/>
                    <a:pt x="889" y="363"/>
                    <a:pt x="895" y="365"/>
                  </a:cubicBezTo>
                  <a:cubicBezTo>
                    <a:pt x="896" y="363"/>
                    <a:pt x="896" y="363"/>
                    <a:pt x="896" y="363"/>
                  </a:cubicBezTo>
                  <a:cubicBezTo>
                    <a:pt x="894" y="363"/>
                    <a:pt x="894" y="363"/>
                    <a:pt x="894" y="36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951" y="393"/>
                    <a:pt x="951" y="393"/>
                    <a:pt x="951" y="393"/>
                  </a:cubicBezTo>
                  <a:cubicBezTo>
                    <a:pt x="952" y="393"/>
                    <a:pt x="952" y="393"/>
                    <a:pt x="952" y="393"/>
                  </a:cubicBezTo>
                  <a:cubicBezTo>
                    <a:pt x="953" y="391"/>
                    <a:pt x="953" y="391"/>
                    <a:pt x="953" y="391"/>
                  </a:cubicBezTo>
                  <a:cubicBezTo>
                    <a:pt x="951" y="390"/>
                    <a:pt x="951" y="390"/>
                    <a:pt x="951" y="390"/>
                  </a:cubicBezTo>
                  <a:cubicBezTo>
                    <a:pt x="951" y="391"/>
                    <a:pt x="951" y="391"/>
                    <a:pt x="951" y="391"/>
                  </a:cubicBezTo>
                  <a:cubicBezTo>
                    <a:pt x="951" y="391"/>
                    <a:pt x="951" y="391"/>
                    <a:pt x="951" y="391"/>
                  </a:cubicBezTo>
                  <a:cubicBezTo>
                    <a:pt x="951" y="392"/>
                    <a:pt x="951" y="392"/>
                    <a:pt x="951" y="393"/>
                  </a:cubicBezTo>
                  <a:cubicBezTo>
                    <a:pt x="951" y="1130"/>
                    <a:pt x="951" y="1130"/>
                    <a:pt x="951" y="1130"/>
                  </a:cubicBezTo>
                  <a:cubicBezTo>
                    <a:pt x="951" y="1130"/>
                    <a:pt x="951" y="1131"/>
                    <a:pt x="951" y="1132"/>
                  </a:cubicBezTo>
                  <a:cubicBezTo>
                    <a:pt x="951" y="1133"/>
                    <a:pt x="951" y="1133"/>
                    <a:pt x="951" y="1133"/>
                  </a:cubicBezTo>
                  <a:cubicBezTo>
                    <a:pt x="953" y="1132"/>
                    <a:pt x="953" y="1132"/>
                    <a:pt x="953" y="1132"/>
                  </a:cubicBezTo>
                  <a:cubicBezTo>
                    <a:pt x="952" y="1131"/>
                    <a:pt x="952" y="1131"/>
                    <a:pt x="952" y="1131"/>
                  </a:cubicBezTo>
                  <a:cubicBezTo>
                    <a:pt x="952" y="1131"/>
                    <a:pt x="952" y="1131"/>
                    <a:pt x="951" y="1131"/>
                  </a:cubicBezTo>
                  <a:cubicBezTo>
                    <a:pt x="894" y="1131"/>
                    <a:pt x="894" y="1131"/>
                    <a:pt x="894" y="1131"/>
                  </a:cubicBezTo>
                  <a:cubicBezTo>
                    <a:pt x="894" y="1160"/>
                    <a:pt x="894" y="1160"/>
                    <a:pt x="894" y="1160"/>
                  </a:cubicBezTo>
                  <a:cubicBezTo>
                    <a:pt x="896" y="1160"/>
                    <a:pt x="896" y="1160"/>
                    <a:pt x="896" y="1160"/>
                  </a:cubicBezTo>
                  <a:cubicBezTo>
                    <a:pt x="895" y="1158"/>
                    <a:pt x="895" y="1158"/>
                    <a:pt x="895" y="1158"/>
                  </a:cubicBezTo>
                  <a:cubicBezTo>
                    <a:pt x="889" y="1160"/>
                    <a:pt x="876" y="1166"/>
                    <a:pt x="865" y="1179"/>
                  </a:cubicBezTo>
                  <a:cubicBezTo>
                    <a:pt x="853" y="1191"/>
                    <a:pt x="843" y="1211"/>
                    <a:pt x="842" y="1239"/>
                  </a:cubicBezTo>
                  <a:cubicBezTo>
                    <a:pt x="842" y="1322"/>
                    <a:pt x="842" y="1322"/>
                    <a:pt x="842" y="1322"/>
                  </a:cubicBezTo>
                  <a:cubicBezTo>
                    <a:pt x="844" y="1322"/>
                    <a:pt x="844" y="1322"/>
                    <a:pt x="844" y="1322"/>
                  </a:cubicBezTo>
                  <a:cubicBezTo>
                    <a:pt x="843" y="1322"/>
                    <a:pt x="843" y="1322"/>
                    <a:pt x="843" y="1322"/>
                  </a:cubicBezTo>
                  <a:cubicBezTo>
                    <a:pt x="842" y="1322"/>
                    <a:pt x="842" y="1323"/>
                    <a:pt x="842" y="1324"/>
                  </a:cubicBezTo>
                  <a:cubicBezTo>
                    <a:pt x="842" y="1324"/>
                    <a:pt x="842" y="1324"/>
                    <a:pt x="842" y="1324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3" y="1325"/>
                    <a:pt x="843" y="1325"/>
                    <a:pt x="843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3" y="1325"/>
                    <a:pt x="843" y="1325"/>
                    <a:pt x="843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3" y="1324"/>
                    <a:pt x="843" y="1324"/>
                    <a:pt x="843" y="1324"/>
                  </a:cubicBezTo>
                  <a:cubicBezTo>
                    <a:pt x="843" y="1324"/>
                    <a:pt x="843" y="1324"/>
                    <a:pt x="842" y="1324"/>
                  </a:cubicBezTo>
                  <a:cubicBezTo>
                    <a:pt x="842" y="1324"/>
                    <a:pt x="842" y="1324"/>
                    <a:pt x="842" y="1324"/>
                  </a:cubicBezTo>
                  <a:cubicBezTo>
                    <a:pt x="780" y="1325"/>
                    <a:pt x="780" y="1325"/>
                    <a:pt x="780" y="1325"/>
                  </a:cubicBezTo>
                  <a:cubicBezTo>
                    <a:pt x="779" y="1330"/>
                    <a:pt x="779" y="1330"/>
                    <a:pt x="779" y="1330"/>
                  </a:cubicBezTo>
                  <a:cubicBezTo>
                    <a:pt x="773" y="1383"/>
                    <a:pt x="736" y="1430"/>
                    <a:pt x="682" y="1464"/>
                  </a:cubicBezTo>
                  <a:cubicBezTo>
                    <a:pt x="628" y="1498"/>
                    <a:pt x="556" y="1519"/>
                    <a:pt x="478" y="1519"/>
                  </a:cubicBezTo>
                  <a:cubicBezTo>
                    <a:pt x="478" y="1521"/>
                    <a:pt x="478" y="1521"/>
                    <a:pt x="478" y="1521"/>
                  </a:cubicBezTo>
                  <a:cubicBezTo>
                    <a:pt x="478" y="1523"/>
                    <a:pt x="478" y="1523"/>
                    <a:pt x="478" y="1523"/>
                  </a:cubicBezTo>
                  <a:cubicBezTo>
                    <a:pt x="557" y="1523"/>
                    <a:pt x="629" y="1502"/>
                    <a:pt x="684" y="1467"/>
                  </a:cubicBezTo>
                  <a:cubicBezTo>
                    <a:pt x="739" y="1433"/>
                    <a:pt x="776" y="1385"/>
                    <a:pt x="783" y="1330"/>
                  </a:cubicBezTo>
                  <a:cubicBezTo>
                    <a:pt x="784" y="1329"/>
                    <a:pt x="784" y="1329"/>
                    <a:pt x="784" y="1329"/>
                  </a:cubicBezTo>
                  <a:cubicBezTo>
                    <a:pt x="842" y="1328"/>
                    <a:pt x="842" y="1328"/>
                    <a:pt x="842" y="1328"/>
                  </a:cubicBezTo>
                  <a:cubicBezTo>
                    <a:pt x="842" y="1326"/>
                    <a:pt x="842" y="1326"/>
                    <a:pt x="842" y="1326"/>
                  </a:cubicBezTo>
                  <a:cubicBezTo>
                    <a:pt x="842" y="1328"/>
                    <a:pt x="842" y="1328"/>
                    <a:pt x="842" y="1328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5" y="1328"/>
                    <a:pt x="845" y="1328"/>
                    <a:pt x="845" y="1328"/>
                  </a:cubicBezTo>
                  <a:cubicBezTo>
                    <a:pt x="845" y="1327"/>
                    <a:pt x="845" y="1327"/>
                    <a:pt x="845" y="1327"/>
                  </a:cubicBezTo>
                  <a:cubicBezTo>
                    <a:pt x="846" y="1326"/>
                    <a:pt x="846" y="1326"/>
                    <a:pt x="846" y="1326"/>
                  </a:cubicBezTo>
                  <a:cubicBezTo>
                    <a:pt x="846" y="1324"/>
                    <a:pt x="846" y="1323"/>
                    <a:pt x="846" y="1322"/>
                  </a:cubicBezTo>
                  <a:cubicBezTo>
                    <a:pt x="846" y="1322"/>
                    <a:pt x="846" y="1322"/>
                    <a:pt x="846" y="1322"/>
                  </a:cubicBezTo>
                  <a:cubicBezTo>
                    <a:pt x="846" y="1239"/>
                    <a:pt x="846" y="1239"/>
                    <a:pt x="846" y="1239"/>
                  </a:cubicBezTo>
                  <a:cubicBezTo>
                    <a:pt x="844" y="1239"/>
                    <a:pt x="844" y="1239"/>
                    <a:pt x="844" y="1239"/>
                  </a:cubicBezTo>
                  <a:cubicBezTo>
                    <a:pt x="846" y="1239"/>
                    <a:pt x="846" y="1239"/>
                    <a:pt x="846" y="1239"/>
                  </a:cubicBezTo>
                  <a:cubicBezTo>
                    <a:pt x="847" y="1211"/>
                    <a:pt x="857" y="1193"/>
                    <a:pt x="868" y="1181"/>
                  </a:cubicBezTo>
                  <a:cubicBezTo>
                    <a:pt x="879" y="1169"/>
                    <a:pt x="891" y="1164"/>
                    <a:pt x="896" y="1162"/>
                  </a:cubicBezTo>
                  <a:cubicBezTo>
                    <a:pt x="898" y="1161"/>
                    <a:pt x="898" y="1161"/>
                    <a:pt x="898" y="1161"/>
                  </a:cubicBezTo>
                  <a:cubicBezTo>
                    <a:pt x="898" y="1135"/>
                    <a:pt x="898" y="1135"/>
                    <a:pt x="898" y="1135"/>
                  </a:cubicBezTo>
                  <a:cubicBezTo>
                    <a:pt x="951" y="1135"/>
                    <a:pt x="951" y="1135"/>
                    <a:pt x="951" y="1135"/>
                  </a:cubicBezTo>
                  <a:cubicBezTo>
                    <a:pt x="952" y="1135"/>
                    <a:pt x="953" y="1135"/>
                    <a:pt x="953" y="1134"/>
                  </a:cubicBezTo>
                  <a:cubicBezTo>
                    <a:pt x="955" y="1134"/>
                    <a:pt x="955" y="1134"/>
                    <a:pt x="955" y="1134"/>
                  </a:cubicBezTo>
                  <a:cubicBezTo>
                    <a:pt x="955" y="1131"/>
                    <a:pt x="955" y="1131"/>
                    <a:pt x="955" y="1131"/>
                  </a:cubicBezTo>
                  <a:cubicBezTo>
                    <a:pt x="955" y="1131"/>
                    <a:pt x="955" y="1131"/>
                    <a:pt x="955" y="1131"/>
                  </a:cubicBezTo>
                  <a:cubicBezTo>
                    <a:pt x="955" y="1131"/>
                    <a:pt x="955" y="1130"/>
                    <a:pt x="955" y="1130"/>
                  </a:cubicBezTo>
                  <a:cubicBezTo>
                    <a:pt x="955" y="393"/>
                    <a:pt x="955" y="393"/>
                    <a:pt x="955" y="393"/>
                  </a:cubicBezTo>
                  <a:cubicBezTo>
                    <a:pt x="955" y="393"/>
                    <a:pt x="955" y="392"/>
                    <a:pt x="955" y="391"/>
                  </a:cubicBezTo>
                  <a:cubicBezTo>
                    <a:pt x="955" y="391"/>
                    <a:pt x="955" y="391"/>
                    <a:pt x="955" y="391"/>
                  </a:cubicBezTo>
                  <a:cubicBezTo>
                    <a:pt x="955" y="391"/>
                    <a:pt x="955" y="391"/>
                    <a:pt x="955" y="391"/>
                  </a:cubicBezTo>
                  <a:cubicBezTo>
                    <a:pt x="955" y="389"/>
                    <a:pt x="955" y="389"/>
                    <a:pt x="955" y="389"/>
                  </a:cubicBezTo>
                  <a:cubicBezTo>
                    <a:pt x="953" y="389"/>
                    <a:pt x="953" y="389"/>
                    <a:pt x="953" y="389"/>
                  </a:cubicBezTo>
                  <a:cubicBezTo>
                    <a:pt x="953" y="389"/>
                    <a:pt x="952" y="389"/>
                    <a:pt x="951" y="389"/>
                  </a:cubicBezTo>
                  <a:cubicBezTo>
                    <a:pt x="898" y="389"/>
                    <a:pt x="898" y="389"/>
                    <a:pt x="898" y="389"/>
                  </a:cubicBezTo>
                  <a:cubicBezTo>
                    <a:pt x="898" y="362"/>
                    <a:pt x="898" y="362"/>
                    <a:pt x="898" y="362"/>
                  </a:cubicBezTo>
                  <a:cubicBezTo>
                    <a:pt x="896" y="362"/>
                    <a:pt x="896" y="362"/>
                    <a:pt x="896" y="362"/>
                  </a:cubicBezTo>
                  <a:cubicBezTo>
                    <a:pt x="891" y="359"/>
                    <a:pt x="879" y="354"/>
                    <a:pt x="868" y="342"/>
                  </a:cubicBezTo>
                  <a:cubicBezTo>
                    <a:pt x="857" y="330"/>
                    <a:pt x="847" y="312"/>
                    <a:pt x="846" y="284"/>
                  </a:cubicBezTo>
                  <a:cubicBezTo>
                    <a:pt x="844" y="284"/>
                    <a:pt x="844" y="284"/>
                    <a:pt x="844" y="284"/>
                  </a:cubicBezTo>
                  <a:cubicBezTo>
                    <a:pt x="846" y="284"/>
                    <a:pt x="846" y="284"/>
                    <a:pt x="846" y="284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46" y="201"/>
                    <a:pt x="846" y="200"/>
                    <a:pt x="846" y="199"/>
                  </a:cubicBezTo>
                  <a:cubicBezTo>
                    <a:pt x="846" y="198"/>
                    <a:pt x="846" y="198"/>
                    <a:pt x="846" y="198"/>
                  </a:cubicBezTo>
                  <a:cubicBezTo>
                    <a:pt x="846" y="197"/>
                    <a:pt x="846" y="197"/>
                    <a:pt x="846" y="197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4" y="196"/>
                    <a:pt x="843" y="195"/>
                    <a:pt x="842" y="195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5"/>
                    <a:pt x="842" y="195"/>
                    <a:pt x="842" y="195"/>
                  </a:cubicBezTo>
                  <a:cubicBezTo>
                    <a:pt x="784" y="195"/>
                    <a:pt x="784" y="195"/>
                    <a:pt x="784" y="195"/>
                  </a:cubicBezTo>
                  <a:cubicBezTo>
                    <a:pt x="783" y="193"/>
                    <a:pt x="783" y="193"/>
                    <a:pt x="783" y="193"/>
                  </a:cubicBezTo>
                  <a:cubicBezTo>
                    <a:pt x="776" y="139"/>
                    <a:pt x="739" y="90"/>
                    <a:pt x="684" y="56"/>
                  </a:cubicBezTo>
                  <a:cubicBezTo>
                    <a:pt x="629" y="21"/>
                    <a:pt x="557" y="0"/>
                    <a:pt x="478" y="0"/>
                  </a:cubicBezTo>
                  <a:cubicBezTo>
                    <a:pt x="399" y="0"/>
                    <a:pt x="326" y="21"/>
                    <a:pt x="271" y="56"/>
                  </a:cubicBezTo>
                  <a:cubicBezTo>
                    <a:pt x="217" y="90"/>
                    <a:pt x="180" y="139"/>
                    <a:pt x="173" y="193"/>
                  </a:cubicBezTo>
                  <a:cubicBezTo>
                    <a:pt x="173" y="195"/>
                    <a:pt x="173" y="195"/>
                    <a:pt x="173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5"/>
                    <a:pt x="111" y="195"/>
                  </a:cubicBezTo>
                  <a:cubicBezTo>
                    <a:pt x="111" y="196"/>
                    <a:pt x="110" y="196"/>
                    <a:pt x="110" y="196"/>
                  </a:cubicBezTo>
                  <a:cubicBezTo>
                    <a:pt x="109" y="197"/>
                    <a:pt x="109" y="198"/>
                    <a:pt x="109" y="198"/>
                  </a:cubicBezTo>
                  <a:cubicBezTo>
                    <a:pt x="108" y="199"/>
                    <a:pt x="108" y="200"/>
                    <a:pt x="108" y="201"/>
                  </a:cubicBezTo>
                  <a:cubicBezTo>
                    <a:pt x="108" y="201"/>
                    <a:pt x="108" y="201"/>
                    <a:pt x="108" y="201"/>
                  </a:cubicBezTo>
                  <a:cubicBezTo>
                    <a:pt x="108" y="284"/>
                    <a:pt x="108" y="284"/>
                    <a:pt x="108" y="284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08" y="284"/>
                    <a:pt x="108" y="284"/>
                    <a:pt x="108" y="284"/>
                  </a:cubicBezTo>
                  <a:cubicBezTo>
                    <a:pt x="108" y="312"/>
                    <a:pt x="98" y="330"/>
                    <a:pt x="87" y="342"/>
                  </a:cubicBezTo>
                  <a:cubicBezTo>
                    <a:pt x="76" y="354"/>
                    <a:pt x="64" y="359"/>
                    <a:pt x="59" y="361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7" y="389"/>
                    <a:pt x="57" y="389"/>
                    <a:pt x="57" y="389"/>
                  </a:cubicBezTo>
                  <a:cubicBezTo>
                    <a:pt x="4" y="389"/>
                    <a:pt x="4" y="389"/>
                    <a:pt x="4" y="389"/>
                  </a:cubicBezTo>
                  <a:cubicBezTo>
                    <a:pt x="3" y="389"/>
                    <a:pt x="2" y="389"/>
                    <a:pt x="2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391"/>
                    <a:pt x="0" y="392"/>
                    <a:pt x="0" y="393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0" y="1131"/>
                    <a:pt x="0" y="1132"/>
                    <a:pt x="0" y="1132"/>
                  </a:cubicBezTo>
                  <a:cubicBezTo>
                    <a:pt x="0" y="1134"/>
                    <a:pt x="0" y="1134"/>
                    <a:pt x="0" y="1134"/>
                  </a:cubicBezTo>
                  <a:cubicBezTo>
                    <a:pt x="2" y="1135"/>
                    <a:pt x="2" y="1135"/>
                    <a:pt x="2" y="1135"/>
                  </a:cubicBezTo>
                  <a:cubicBezTo>
                    <a:pt x="2" y="1135"/>
                    <a:pt x="3" y="1135"/>
                    <a:pt x="4" y="1135"/>
                  </a:cubicBezTo>
                  <a:cubicBezTo>
                    <a:pt x="57" y="1135"/>
                    <a:pt x="57" y="1135"/>
                    <a:pt x="57" y="1135"/>
                  </a:cubicBezTo>
                  <a:cubicBezTo>
                    <a:pt x="57" y="1161"/>
                    <a:pt x="57" y="1161"/>
                    <a:pt x="57" y="1161"/>
                  </a:cubicBezTo>
                  <a:cubicBezTo>
                    <a:pt x="59" y="1162"/>
                    <a:pt x="59" y="1162"/>
                    <a:pt x="59" y="1162"/>
                  </a:cubicBezTo>
                  <a:cubicBezTo>
                    <a:pt x="64" y="1164"/>
                    <a:pt x="76" y="1169"/>
                    <a:pt x="87" y="1181"/>
                  </a:cubicBezTo>
                  <a:cubicBezTo>
                    <a:pt x="98" y="1193"/>
                    <a:pt x="108" y="1212"/>
                    <a:pt x="108" y="1239"/>
                  </a:cubicBezTo>
                  <a:cubicBezTo>
                    <a:pt x="110" y="1239"/>
                    <a:pt x="110" y="1239"/>
                    <a:pt x="110" y="1239"/>
                  </a:cubicBezTo>
                  <a:cubicBezTo>
                    <a:pt x="108" y="1239"/>
                    <a:pt x="108" y="1239"/>
                    <a:pt x="108" y="1239"/>
                  </a:cubicBezTo>
                  <a:cubicBezTo>
                    <a:pt x="108" y="1322"/>
                    <a:pt x="108" y="1322"/>
                    <a:pt x="108" y="1322"/>
                  </a:cubicBezTo>
                  <a:cubicBezTo>
                    <a:pt x="108" y="1322"/>
                    <a:pt x="108" y="1322"/>
                    <a:pt x="108" y="1322"/>
                  </a:cubicBezTo>
                  <a:cubicBezTo>
                    <a:pt x="108" y="1323"/>
                    <a:pt x="108" y="1324"/>
                    <a:pt x="108" y="1325"/>
                  </a:cubicBezTo>
                  <a:cubicBezTo>
                    <a:pt x="109" y="1325"/>
                    <a:pt x="109" y="1326"/>
                    <a:pt x="109" y="1326"/>
                  </a:cubicBezTo>
                  <a:cubicBezTo>
                    <a:pt x="109" y="1327"/>
                    <a:pt x="110" y="1327"/>
                    <a:pt x="111" y="1328"/>
                  </a:cubicBezTo>
                  <a:cubicBezTo>
                    <a:pt x="112" y="1328"/>
                    <a:pt x="112" y="1328"/>
                    <a:pt x="113" y="1328"/>
                  </a:cubicBezTo>
                  <a:cubicBezTo>
                    <a:pt x="173" y="1328"/>
                    <a:pt x="173" y="1328"/>
                    <a:pt x="173" y="1328"/>
                  </a:cubicBezTo>
                  <a:cubicBezTo>
                    <a:pt x="173" y="1330"/>
                    <a:pt x="173" y="1330"/>
                    <a:pt x="173" y="1330"/>
                  </a:cubicBezTo>
                  <a:cubicBezTo>
                    <a:pt x="180" y="1384"/>
                    <a:pt x="217" y="1432"/>
                    <a:pt x="271" y="1467"/>
                  </a:cubicBezTo>
                  <a:cubicBezTo>
                    <a:pt x="326" y="1502"/>
                    <a:pt x="399" y="1523"/>
                    <a:pt x="478" y="1523"/>
                  </a:cubicBezTo>
                  <a:cubicBezTo>
                    <a:pt x="478" y="1521"/>
                    <a:pt x="478" y="1521"/>
                    <a:pt x="478" y="1521"/>
                  </a:cubicBezTo>
                </a:path>
              </a:pathLst>
            </a:custGeom>
            <a:solidFill>
              <a:srgbClr val="584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000499" y="131762"/>
              <a:ext cx="4191000" cy="6594475"/>
            </a:xfrm>
            <a:custGeom>
              <a:avLst/>
              <a:gdLst>
                <a:gd name="T0" fmla="*/ 179 w 987"/>
                <a:gd name="T1" fmla="*/ 1357 h 1555"/>
                <a:gd name="T2" fmla="*/ 112 w 987"/>
                <a:gd name="T3" fmla="*/ 1339 h 1555"/>
                <a:gd name="T4" fmla="*/ 91 w 987"/>
                <a:gd name="T5" fmla="*/ 1201 h 1555"/>
                <a:gd name="T6" fmla="*/ 61 w 987"/>
                <a:gd name="T7" fmla="*/ 1163 h 1555"/>
                <a:gd name="T8" fmla="*/ 4 w 987"/>
                <a:gd name="T9" fmla="*/ 1150 h 1555"/>
                <a:gd name="T10" fmla="*/ 4 w 987"/>
                <a:gd name="T11" fmla="*/ 407 h 1555"/>
                <a:gd name="T12" fmla="*/ 13 w 987"/>
                <a:gd name="T13" fmla="*/ 393 h 1555"/>
                <a:gd name="T14" fmla="*/ 69 w 987"/>
                <a:gd name="T15" fmla="*/ 367 h 1555"/>
                <a:gd name="T16" fmla="*/ 112 w 987"/>
                <a:gd name="T17" fmla="*/ 300 h 1555"/>
                <a:gd name="T18" fmla="*/ 129 w 987"/>
                <a:gd name="T19" fmla="*/ 199 h 1555"/>
                <a:gd name="T20" fmla="*/ 284 w 987"/>
                <a:gd name="T21" fmla="*/ 60 h 1555"/>
                <a:gd name="T22" fmla="*/ 810 w 987"/>
                <a:gd name="T23" fmla="*/ 199 h 1555"/>
                <a:gd name="T24" fmla="*/ 873 w 987"/>
                <a:gd name="T25" fmla="*/ 209 h 1555"/>
                <a:gd name="T26" fmla="*/ 874 w 987"/>
                <a:gd name="T27" fmla="*/ 300 h 1555"/>
                <a:gd name="T28" fmla="*/ 926 w 987"/>
                <a:gd name="T29" fmla="*/ 377 h 1555"/>
                <a:gd name="T30" fmla="*/ 980 w 987"/>
                <a:gd name="T31" fmla="*/ 397 h 1555"/>
                <a:gd name="T32" fmla="*/ 983 w 987"/>
                <a:gd name="T33" fmla="*/ 1146 h 1555"/>
                <a:gd name="T34" fmla="*/ 983 w 987"/>
                <a:gd name="T35" fmla="*/ 1149 h 1555"/>
                <a:gd name="T36" fmla="*/ 926 w 987"/>
                <a:gd name="T37" fmla="*/ 1186 h 1555"/>
                <a:gd name="T38" fmla="*/ 874 w 987"/>
                <a:gd name="T39" fmla="*/ 1255 h 1555"/>
                <a:gd name="T40" fmla="*/ 867 w 987"/>
                <a:gd name="T41" fmla="*/ 1354 h 1555"/>
                <a:gd name="T42" fmla="*/ 810 w 987"/>
                <a:gd name="T43" fmla="*/ 1358 h 1555"/>
                <a:gd name="T44" fmla="*/ 494 w 987"/>
                <a:gd name="T45" fmla="*/ 1555 h 1555"/>
                <a:gd name="T46" fmla="*/ 812 w 987"/>
                <a:gd name="T47" fmla="*/ 1360 h 1555"/>
                <a:gd name="T48" fmla="*/ 869 w 987"/>
                <a:gd name="T49" fmla="*/ 1357 h 1555"/>
                <a:gd name="T50" fmla="*/ 878 w 987"/>
                <a:gd name="T51" fmla="*/ 1339 h 1555"/>
                <a:gd name="T52" fmla="*/ 899 w 987"/>
                <a:gd name="T53" fmla="*/ 1205 h 1555"/>
                <a:gd name="T54" fmla="*/ 930 w 987"/>
                <a:gd name="T55" fmla="*/ 1189 h 1555"/>
                <a:gd name="T56" fmla="*/ 987 w 987"/>
                <a:gd name="T57" fmla="*/ 1149 h 1555"/>
                <a:gd name="T58" fmla="*/ 987 w 987"/>
                <a:gd name="T59" fmla="*/ 409 h 1555"/>
                <a:gd name="T60" fmla="*/ 983 w 987"/>
                <a:gd name="T61" fmla="*/ 395 h 1555"/>
                <a:gd name="T62" fmla="*/ 930 w 987"/>
                <a:gd name="T63" fmla="*/ 366 h 1555"/>
                <a:gd name="T64" fmla="*/ 876 w 987"/>
                <a:gd name="T65" fmla="*/ 300 h 1555"/>
                <a:gd name="T66" fmla="*/ 875 w 987"/>
                <a:gd name="T67" fmla="*/ 204 h 1555"/>
                <a:gd name="T68" fmla="*/ 858 w 987"/>
                <a:gd name="T69" fmla="*/ 195 h 1555"/>
                <a:gd name="T70" fmla="*/ 710 w 987"/>
                <a:gd name="T71" fmla="*/ 59 h 1555"/>
                <a:gd name="T72" fmla="*/ 177 w 987"/>
                <a:gd name="T73" fmla="*/ 197 h 1555"/>
                <a:gd name="T74" fmla="*/ 129 w 987"/>
                <a:gd name="T75" fmla="*/ 195 h 1555"/>
                <a:gd name="T76" fmla="*/ 108 w 987"/>
                <a:gd name="T77" fmla="*/ 216 h 1555"/>
                <a:gd name="T78" fmla="*/ 88 w 987"/>
                <a:gd name="T79" fmla="*/ 351 h 1555"/>
                <a:gd name="T80" fmla="*/ 57 w 987"/>
                <a:gd name="T81" fmla="*/ 366 h 1555"/>
                <a:gd name="T82" fmla="*/ 4 w 987"/>
                <a:gd name="T83" fmla="*/ 394 h 1555"/>
                <a:gd name="T84" fmla="*/ 0 w 987"/>
                <a:gd name="T85" fmla="*/ 407 h 1555"/>
                <a:gd name="T86" fmla="*/ 0 w 987"/>
                <a:gd name="T87" fmla="*/ 1150 h 1555"/>
                <a:gd name="T88" fmla="*/ 57 w 987"/>
                <a:gd name="T89" fmla="*/ 1167 h 1555"/>
                <a:gd name="T90" fmla="*/ 68 w 987"/>
                <a:gd name="T91" fmla="*/ 1192 h 1555"/>
                <a:gd name="T92" fmla="*/ 68 w 987"/>
                <a:gd name="T93" fmla="*/ 1192 h 1555"/>
                <a:gd name="T94" fmla="*/ 108 w 987"/>
                <a:gd name="T95" fmla="*/ 1255 h 1555"/>
                <a:gd name="T96" fmla="*/ 129 w 987"/>
                <a:gd name="T97" fmla="*/ 1360 h 1555"/>
                <a:gd name="T98" fmla="*/ 282 w 987"/>
                <a:gd name="T99" fmla="*/ 1498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7" h="1555">
                  <a:moveTo>
                    <a:pt x="494" y="1553"/>
                  </a:moveTo>
                  <a:cubicBezTo>
                    <a:pt x="494" y="1551"/>
                    <a:pt x="494" y="1551"/>
                    <a:pt x="494" y="1551"/>
                  </a:cubicBezTo>
                  <a:cubicBezTo>
                    <a:pt x="414" y="1551"/>
                    <a:pt x="341" y="1530"/>
                    <a:pt x="284" y="1495"/>
                  </a:cubicBezTo>
                  <a:cubicBezTo>
                    <a:pt x="228" y="1460"/>
                    <a:pt x="189" y="1412"/>
                    <a:pt x="179" y="1357"/>
                  </a:cubicBezTo>
                  <a:cubicBezTo>
                    <a:pt x="179" y="1356"/>
                    <a:pt x="179" y="1356"/>
                    <a:pt x="179" y="1356"/>
                  </a:cubicBezTo>
                  <a:cubicBezTo>
                    <a:pt x="129" y="1356"/>
                    <a:pt x="129" y="1356"/>
                    <a:pt x="129" y="1356"/>
                  </a:cubicBezTo>
                  <a:cubicBezTo>
                    <a:pt x="125" y="1356"/>
                    <a:pt x="122" y="1355"/>
                    <a:pt x="119" y="1353"/>
                  </a:cubicBezTo>
                  <a:cubicBezTo>
                    <a:pt x="116" y="1350"/>
                    <a:pt x="113" y="1346"/>
                    <a:pt x="112" y="1339"/>
                  </a:cubicBezTo>
                  <a:cubicBezTo>
                    <a:pt x="112" y="1339"/>
                    <a:pt x="112" y="1339"/>
                    <a:pt x="112" y="1339"/>
                  </a:cubicBezTo>
                  <a:cubicBezTo>
                    <a:pt x="112" y="1255"/>
                    <a:pt x="112" y="1255"/>
                    <a:pt x="112" y="1255"/>
                  </a:cubicBezTo>
                  <a:cubicBezTo>
                    <a:pt x="112" y="1255"/>
                    <a:pt x="112" y="1255"/>
                    <a:pt x="112" y="1255"/>
                  </a:cubicBezTo>
                  <a:cubicBezTo>
                    <a:pt x="112" y="1228"/>
                    <a:pt x="101" y="1211"/>
                    <a:pt x="91" y="1201"/>
                  </a:cubicBezTo>
                  <a:cubicBezTo>
                    <a:pt x="80" y="1191"/>
                    <a:pt x="69" y="1188"/>
                    <a:pt x="69" y="1188"/>
                  </a:cubicBezTo>
                  <a:cubicBezTo>
                    <a:pt x="69" y="1188"/>
                    <a:pt x="69" y="1188"/>
                    <a:pt x="69" y="1188"/>
                  </a:cubicBezTo>
                  <a:cubicBezTo>
                    <a:pt x="61" y="1186"/>
                    <a:pt x="61" y="1186"/>
                    <a:pt x="61" y="1186"/>
                  </a:cubicBezTo>
                  <a:cubicBezTo>
                    <a:pt x="61" y="1163"/>
                    <a:pt x="61" y="1163"/>
                    <a:pt x="61" y="1163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18" y="1163"/>
                    <a:pt x="15" y="1163"/>
                    <a:pt x="13" y="1162"/>
                  </a:cubicBezTo>
                  <a:cubicBezTo>
                    <a:pt x="11" y="1162"/>
                    <a:pt x="9" y="1160"/>
                    <a:pt x="7" y="1158"/>
                  </a:cubicBezTo>
                  <a:cubicBezTo>
                    <a:pt x="4" y="1156"/>
                    <a:pt x="4" y="1152"/>
                    <a:pt x="4" y="1150"/>
                  </a:cubicBezTo>
                  <a:cubicBezTo>
                    <a:pt x="4" y="1149"/>
                    <a:pt x="4" y="1148"/>
                    <a:pt x="4" y="1148"/>
                  </a:cubicBezTo>
                  <a:cubicBezTo>
                    <a:pt x="4" y="1147"/>
                    <a:pt x="4" y="1146"/>
                    <a:pt x="4" y="1146"/>
                  </a:cubicBezTo>
                  <a:cubicBezTo>
                    <a:pt x="4" y="409"/>
                    <a:pt x="4" y="409"/>
                    <a:pt x="4" y="409"/>
                  </a:cubicBezTo>
                  <a:cubicBezTo>
                    <a:pt x="4" y="408"/>
                    <a:pt x="4" y="407"/>
                    <a:pt x="4" y="407"/>
                  </a:cubicBezTo>
                  <a:cubicBezTo>
                    <a:pt x="4" y="407"/>
                    <a:pt x="4" y="407"/>
                    <a:pt x="4" y="407"/>
                  </a:cubicBezTo>
                  <a:cubicBezTo>
                    <a:pt x="4" y="406"/>
                    <a:pt x="4" y="406"/>
                    <a:pt x="4" y="405"/>
                  </a:cubicBezTo>
                  <a:cubicBezTo>
                    <a:pt x="4" y="402"/>
                    <a:pt x="4" y="399"/>
                    <a:pt x="7" y="397"/>
                  </a:cubicBezTo>
                  <a:cubicBezTo>
                    <a:pt x="8" y="395"/>
                    <a:pt x="11" y="394"/>
                    <a:pt x="13" y="393"/>
                  </a:cubicBezTo>
                  <a:cubicBezTo>
                    <a:pt x="15" y="393"/>
                    <a:pt x="17" y="393"/>
                    <a:pt x="20" y="393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70" y="367"/>
                    <a:pt x="80" y="363"/>
                    <a:pt x="91" y="353"/>
                  </a:cubicBezTo>
                  <a:cubicBezTo>
                    <a:pt x="101" y="344"/>
                    <a:pt x="112" y="327"/>
                    <a:pt x="112" y="300"/>
                  </a:cubicBezTo>
                  <a:cubicBezTo>
                    <a:pt x="112" y="300"/>
                    <a:pt x="112" y="300"/>
                    <a:pt x="112" y="300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3" y="209"/>
                    <a:pt x="116" y="205"/>
                    <a:pt x="119" y="202"/>
                  </a:cubicBezTo>
                  <a:cubicBezTo>
                    <a:pt x="122" y="200"/>
                    <a:pt x="125" y="199"/>
                    <a:pt x="129" y="199"/>
                  </a:cubicBezTo>
                  <a:cubicBezTo>
                    <a:pt x="129" y="199"/>
                    <a:pt x="129" y="199"/>
                    <a:pt x="129" y="199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89" y="143"/>
                    <a:pt x="228" y="95"/>
                    <a:pt x="284" y="60"/>
                  </a:cubicBezTo>
                  <a:cubicBezTo>
                    <a:pt x="341" y="25"/>
                    <a:pt x="414" y="4"/>
                    <a:pt x="494" y="4"/>
                  </a:cubicBezTo>
                  <a:cubicBezTo>
                    <a:pt x="573" y="4"/>
                    <a:pt x="649" y="25"/>
                    <a:pt x="708" y="62"/>
                  </a:cubicBezTo>
                  <a:cubicBezTo>
                    <a:pt x="764" y="98"/>
                    <a:pt x="799" y="145"/>
                    <a:pt x="810" y="197"/>
                  </a:cubicBezTo>
                  <a:cubicBezTo>
                    <a:pt x="810" y="199"/>
                    <a:pt x="810" y="199"/>
                    <a:pt x="810" y="199"/>
                  </a:cubicBezTo>
                  <a:cubicBezTo>
                    <a:pt x="858" y="199"/>
                    <a:pt x="858" y="199"/>
                    <a:pt x="858" y="199"/>
                  </a:cubicBezTo>
                  <a:cubicBezTo>
                    <a:pt x="858" y="199"/>
                    <a:pt x="858" y="199"/>
                    <a:pt x="858" y="199"/>
                  </a:cubicBezTo>
                  <a:cubicBezTo>
                    <a:pt x="862" y="199"/>
                    <a:pt x="865" y="200"/>
                    <a:pt x="867" y="201"/>
                  </a:cubicBezTo>
                  <a:cubicBezTo>
                    <a:pt x="870" y="203"/>
                    <a:pt x="871" y="206"/>
                    <a:pt x="873" y="209"/>
                  </a:cubicBezTo>
                  <a:cubicBezTo>
                    <a:pt x="874" y="211"/>
                    <a:pt x="874" y="214"/>
                    <a:pt x="874" y="216"/>
                  </a:cubicBezTo>
                  <a:cubicBezTo>
                    <a:pt x="874" y="216"/>
                    <a:pt x="874" y="216"/>
                    <a:pt x="874" y="216"/>
                  </a:cubicBezTo>
                  <a:cubicBezTo>
                    <a:pt x="874" y="300"/>
                    <a:pt x="874" y="300"/>
                    <a:pt x="874" y="300"/>
                  </a:cubicBezTo>
                  <a:cubicBezTo>
                    <a:pt x="874" y="300"/>
                    <a:pt x="874" y="300"/>
                    <a:pt x="874" y="300"/>
                  </a:cubicBezTo>
                  <a:cubicBezTo>
                    <a:pt x="875" y="327"/>
                    <a:pt x="885" y="344"/>
                    <a:pt x="896" y="354"/>
                  </a:cubicBezTo>
                  <a:cubicBezTo>
                    <a:pt x="907" y="363"/>
                    <a:pt x="917" y="367"/>
                    <a:pt x="918" y="367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7"/>
                    <a:pt x="926" y="377"/>
                    <a:pt x="926" y="377"/>
                  </a:cubicBezTo>
                  <a:cubicBezTo>
                    <a:pt x="926" y="377"/>
                    <a:pt x="926" y="377"/>
                    <a:pt x="926" y="377"/>
                  </a:cubicBezTo>
                  <a:cubicBezTo>
                    <a:pt x="926" y="393"/>
                    <a:pt x="926" y="393"/>
                    <a:pt x="926" y="393"/>
                  </a:cubicBezTo>
                  <a:cubicBezTo>
                    <a:pt x="967" y="393"/>
                    <a:pt x="967" y="393"/>
                    <a:pt x="967" y="393"/>
                  </a:cubicBezTo>
                  <a:cubicBezTo>
                    <a:pt x="973" y="393"/>
                    <a:pt x="977" y="394"/>
                    <a:pt x="980" y="397"/>
                  </a:cubicBezTo>
                  <a:cubicBezTo>
                    <a:pt x="982" y="400"/>
                    <a:pt x="983" y="404"/>
                    <a:pt x="983" y="406"/>
                  </a:cubicBezTo>
                  <a:cubicBezTo>
                    <a:pt x="983" y="407"/>
                    <a:pt x="983" y="408"/>
                    <a:pt x="983" y="409"/>
                  </a:cubicBezTo>
                  <a:cubicBezTo>
                    <a:pt x="983" y="409"/>
                    <a:pt x="983" y="409"/>
                    <a:pt x="983" y="409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5" y="1146"/>
                    <a:pt x="985" y="1146"/>
                    <a:pt x="985" y="1146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3" y="1147"/>
                    <a:pt x="983" y="1148"/>
                    <a:pt x="983" y="1149"/>
                  </a:cubicBezTo>
                  <a:cubicBezTo>
                    <a:pt x="983" y="1151"/>
                    <a:pt x="982" y="1155"/>
                    <a:pt x="980" y="1158"/>
                  </a:cubicBezTo>
                  <a:cubicBezTo>
                    <a:pt x="977" y="1161"/>
                    <a:pt x="973" y="1163"/>
                    <a:pt x="967" y="1163"/>
                  </a:cubicBezTo>
                  <a:cubicBezTo>
                    <a:pt x="926" y="1163"/>
                    <a:pt x="926" y="1163"/>
                    <a:pt x="926" y="1163"/>
                  </a:cubicBezTo>
                  <a:cubicBezTo>
                    <a:pt x="926" y="1186"/>
                    <a:pt x="926" y="1186"/>
                    <a:pt x="926" y="1186"/>
                  </a:cubicBezTo>
                  <a:cubicBezTo>
                    <a:pt x="918" y="1188"/>
                    <a:pt x="918" y="1188"/>
                    <a:pt x="918" y="1188"/>
                  </a:cubicBezTo>
                  <a:cubicBezTo>
                    <a:pt x="918" y="1188"/>
                    <a:pt x="918" y="1188"/>
                    <a:pt x="918" y="1188"/>
                  </a:cubicBezTo>
                  <a:cubicBezTo>
                    <a:pt x="917" y="1189"/>
                    <a:pt x="907" y="1192"/>
                    <a:pt x="896" y="1202"/>
                  </a:cubicBezTo>
                  <a:cubicBezTo>
                    <a:pt x="885" y="1212"/>
                    <a:pt x="875" y="1228"/>
                    <a:pt x="874" y="1255"/>
                  </a:cubicBezTo>
                  <a:cubicBezTo>
                    <a:pt x="874" y="1339"/>
                    <a:pt x="874" y="1339"/>
                    <a:pt x="874" y="1339"/>
                  </a:cubicBezTo>
                  <a:cubicBezTo>
                    <a:pt x="874" y="1339"/>
                    <a:pt x="874" y="1339"/>
                    <a:pt x="874" y="1339"/>
                  </a:cubicBezTo>
                  <a:cubicBezTo>
                    <a:pt x="874" y="1342"/>
                    <a:pt x="873" y="1346"/>
                    <a:pt x="871" y="1349"/>
                  </a:cubicBezTo>
                  <a:cubicBezTo>
                    <a:pt x="870" y="1351"/>
                    <a:pt x="869" y="1353"/>
                    <a:pt x="867" y="1354"/>
                  </a:cubicBezTo>
                  <a:cubicBezTo>
                    <a:pt x="864" y="1355"/>
                    <a:pt x="862" y="1356"/>
                    <a:pt x="858" y="1356"/>
                  </a:cubicBezTo>
                  <a:cubicBezTo>
                    <a:pt x="858" y="1356"/>
                    <a:pt x="858" y="1356"/>
                    <a:pt x="858" y="1356"/>
                  </a:cubicBezTo>
                  <a:cubicBezTo>
                    <a:pt x="810" y="1356"/>
                    <a:pt x="810" y="1356"/>
                    <a:pt x="810" y="1356"/>
                  </a:cubicBezTo>
                  <a:cubicBezTo>
                    <a:pt x="810" y="1358"/>
                    <a:pt x="810" y="1358"/>
                    <a:pt x="810" y="1358"/>
                  </a:cubicBezTo>
                  <a:cubicBezTo>
                    <a:pt x="799" y="1410"/>
                    <a:pt x="764" y="1457"/>
                    <a:pt x="708" y="1493"/>
                  </a:cubicBezTo>
                  <a:cubicBezTo>
                    <a:pt x="649" y="1530"/>
                    <a:pt x="573" y="1551"/>
                    <a:pt x="494" y="1551"/>
                  </a:cubicBezTo>
                  <a:cubicBezTo>
                    <a:pt x="494" y="1553"/>
                    <a:pt x="494" y="1553"/>
                    <a:pt x="494" y="1553"/>
                  </a:cubicBezTo>
                  <a:cubicBezTo>
                    <a:pt x="494" y="1555"/>
                    <a:pt x="494" y="1555"/>
                    <a:pt x="494" y="1555"/>
                  </a:cubicBezTo>
                  <a:cubicBezTo>
                    <a:pt x="574" y="1555"/>
                    <a:pt x="651" y="1534"/>
                    <a:pt x="710" y="1496"/>
                  </a:cubicBezTo>
                  <a:cubicBezTo>
                    <a:pt x="767" y="1460"/>
                    <a:pt x="803" y="1412"/>
                    <a:pt x="813" y="1359"/>
                  </a:cubicBezTo>
                  <a:cubicBezTo>
                    <a:pt x="812" y="1358"/>
                    <a:pt x="812" y="1358"/>
                    <a:pt x="812" y="1358"/>
                  </a:cubicBezTo>
                  <a:cubicBezTo>
                    <a:pt x="812" y="1360"/>
                    <a:pt x="812" y="1360"/>
                    <a:pt x="812" y="1360"/>
                  </a:cubicBezTo>
                  <a:cubicBezTo>
                    <a:pt x="858" y="1360"/>
                    <a:pt x="858" y="1360"/>
                    <a:pt x="858" y="1360"/>
                  </a:cubicBezTo>
                  <a:cubicBezTo>
                    <a:pt x="858" y="1358"/>
                    <a:pt x="858" y="1358"/>
                    <a:pt x="858" y="1358"/>
                  </a:cubicBezTo>
                  <a:cubicBezTo>
                    <a:pt x="858" y="1360"/>
                    <a:pt x="858" y="1360"/>
                    <a:pt x="858" y="1360"/>
                  </a:cubicBezTo>
                  <a:cubicBezTo>
                    <a:pt x="862" y="1360"/>
                    <a:pt x="866" y="1359"/>
                    <a:pt x="869" y="1357"/>
                  </a:cubicBezTo>
                  <a:cubicBezTo>
                    <a:pt x="873" y="1355"/>
                    <a:pt x="875" y="1351"/>
                    <a:pt x="876" y="1348"/>
                  </a:cubicBezTo>
                  <a:cubicBezTo>
                    <a:pt x="878" y="1345"/>
                    <a:pt x="878" y="1342"/>
                    <a:pt x="878" y="1340"/>
                  </a:cubicBezTo>
                  <a:cubicBezTo>
                    <a:pt x="878" y="1339"/>
                    <a:pt x="878" y="1339"/>
                    <a:pt x="878" y="1339"/>
                  </a:cubicBezTo>
                  <a:cubicBezTo>
                    <a:pt x="878" y="1339"/>
                    <a:pt x="878" y="1339"/>
                    <a:pt x="878" y="1339"/>
                  </a:cubicBezTo>
                  <a:cubicBezTo>
                    <a:pt x="878" y="1255"/>
                    <a:pt x="878" y="1255"/>
                    <a:pt x="878" y="1255"/>
                  </a:cubicBezTo>
                  <a:cubicBezTo>
                    <a:pt x="876" y="1255"/>
                    <a:pt x="876" y="1255"/>
                    <a:pt x="876" y="1255"/>
                  </a:cubicBezTo>
                  <a:cubicBezTo>
                    <a:pt x="878" y="1255"/>
                    <a:pt x="878" y="1255"/>
                    <a:pt x="878" y="1255"/>
                  </a:cubicBezTo>
                  <a:cubicBezTo>
                    <a:pt x="879" y="1229"/>
                    <a:pt x="889" y="1214"/>
                    <a:pt x="899" y="1205"/>
                  </a:cubicBezTo>
                  <a:cubicBezTo>
                    <a:pt x="909" y="1195"/>
                    <a:pt x="919" y="1192"/>
                    <a:pt x="919" y="1192"/>
                  </a:cubicBezTo>
                  <a:cubicBezTo>
                    <a:pt x="919" y="1190"/>
                    <a:pt x="919" y="1190"/>
                    <a:pt x="919" y="1190"/>
                  </a:cubicBezTo>
                  <a:cubicBezTo>
                    <a:pt x="919" y="1192"/>
                    <a:pt x="919" y="1192"/>
                    <a:pt x="919" y="1192"/>
                  </a:cubicBezTo>
                  <a:cubicBezTo>
                    <a:pt x="930" y="1189"/>
                    <a:pt x="930" y="1189"/>
                    <a:pt x="930" y="1189"/>
                  </a:cubicBezTo>
                  <a:cubicBezTo>
                    <a:pt x="930" y="1167"/>
                    <a:pt x="930" y="1167"/>
                    <a:pt x="930" y="1167"/>
                  </a:cubicBezTo>
                  <a:cubicBezTo>
                    <a:pt x="967" y="1167"/>
                    <a:pt x="967" y="1167"/>
                    <a:pt x="967" y="1167"/>
                  </a:cubicBezTo>
                  <a:cubicBezTo>
                    <a:pt x="974" y="1167"/>
                    <a:pt x="979" y="1165"/>
                    <a:pt x="983" y="1160"/>
                  </a:cubicBezTo>
                  <a:cubicBezTo>
                    <a:pt x="986" y="1156"/>
                    <a:pt x="987" y="1152"/>
                    <a:pt x="987" y="1149"/>
                  </a:cubicBezTo>
                  <a:cubicBezTo>
                    <a:pt x="987" y="1147"/>
                    <a:pt x="987" y="1146"/>
                    <a:pt x="987" y="1145"/>
                  </a:cubicBezTo>
                  <a:cubicBezTo>
                    <a:pt x="987" y="1145"/>
                    <a:pt x="987" y="1145"/>
                    <a:pt x="987" y="1145"/>
                  </a:cubicBezTo>
                  <a:cubicBezTo>
                    <a:pt x="987" y="1145"/>
                    <a:pt x="987" y="1145"/>
                    <a:pt x="987" y="1145"/>
                  </a:cubicBezTo>
                  <a:cubicBezTo>
                    <a:pt x="987" y="409"/>
                    <a:pt x="987" y="409"/>
                    <a:pt x="987" y="409"/>
                  </a:cubicBezTo>
                  <a:cubicBezTo>
                    <a:pt x="985" y="409"/>
                    <a:pt x="985" y="409"/>
                    <a:pt x="985" y="409"/>
                  </a:cubicBezTo>
                  <a:cubicBezTo>
                    <a:pt x="987" y="410"/>
                    <a:pt x="987" y="410"/>
                    <a:pt x="987" y="410"/>
                  </a:cubicBezTo>
                  <a:cubicBezTo>
                    <a:pt x="987" y="409"/>
                    <a:pt x="987" y="408"/>
                    <a:pt x="987" y="406"/>
                  </a:cubicBezTo>
                  <a:cubicBezTo>
                    <a:pt x="987" y="403"/>
                    <a:pt x="986" y="399"/>
                    <a:pt x="983" y="395"/>
                  </a:cubicBezTo>
                  <a:cubicBezTo>
                    <a:pt x="979" y="391"/>
                    <a:pt x="974" y="389"/>
                    <a:pt x="967" y="389"/>
                  </a:cubicBezTo>
                  <a:cubicBezTo>
                    <a:pt x="930" y="389"/>
                    <a:pt x="930" y="389"/>
                    <a:pt x="930" y="389"/>
                  </a:cubicBezTo>
                  <a:cubicBezTo>
                    <a:pt x="930" y="376"/>
                    <a:pt x="930" y="376"/>
                    <a:pt x="930" y="376"/>
                  </a:cubicBezTo>
                  <a:cubicBezTo>
                    <a:pt x="930" y="366"/>
                    <a:pt x="930" y="366"/>
                    <a:pt x="930" y="366"/>
                  </a:cubicBezTo>
                  <a:cubicBezTo>
                    <a:pt x="919" y="363"/>
                    <a:pt x="919" y="363"/>
                    <a:pt x="919" y="363"/>
                  </a:cubicBezTo>
                  <a:cubicBezTo>
                    <a:pt x="919" y="363"/>
                    <a:pt x="909" y="360"/>
                    <a:pt x="899" y="351"/>
                  </a:cubicBezTo>
                  <a:cubicBezTo>
                    <a:pt x="889" y="341"/>
                    <a:pt x="879" y="326"/>
                    <a:pt x="878" y="300"/>
                  </a:cubicBezTo>
                  <a:cubicBezTo>
                    <a:pt x="876" y="300"/>
                    <a:pt x="876" y="300"/>
                    <a:pt x="876" y="300"/>
                  </a:cubicBezTo>
                  <a:cubicBezTo>
                    <a:pt x="878" y="300"/>
                    <a:pt x="878" y="300"/>
                    <a:pt x="878" y="300"/>
                  </a:cubicBezTo>
                  <a:cubicBezTo>
                    <a:pt x="878" y="216"/>
                    <a:pt x="878" y="216"/>
                    <a:pt x="878" y="216"/>
                  </a:cubicBezTo>
                  <a:cubicBezTo>
                    <a:pt x="878" y="215"/>
                    <a:pt x="878" y="215"/>
                    <a:pt x="878" y="215"/>
                  </a:cubicBezTo>
                  <a:cubicBezTo>
                    <a:pt x="878" y="213"/>
                    <a:pt x="877" y="208"/>
                    <a:pt x="875" y="204"/>
                  </a:cubicBezTo>
                  <a:cubicBezTo>
                    <a:pt x="873" y="201"/>
                    <a:pt x="871" y="199"/>
                    <a:pt x="869" y="198"/>
                  </a:cubicBezTo>
                  <a:cubicBezTo>
                    <a:pt x="866" y="196"/>
                    <a:pt x="862" y="195"/>
                    <a:pt x="858" y="195"/>
                  </a:cubicBezTo>
                  <a:cubicBezTo>
                    <a:pt x="858" y="197"/>
                    <a:pt x="858" y="197"/>
                    <a:pt x="858" y="197"/>
                  </a:cubicBezTo>
                  <a:cubicBezTo>
                    <a:pt x="858" y="195"/>
                    <a:pt x="858" y="195"/>
                    <a:pt x="858" y="195"/>
                  </a:cubicBezTo>
                  <a:cubicBezTo>
                    <a:pt x="812" y="195"/>
                    <a:pt x="812" y="195"/>
                    <a:pt x="812" y="195"/>
                  </a:cubicBezTo>
                  <a:cubicBezTo>
                    <a:pt x="811" y="197"/>
                    <a:pt x="811" y="197"/>
                    <a:pt x="811" y="197"/>
                  </a:cubicBezTo>
                  <a:cubicBezTo>
                    <a:pt x="813" y="196"/>
                    <a:pt x="813" y="196"/>
                    <a:pt x="813" y="196"/>
                  </a:cubicBezTo>
                  <a:cubicBezTo>
                    <a:pt x="803" y="143"/>
                    <a:pt x="767" y="95"/>
                    <a:pt x="710" y="59"/>
                  </a:cubicBezTo>
                  <a:cubicBezTo>
                    <a:pt x="651" y="21"/>
                    <a:pt x="574" y="0"/>
                    <a:pt x="494" y="0"/>
                  </a:cubicBezTo>
                  <a:cubicBezTo>
                    <a:pt x="414" y="0"/>
                    <a:pt x="339" y="21"/>
                    <a:pt x="282" y="57"/>
                  </a:cubicBezTo>
                  <a:cubicBezTo>
                    <a:pt x="225" y="92"/>
                    <a:pt x="185" y="141"/>
                    <a:pt x="175" y="196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197"/>
                    <a:pt x="129" y="197"/>
                    <a:pt x="129" y="197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5" y="195"/>
                    <a:pt x="120" y="196"/>
                    <a:pt x="116" y="199"/>
                  </a:cubicBezTo>
                  <a:cubicBezTo>
                    <a:pt x="112" y="202"/>
                    <a:pt x="109" y="208"/>
                    <a:pt x="108" y="215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8" y="300"/>
                    <a:pt x="108" y="300"/>
                    <a:pt x="108" y="300"/>
                  </a:cubicBezTo>
                  <a:cubicBezTo>
                    <a:pt x="110" y="300"/>
                    <a:pt x="110" y="300"/>
                    <a:pt x="110" y="300"/>
                  </a:cubicBezTo>
                  <a:cubicBezTo>
                    <a:pt x="108" y="300"/>
                    <a:pt x="108" y="300"/>
                    <a:pt x="108" y="300"/>
                  </a:cubicBezTo>
                  <a:cubicBezTo>
                    <a:pt x="108" y="326"/>
                    <a:pt x="98" y="341"/>
                    <a:pt x="88" y="351"/>
                  </a:cubicBezTo>
                  <a:cubicBezTo>
                    <a:pt x="78" y="360"/>
                    <a:pt x="68" y="363"/>
                    <a:pt x="68" y="363"/>
                  </a:cubicBezTo>
                  <a:cubicBezTo>
                    <a:pt x="68" y="365"/>
                    <a:pt x="68" y="365"/>
                    <a:pt x="68" y="365"/>
                  </a:cubicBezTo>
                  <a:cubicBezTo>
                    <a:pt x="68" y="363"/>
                    <a:pt x="68" y="363"/>
                    <a:pt x="68" y="363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7" y="389"/>
                    <a:pt x="57" y="389"/>
                    <a:pt x="57" y="389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7" y="389"/>
                    <a:pt x="15" y="389"/>
                    <a:pt x="12" y="389"/>
                  </a:cubicBezTo>
                  <a:cubicBezTo>
                    <a:pt x="9" y="390"/>
                    <a:pt x="6" y="391"/>
                    <a:pt x="4" y="394"/>
                  </a:cubicBezTo>
                  <a:cubicBezTo>
                    <a:pt x="0" y="398"/>
                    <a:pt x="0" y="402"/>
                    <a:pt x="0" y="405"/>
                  </a:cubicBezTo>
                  <a:cubicBezTo>
                    <a:pt x="0" y="406"/>
                    <a:pt x="0" y="407"/>
                    <a:pt x="0" y="40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8"/>
                    <a:pt x="0" y="408"/>
                    <a:pt x="0" y="409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1146"/>
                    <a:pt x="0" y="1147"/>
                    <a:pt x="0" y="1147"/>
                  </a:cubicBezTo>
                  <a:cubicBezTo>
                    <a:pt x="0" y="1148"/>
                    <a:pt x="0" y="1149"/>
                    <a:pt x="0" y="1150"/>
                  </a:cubicBezTo>
                  <a:cubicBezTo>
                    <a:pt x="0" y="1153"/>
                    <a:pt x="0" y="1157"/>
                    <a:pt x="4" y="1161"/>
                  </a:cubicBezTo>
                  <a:cubicBezTo>
                    <a:pt x="6" y="1164"/>
                    <a:pt x="9" y="1165"/>
                    <a:pt x="12" y="1166"/>
                  </a:cubicBezTo>
                  <a:cubicBezTo>
                    <a:pt x="15" y="1167"/>
                    <a:pt x="18" y="1167"/>
                    <a:pt x="20" y="1167"/>
                  </a:cubicBezTo>
                  <a:cubicBezTo>
                    <a:pt x="57" y="1167"/>
                    <a:pt x="57" y="1167"/>
                    <a:pt x="57" y="1167"/>
                  </a:cubicBezTo>
                  <a:cubicBezTo>
                    <a:pt x="57" y="1189"/>
                    <a:pt x="57" y="1189"/>
                    <a:pt x="57" y="1189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78" y="1195"/>
                    <a:pt x="88" y="1204"/>
                  </a:cubicBezTo>
                  <a:cubicBezTo>
                    <a:pt x="98" y="1214"/>
                    <a:pt x="108" y="1229"/>
                    <a:pt x="108" y="1255"/>
                  </a:cubicBezTo>
                  <a:cubicBezTo>
                    <a:pt x="110" y="1255"/>
                    <a:pt x="110" y="1255"/>
                    <a:pt x="110" y="1255"/>
                  </a:cubicBezTo>
                  <a:cubicBezTo>
                    <a:pt x="108" y="1255"/>
                    <a:pt x="108" y="1255"/>
                    <a:pt x="108" y="1255"/>
                  </a:cubicBezTo>
                  <a:cubicBezTo>
                    <a:pt x="108" y="1339"/>
                    <a:pt x="108" y="1339"/>
                    <a:pt x="108" y="1339"/>
                  </a:cubicBezTo>
                  <a:cubicBezTo>
                    <a:pt x="108" y="1340"/>
                    <a:pt x="108" y="1340"/>
                    <a:pt x="108" y="1340"/>
                  </a:cubicBezTo>
                  <a:cubicBezTo>
                    <a:pt x="109" y="1348"/>
                    <a:pt x="112" y="1353"/>
                    <a:pt x="116" y="1356"/>
                  </a:cubicBezTo>
                  <a:cubicBezTo>
                    <a:pt x="120" y="1359"/>
                    <a:pt x="125" y="1360"/>
                    <a:pt x="129" y="1360"/>
                  </a:cubicBezTo>
                  <a:cubicBezTo>
                    <a:pt x="177" y="1360"/>
                    <a:pt x="177" y="1360"/>
                    <a:pt x="177" y="1360"/>
                  </a:cubicBezTo>
                  <a:cubicBezTo>
                    <a:pt x="177" y="1358"/>
                    <a:pt x="177" y="1358"/>
                    <a:pt x="177" y="1358"/>
                  </a:cubicBezTo>
                  <a:cubicBezTo>
                    <a:pt x="175" y="1358"/>
                    <a:pt x="175" y="1358"/>
                    <a:pt x="175" y="1358"/>
                  </a:cubicBezTo>
                  <a:cubicBezTo>
                    <a:pt x="185" y="1414"/>
                    <a:pt x="225" y="1463"/>
                    <a:pt x="282" y="1498"/>
                  </a:cubicBezTo>
                  <a:cubicBezTo>
                    <a:pt x="339" y="1534"/>
                    <a:pt x="414" y="1555"/>
                    <a:pt x="494" y="1555"/>
                  </a:cubicBezTo>
                  <a:cubicBezTo>
                    <a:pt x="494" y="1553"/>
                    <a:pt x="494" y="1553"/>
                    <a:pt x="494" y="1553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4195762" y="360362"/>
              <a:ext cx="3800475" cy="6137275"/>
            </a:xfrm>
            <a:custGeom>
              <a:avLst/>
              <a:gdLst>
                <a:gd name="T0" fmla="*/ 238 w 895"/>
                <a:gd name="T1" fmla="*/ 94 h 1447"/>
                <a:gd name="T2" fmla="*/ 129 w 895"/>
                <a:gd name="T3" fmla="*/ 225 h 1447"/>
                <a:gd name="T4" fmla="*/ 108 w 895"/>
                <a:gd name="T5" fmla="*/ 319 h 1447"/>
                <a:gd name="T6" fmla="*/ 20 w 895"/>
                <a:gd name="T7" fmla="*/ 1046 h 1447"/>
                <a:gd name="T8" fmla="*/ 109 w 895"/>
                <a:gd name="T9" fmla="*/ 1128 h 1447"/>
                <a:gd name="T10" fmla="*/ 129 w 895"/>
                <a:gd name="T11" fmla="*/ 1240 h 1447"/>
                <a:gd name="T12" fmla="*/ 302 w 895"/>
                <a:gd name="T13" fmla="*/ 1396 h 1447"/>
                <a:gd name="T14" fmla="*/ 613 w 895"/>
                <a:gd name="T15" fmla="*/ 1387 h 1447"/>
                <a:gd name="T16" fmla="*/ 766 w 895"/>
                <a:gd name="T17" fmla="*/ 1240 h 1447"/>
                <a:gd name="T18" fmla="*/ 794 w 895"/>
                <a:gd name="T19" fmla="*/ 1117 h 1447"/>
                <a:gd name="T20" fmla="*/ 818 w 895"/>
                <a:gd name="T21" fmla="*/ 1093 h 1447"/>
                <a:gd name="T22" fmla="*/ 818 w 895"/>
                <a:gd name="T23" fmla="*/ 401 h 1447"/>
                <a:gd name="T24" fmla="*/ 794 w 895"/>
                <a:gd name="T25" fmla="*/ 331 h 1447"/>
                <a:gd name="T26" fmla="*/ 766 w 895"/>
                <a:gd name="T27" fmla="*/ 207 h 1447"/>
                <a:gd name="T28" fmla="*/ 613 w 895"/>
                <a:gd name="T29" fmla="*/ 60 h 1447"/>
                <a:gd name="T30" fmla="*/ 16 w 895"/>
                <a:gd name="T31" fmla="*/ 397 h 1447"/>
                <a:gd name="T32" fmla="*/ 105 w 895"/>
                <a:gd name="T33" fmla="*/ 317 h 1447"/>
                <a:gd name="T34" fmla="*/ 125 w 895"/>
                <a:gd name="T35" fmla="*/ 205 h 1447"/>
                <a:gd name="T36" fmla="*/ 198 w 895"/>
                <a:gd name="T37" fmla="*/ 165 h 1447"/>
                <a:gd name="T38" fmla="*/ 301 w 895"/>
                <a:gd name="T39" fmla="*/ 47 h 1447"/>
                <a:gd name="T40" fmla="*/ 445 w 895"/>
                <a:gd name="T41" fmla="*/ 16 h 1447"/>
                <a:gd name="T42" fmla="*/ 615 w 895"/>
                <a:gd name="T43" fmla="*/ 56 h 1447"/>
                <a:gd name="T44" fmla="*/ 699 w 895"/>
                <a:gd name="T45" fmla="*/ 185 h 1447"/>
                <a:gd name="T46" fmla="*/ 771 w 895"/>
                <a:gd name="T47" fmla="*/ 253 h 1447"/>
                <a:gd name="T48" fmla="*/ 798 w 895"/>
                <a:gd name="T49" fmla="*/ 329 h 1447"/>
                <a:gd name="T50" fmla="*/ 822 w 895"/>
                <a:gd name="T51" fmla="*/ 397 h 1447"/>
                <a:gd name="T52" fmla="*/ 822 w 895"/>
                <a:gd name="T53" fmla="*/ 1095 h 1447"/>
                <a:gd name="T54" fmla="*/ 797 w 895"/>
                <a:gd name="T55" fmla="*/ 1119 h 1447"/>
                <a:gd name="T56" fmla="*/ 771 w 895"/>
                <a:gd name="T57" fmla="*/ 1194 h 1447"/>
                <a:gd name="T58" fmla="*/ 700 w 895"/>
                <a:gd name="T59" fmla="*/ 1244 h 1447"/>
                <a:gd name="T60" fmla="*/ 695 w 895"/>
                <a:gd name="T61" fmla="*/ 1302 h 1447"/>
                <a:gd name="T62" fmla="*/ 435 w 895"/>
                <a:gd name="T63" fmla="*/ 1431 h 1447"/>
                <a:gd name="T64" fmla="*/ 301 w 895"/>
                <a:gd name="T65" fmla="*/ 1400 h 1447"/>
                <a:gd name="T66" fmla="*/ 198 w 895"/>
                <a:gd name="T67" fmla="*/ 1282 h 1447"/>
                <a:gd name="T68" fmla="*/ 125 w 895"/>
                <a:gd name="T69" fmla="*/ 1222 h 1447"/>
                <a:gd name="T70" fmla="*/ 74 w 895"/>
                <a:gd name="T71" fmla="*/ 1096 h 1447"/>
                <a:gd name="T72" fmla="*/ 445 w 895"/>
                <a:gd name="T73" fmla="*/ 0 h 1447"/>
                <a:gd name="T74" fmla="*/ 182 w 895"/>
                <a:gd name="T75" fmla="*/ 165 h 1447"/>
                <a:gd name="T76" fmla="*/ 109 w 895"/>
                <a:gd name="T77" fmla="*/ 225 h 1447"/>
                <a:gd name="T78" fmla="*/ 62 w 895"/>
                <a:gd name="T79" fmla="*/ 339 h 1447"/>
                <a:gd name="T80" fmla="*/ 0 w 895"/>
                <a:gd name="T81" fmla="*/ 381 h 1447"/>
                <a:gd name="T82" fmla="*/ 62 w 895"/>
                <a:gd name="T83" fmla="*/ 1107 h 1447"/>
                <a:gd name="T84" fmla="*/ 92 w 895"/>
                <a:gd name="T85" fmla="*/ 1139 h 1447"/>
                <a:gd name="T86" fmla="*/ 182 w 895"/>
                <a:gd name="T87" fmla="*/ 1262 h 1447"/>
                <a:gd name="T88" fmla="*/ 294 w 895"/>
                <a:gd name="T89" fmla="*/ 1414 h 1447"/>
                <a:gd name="T90" fmla="*/ 710 w 895"/>
                <a:gd name="T91" fmla="*/ 1306 h 1447"/>
                <a:gd name="T92" fmla="*/ 786 w 895"/>
                <a:gd name="T93" fmla="*/ 1200 h 1447"/>
                <a:gd name="T94" fmla="*/ 824 w 895"/>
                <a:gd name="T95" fmla="*/ 1113 h 1447"/>
                <a:gd name="T96" fmla="*/ 895 w 895"/>
                <a:gd name="T97" fmla="*/ 1066 h 1447"/>
                <a:gd name="T98" fmla="*/ 824 w 895"/>
                <a:gd name="T99" fmla="*/ 334 h 1447"/>
                <a:gd name="T100" fmla="*/ 786 w 895"/>
                <a:gd name="T101" fmla="*/ 247 h 1447"/>
                <a:gd name="T102" fmla="*/ 710 w 895"/>
                <a:gd name="T103" fmla="*/ 141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95" h="1447">
                  <a:moveTo>
                    <a:pt x="445" y="20"/>
                  </a:moveTo>
                  <a:cubicBezTo>
                    <a:pt x="442" y="20"/>
                    <a:pt x="438" y="20"/>
                    <a:pt x="435" y="20"/>
                  </a:cubicBezTo>
                  <a:cubicBezTo>
                    <a:pt x="386" y="22"/>
                    <a:pt x="343" y="32"/>
                    <a:pt x="302" y="50"/>
                  </a:cubicBezTo>
                  <a:cubicBezTo>
                    <a:pt x="281" y="61"/>
                    <a:pt x="257" y="75"/>
                    <a:pt x="238" y="94"/>
                  </a:cubicBezTo>
                  <a:cubicBezTo>
                    <a:pt x="220" y="113"/>
                    <a:pt x="205" y="137"/>
                    <a:pt x="202" y="166"/>
                  </a:cubicBezTo>
                  <a:cubicBezTo>
                    <a:pt x="202" y="207"/>
                    <a:pt x="202" y="207"/>
                    <a:pt x="202" y="207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29" y="213"/>
                    <a:pt x="129" y="219"/>
                    <a:pt x="129" y="225"/>
                  </a:cubicBezTo>
                  <a:cubicBezTo>
                    <a:pt x="129" y="256"/>
                    <a:pt x="126" y="289"/>
                    <a:pt x="109" y="318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8" y="319"/>
                    <a:pt x="108" y="319"/>
                    <a:pt x="108" y="319"/>
                  </a:cubicBezTo>
                  <a:cubicBezTo>
                    <a:pt x="98" y="335"/>
                    <a:pt x="88" y="346"/>
                    <a:pt x="77" y="353"/>
                  </a:cubicBezTo>
                  <a:cubicBezTo>
                    <a:pt x="77" y="401"/>
                    <a:pt x="77" y="401"/>
                    <a:pt x="77" y="401"/>
                  </a:cubicBezTo>
                  <a:cubicBezTo>
                    <a:pt x="20" y="401"/>
                    <a:pt x="20" y="401"/>
                    <a:pt x="20" y="401"/>
                  </a:cubicBezTo>
                  <a:cubicBezTo>
                    <a:pt x="20" y="1046"/>
                    <a:pt x="20" y="1046"/>
                    <a:pt x="20" y="1046"/>
                  </a:cubicBezTo>
                  <a:cubicBezTo>
                    <a:pt x="77" y="1046"/>
                    <a:pt x="77" y="1046"/>
                    <a:pt x="77" y="1046"/>
                  </a:cubicBezTo>
                  <a:cubicBezTo>
                    <a:pt x="77" y="1093"/>
                    <a:pt x="77" y="1093"/>
                    <a:pt x="77" y="1093"/>
                  </a:cubicBezTo>
                  <a:cubicBezTo>
                    <a:pt x="90" y="1103"/>
                    <a:pt x="101" y="1117"/>
                    <a:pt x="108" y="1128"/>
                  </a:cubicBezTo>
                  <a:cubicBezTo>
                    <a:pt x="109" y="1128"/>
                    <a:pt x="109" y="1128"/>
                    <a:pt x="109" y="1128"/>
                  </a:cubicBezTo>
                  <a:cubicBezTo>
                    <a:pt x="109" y="1128"/>
                    <a:pt x="109" y="1128"/>
                    <a:pt x="109" y="1128"/>
                  </a:cubicBezTo>
                  <a:cubicBezTo>
                    <a:pt x="109" y="1129"/>
                    <a:pt x="109" y="1129"/>
                    <a:pt x="109" y="1129"/>
                  </a:cubicBezTo>
                  <a:cubicBezTo>
                    <a:pt x="126" y="1158"/>
                    <a:pt x="129" y="1190"/>
                    <a:pt x="129" y="1222"/>
                  </a:cubicBezTo>
                  <a:cubicBezTo>
                    <a:pt x="129" y="1228"/>
                    <a:pt x="129" y="1234"/>
                    <a:pt x="129" y="1240"/>
                  </a:cubicBezTo>
                  <a:cubicBezTo>
                    <a:pt x="202" y="1241"/>
                    <a:pt x="202" y="1241"/>
                    <a:pt x="202" y="1241"/>
                  </a:cubicBezTo>
                  <a:cubicBezTo>
                    <a:pt x="202" y="1282"/>
                    <a:pt x="202" y="1282"/>
                    <a:pt x="202" y="1282"/>
                  </a:cubicBezTo>
                  <a:cubicBezTo>
                    <a:pt x="205" y="1311"/>
                    <a:pt x="220" y="1334"/>
                    <a:pt x="239" y="1353"/>
                  </a:cubicBezTo>
                  <a:cubicBezTo>
                    <a:pt x="258" y="1372"/>
                    <a:pt x="281" y="1386"/>
                    <a:pt x="302" y="1396"/>
                  </a:cubicBezTo>
                  <a:cubicBezTo>
                    <a:pt x="302" y="1396"/>
                    <a:pt x="302" y="1396"/>
                    <a:pt x="302" y="1396"/>
                  </a:cubicBezTo>
                  <a:cubicBezTo>
                    <a:pt x="341" y="1414"/>
                    <a:pt x="383" y="1424"/>
                    <a:pt x="435" y="1427"/>
                  </a:cubicBezTo>
                  <a:cubicBezTo>
                    <a:pt x="467" y="1427"/>
                    <a:pt x="490" y="1425"/>
                    <a:pt x="514" y="1421"/>
                  </a:cubicBezTo>
                  <a:cubicBezTo>
                    <a:pt x="541" y="1416"/>
                    <a:pt x="579" y="1406"/>
                    <a:pt x="613" y="1387"/>
                  </a:cubicBezTo>
                  <a:cubicBezTo>
                    <a:pt x="647" y="1368"/>
                    <a:pt x="677" y="1341"/>
                    <a:pt x="691" y="1301"/>
                  </a:cubicBezTo>
                  <a:cubicBezTo>
                    <a:pt x="693" y="1290"/>
                    <a:pt x="695" y="1282"/>
                    <a:pt x="695" y="1262"/>
                  </a:cubicBezTo>
                  <a:cubicBezTo>
                    <a:pt x="696" y="1241"/>
                    <a:pt x="696" y="1241"/>
                    <a:pt x="696" y="1241"/>
                  </a:cubicBezTo>
                  <a:cubicBezTo>
                    <a:pt x="766" y="1240"/>
                    <a:pt x="766" y="1240"/>
                    <a:pt x="766" y="1240"/>
                  </a:cubicBezTo>
                  <a:cubicBezTo>
                    <a:pt x="766" y="1197"/>
                    <a:pt x="766" y="1197"/>
                    <a:pt x="766" y="1197"/>
                  </a:cubicBezTo>
                  <a:cubicBezTo>
                    <a:pt x="766" y="1197"/>
                    <a:pt x="766" y="1197"/>
                    <a:pt x="766" y="1197"/>
                  </a:cubicBezTo>
                  <a:cubicBezTo>
                    <a:pt x="767" y="1194"/>
                    <a:pt x="767" y="1194"/>
                    <a:pt x="767" y="1194"/>
                  </a:cubicBezTo>
                  <a:cubicBezTo>
                    <a:pt x="769" y="1165"/>
                    <a:pt x="779" y="1138"/>
                    <a:pt x="794" y="1117"/>
                  </a:cubicBezTo>
                  <a:cubicBezTo>
                    <a:pt x="799" y="1108"/>
                    <a:pt x="806" y="1102"/>
                    <a:pt x="811" y="1098"/>
                  </a:cubicBezTo>
                  <a:cubicBezTo>
                    <a:pt x="811" y="1098"/>
                    <a:pt x="811" y="1098"/>
                    <a:pt x="811" y="1098"/>
                  </a:cubicBezTo>
                  <a:cubicBezTo>
                    <a:pt x="811" y="1098"/>
                    <a:pt x="811" y="1098"/>
                    <a:pt x="811" y="1098"/>
                  </a:cubicBezTo>
                  <a:cubicBezTo>
                    <a:pt x="813" y="1096"/>
                    <a:pt x="815" y="1095"/>
                    <a:pt x="818" y="1093"/>
                  </a:cubicBezTo>
                  <a:cubicBezTo>
                    <a:pt x="818" y="1046"/>
                    <a:pt x="818" y="1046"/>
                    <a:pt x="818" y="1046"/>
                  </a:cubicBezTo>
                  <a:cubicBezTo>
                    <a:pt x="875" y="1046"/>
                    <a:pt x="875" y="1046"/>
                    <a:pt x="875" y="1046"/>
                  </a:cubicBezTo>
                  <a:cubicBezTo>
                    <a:pt x="875" y="401"/>
                    <a:pt x="875" y="401"/>
                    <a:pt x="875" y="401"/>
                  </a:cubicBezTo>
                  <a:cubicBezTo>
                    <a:pt x="818" y="401"/>
                    <a:pt x="818" y="401"/>
                    <a:pt x="818" y="401"/>
                  </a:cubicBezTo>
                  <a:cubicBezTo>
                    <a:pt x="818" y="354"/>
                    <a:pt x="818" y="354"/>
                    <a:pt x="818" y="354"/>
                  </a:cubicBezTo>
                  <a:cubicBezTo>
                    <a:pt x="815" y="352"/>
                    <a:pt x="813" y="351"/>
                    <a:pt x="811" y="349"/>
                  </a:cubicBezTo>
                  <a:cubicBezTo>
                    <a:pt x="804" y="343"/>
                    <a:pt x="799" y="337"/>
                    <a:pt x="794" y="331"/>
                  </a:cubicBezTo>
                  <a:cubicBezTo>
                    <a:pt x="794" y="331"/>
                    <a:pt x="794" y="331"/>
                    <a:pt x="794" y="331"/>
                  </a:cubicBezTo>
                  <a:cubicBezTo>
                    <a:pt x="794" y="331"/>
                    <a:pt x="794" y="331"/>
                    <a:pt x="794" y="331"/>
                  </a:cubicBezTo>
                  <a:cubicBezTo>
                    <a:pt x="779" y="310"/>
                    <a:pt x="769" y="281"/>
                    <a:pt x="767" y="253"/>
                  </a:cubicBezTo>
                  <a:cubicBezTo>
                    <a:pt x="766" y="249"/>
                    <a:pt x="766" y="249"/>
                    <a:pt x="766" y="249"/>
                  </a:cubicBezTo>
                  <a:cubicBezTo>
                    <a:pt x="766" y="207"/>
                    <a:pt x="766" y="207"/>
                    <a:pt x="766" y="207"/>
                  </a:cubicBezTo>
                  <a:cubicBezTo>
                    <a:pt x="696" y="207"/>
                    <a:pt x="696" y="207"/>
                    <a:pt x="696" y="207"/>
                  </a:cubicBezTo>
                  <a:cubicBezTo>
                    <a:pt x="695" y="186"/>
                    <a:pt x="695" y="186"/>
                    <a:pt x="695" y="186"/>
                  </a:cubicBezTo>
                  <a:cubicBezTo>
                    <a:pt x="695" y="165"/>
                    <a:pt x="693" y="157"/>
                    <a:pt x="691" y="147"/>
                  </a:cubicBezTo>
                  <a:cubicBezTo>
                    <a:pt x="677" y="106"/>
                    <a:pt x="647" y="79"/>
                    <a:pt x="613" y="60"/>
                  </a:cubicBezTo>
                  <a:cubicBezTo>
                    <a:pt x="579" y="41"/>
                    <a:pt x="541" y="31"/>
                    <a:pt x="514" y="25"/>
                  </a:cubicBezTo>
                  <a:cubicBezTo>
                    <a:pt x="490" y="22"/>
                    <a:pt x="468" y="20"/>
                    <a:pt x="445" y="20"/>
                  </a:cubicBezTo>
                  <a:moveTo>
                    <a:pt x="16" y="1050"/>
                  </a:moveTo>
                  <a:cubicBezTo>
                    <a:pt x="16" y="397"/>
                    <a:pt x="16" y="397"/>
                    <a:pt x="16" y="397"/>
                  </a:cubicBezTo>
                  <a:cubicBezTo>
                    <a:pt x="73" y="397"/>
                    <a:pt x="73" y="397"/>
                    <a:pt x="73" y="397"/>
                  </a:cubicBezTo>
                  <a:cubicBezTo>
                    <a:pt x="73" y="351"/>
                    <a:pt x="73" y="351"/>
                    <a:pt x="73" y="351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84" y="344"/>
                    <a:pt x="95" y="333"/>
                    <a:pt x="105" y="317"/>
                  </a:cubicBezTo>
                  <a:cubicBezTo>
                    <a:pt x="105" y="317"/>
                    <a:pt x="105" y="317"/>
                    <a:pt x="105" y="317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22" y="288"/>
                    <a:pt x="125" y="256"/>
                    <a:pt x="125" y="225"/>
                  </a:cubicBezTo>
                  <a:cubicBezTo>
                    <a:pt x="125" y="218"/>
                    <a:pt x="125" y="211"/>
                    <a:pt x="125" y="205"/>
                  </a:cubicBezTo>
                  <a:cubicBezTo>
                    <a:pt x="125" y="203"/>
                    <a:pt x="125" y="203"/>
                    <a:pt x="125" y="203"/>
                  </a:cubicBezTo>
                  <a:cubicBezTo>
                    <a:pt x="198" y="203"/>
                    <a:pt x="198" y="203"/>
                    <a:pt x="198" y="203"/>
                  </a:cubicBezTo>
                  <a:cubicBezTo>
                    <a:pt x="198" y="165"/>
                    <a:pt x="198" y="165"/>
                    <a:pt x="198" y="165"/>
                  </a:cubicBezTo>
                  <a:cubicBezTo>
                    <a:pt x="198" y="165"/>
                    <a:pt x="198" y="165"/>
                    <a:pt x="198" y="165"/>
                  </a:cubicBezTo>
                  <a:cubicBezTo>
                    <a:pt x="201" y="135"/>
                    <a:pt x="216" y="111"/>
                    <a:pt x="236" y="91"/>
                  </a:cubicBezTo>
                  <a:cubicBezTo>
                    <a:pt x="255" y="72"/>
                    <a:pt x="279" y="57"/>
                    <a:pt x="301" y="47"/>
                  </a:cubicBezTo>
                  <a:cubicBezTo>
                    <a:pt x="301" y="47"/>
                    <a:pt x="301" y="47"/>
                    <a:pt x="301" y="47"/>
                  </a:cubicBezTo>
                  <a:cubicBezTo>
                    <a:pt x="301" y="47"/>
                    <a:pt x="301" y="47"/>
                    <a:pt x="301" y="47"/>
                  </a:cubicBezTo>
                  <a:cubicBezTo>
                    <a:pt x="342" y="28"/>
                    <a:pt x="385" y="18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8" y="16"/>
                    <a:pt x="442" y="16"/>
                    <a:pt x="445" y="16"/>
                  </a:cubicBezTo>
                  <a:cubicBezTo>
                    <a:pt x="468" y="16"/>
                    <a:pt x="490" y="18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42" y="27"/>
                    <a:pt x="580" y="37"/>
                    <a:pt x="615" y="56"/>
                  </a:cubicBezTo>
                  <a:cubicBezTo>
                    <a:pt x="649" y="76"/>
                    <a:pt x="681" y="104"/>
                    <a:pt x="695" y="146"/>
                  </a:cubicBezTo>
                  <a:cubicBezTo>
                    <a:pt x="695" y="146"/>
                    <a:pt x="695" y="146"/>
                    <a:pt x="695" y="146"/>
                  </a:cubicBezTo>
                  <a:cubicBezTo>
                    <a:pt x="695" y="146"/>
                    <a:pt x="695" y="146"/>
                    <a:pt x="695" y="146"/>
                  </a:cubicBezTo>
                  <a:cubicBezTo>
                    <a:pt x="697" y="156"/>
                    <a:pt x="699" y="165"/>
                    <a:pt x="699" y="185"/>
                  </a:cubicBezTo>
                  <a:cubicBezTo>
                    <a:pt x="700" y="203"/>
                    <a:pt x="700" y="203"/>
                    <a:pt x="700" y="203"/>
                  </a:cubicBezTo>
                  <a:cubicBezTo>
                    <a:pt x="770" y="203"/>
                    <a:pt x="770" y="203"/>
                    <a:pt x="770" y="203"/>
                  </a:cubicBezTo>
                  <a:cubicBezTo>
                    <a:pt x="770" y="248"/>
                    <a:pt x="770" y="248"/>
                    <a:pt x="770" y="248"/>
                  </a:cubicBezTo>
                  <a:cubicBezTo>
                    <a:pt x="771" y="253"/>
                    <a:pt x="771" y="253"/>
                    <a:pt x="771" y="253"/>
                  </a:cubicBezTo>
                  <a:cubicBezTo>
                    <a:pt x="771" y="253"/>
                    <a:pt x="771" y="253"/>
                    <a:pt x="771" y="253"/>
                  </a:cubicBezTo>
                  <a:cubicBezTo>
                    <a:pt x="773" y="280"/>
                    <a:pt x="783" y="308"/>
                    <a:pt x="798" y="329"/>
                  </a:cubicBezTo>
                  <a:cubicBezTo>
                    <a:pt x="798" y="329"/>
                    <a:pt x="798" y="329"/>
                    <a:pt x="798" y="329"/>
                  </a:cubicBezTo>
                  <a:cubicBezTo>
                    <a:pt x="798" y="329"/>
                    <a:pt x="798" y="329"/>
                    <a:pt x="798" y="329"/>
                  </a:cubicBezTo>
                  <a:cubicBezTo>
                    <a:pt x="802" y="335"/>
                    <a:pt x="807" y="340"/>
                    <a:pt x="814" y="346"/>
                  </a:cubicBezTo>
                  <a:cubicBezTo>
                    <a:pt x="816" y="348"/>
                    <a:pt x="818" y="350"/>
                    <a:pt x="821" y="351"/>
                  </a:cubicBezTo>
                  <a:cubicBezTo>
                    <a:pt x="822" y="352"/>
                    <a:pt x="822" y="352"/>
                    <a:pt x="822" y="352"/>
                  </a:cubicBezTo>
                  <a:cubicBezTo>
                    <a:pt x="822" y="397"/>
                    <a:pt x="822" y="397"/>
                    <a:pt x="822" y="397"/>
                  </a:cubicBezTo>
                  <a:cubicBezTo>
                    <a:pt x="879" y="397"/>
                    <a:pt x="879" y="397"/>
                    <a:pt x="879" y="397"/>
                  </a:cubicBezTo>
                  <a:cubicBezTo>
                    <a:pt x="879" y="1050"/>
                    <a:pt x="879" y="1050"/>
                    <a:pt x="879" y="1050"/>
                  </a:cubicBezTo>
                  <a:cubicBezTo>
                    <a:pt x="822" y="1050"/>
                    <a:pt x="822" y="1050"/>
                    <a:pt x="822" y="1050"/>
                  </a:cubicBezTo>
                  <a:cubicBezTo>
                    <a:pt x="822" y="1095"/>
                    <a:pt x="822" y="1095"/>
                    <a:pt x="822" y="1095"/>
                  </a:cubicBezTo>
                  <a:cubicBezTo>
                    <a:pt x="821" y="1096"/>
                    <a:pt x="821" y="1096"/>
                    <a:pt x="821" y="1096"/>
                  </a:cubicBezTo>
                  <a:cubicBezTo>
                    <a:pt x="818" y="1098"/>
                    <a:pt x="816" y="1099"/>
                    <a:pt x="814" y="1101"/>
                  </a:cubicBezTo>
                  <a:cubicBezTo>
                    <a:pt x="814" y="1101"/>
                    <a:pt x="814" y="1101"/>
                    <a:pt x="814" y="1101"/>
                  </a:cubicBezTo>
                  <a:cubicBezTo>
                    <a:pt x="809" y="1105"/>
                    <a:pt x="802" y="1111"/>
                    <a:pt x="797" y="1119"/>
                  </a:cubicBezTo>
                  <a:cubicBezTo>
                    <a:pt x="797" y="1119"/>
                    <a:pt x="797" y="1119"/>
                    <a:pt x="797" y="1119"/>
                  </a:cubicBezTo>
                  <a:cubicBezTo>
                    <a:pt x="797" y="1119"/>
                    <a:pt x="797" y="1119"/>
                    <a:pt x="797" y="1119"/>
                  </a:cubicBezTo>
                  <a:cubicBezTo>
                    <a:pt x="782" y="1140"/>
                    <a:pt x="773" y="1166"/>
                    <a:pt x="771" y="1194"/>
                  </a:cubicBezTo>
                  <a:cubicBezTo>
                    <a:pt x="771" y="1194"/>
                    <a:pt x="771" y="1194"/>
                    <a:pt x="771" y="1194"/>
                  </a:cubicBezTo>
                  <a:cubicBezTo>
                    <a:pt x="771" y="1194"/>
                    <a:pt x="771" y="1194"/>
                    <a:pt x="771" y="1194"/>
                  </a:cubicBezTo>
                  <a:cubicBezTo>
                    <a:pt x="770" y="1198"/>
                    <a:pt x="770" y="1198"/>
                    <a:pt x="770" y="1198"/>
                  </a:cubicBezTo>
                  <a:cubicBezTo>
                    <a:pt x="770" y="1244"/>
                    <a:pt x="770" y="1244"/>
                    <a:pt x="770" y="1244"/>
                  </a:cubicBezTo>
                  <a:cubicBezTo>
                    <a:pt x="700" y="1244"/>
                    <a:pt x="700" y="1244"/>
                    <a:pt x="700" y="1244"/>
                  </a:cubicBezTo>
                  <a:cubicBezTo>
                    <a:pt x="699" y="1262"/>
                    <a:pt x="699" y="1262"/>
                    <a:pt x="699" y="1262"/>
                  </a:cubicBezTo>
                  <a:cubicBezTo>
                    <a:pt x="699" y="1282"/>
                    <a:pt x="697" y="1291"/>
                    <a:pt x="695" y="1302"/>
                  </a:cubicBezTo>
                  <a:cubicBezTo>
                    <a:pt x="695" y="1302"/>
                    <a:pt x="695" y="1302"/>
                    <a:pt x="695" y="1302"/>
                  </a:cubicBezTo>
                  <a:cubicBezTo>
                    <a:pt x="695" y="1302"/>
                    <a:pt x="695" y="1302"/>
                    <a:pt x="695" y="1302"/>
                  </a:cubicBezTo>
                  <a:cubicBezTo>
                    <a:pt x="681" y="1343"/>
                    <a:pt x="649" y="1371"/>
                    <a:pt x="615" y="1390"/>
                  </a:cubicBezTo>
                  <a:cubicBezTo>
                    <a:pt x="580" y="1410"/>
                    <a:pt x="542" y="1420"/>
                    <a:pt x="514" y="1425"/>
                  </a:cubicBezTo>
                  <a:cubicBezTo>
                    <a:pt x="514" y="1425"/>
                    <a:pt x="514" y="1425"/>
                    <a:pt x="514" y="1425"/>
                  </a:cubicBezTo>
                  <a:cubicBezTo>
                    <a:pt x="491" y="1429"/>
                    <a:pt x="467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382" y="1428"/>
                    <a:pt x="340" y="1418"/>
                    <a:pt x="301" y="1400"/>
                  </a:cubicBezTo>
                  <a:cubicBezTo>
                    <a:pt x="301" y="1400"/>
                    <a:pt x="301" y="1400"/>
                    <a:pt x="301" y="1400"/>
                  </a:cubicBezTo>
                  <a:cubicBezTo>
                    <a:pt x="279" y="1390"/>
                    <a:pt x="255" y="1375"/>
                    <a:pt x="236" y="1356"/>
                  </a:cubicBezTo>
                  <a:cubicBezTo>
                    <a:pt x="216" y="1337"/>
                    <a:pt x="201" y="1312"/>
                    <a:pt x="198" y="1282"/>
                  </a:cubicBezTo>
                  <a:cubicBezTo>
                    <a:pt x="198" y="1282"/>
                    <a:pt x="198" y="1282"/>
                    <a:pt x="198" y="1282"/>
                  </a:cubicBezTo>
                  <a:cubicBezTo>
                    <a:pt x="198" y="1244"/>
                    <a:pt x="198" y="1244"/>
                    <a:pt x="198" y="1244"/>
                  </a:cubicBezTo>
                  <a:cubicBezTo>
                    <a:pt x="125" y="1244"/>
                    <a:pt x="125" y="1244"/>
                    <a:pt x="125" y="1244"/>
                  </a:cubicBezTo>
                  <a:cubicBezTo>
                    <a:pt x="125" y="1242"/>
                    <a:pt x="125" y="1242"/>
                    <a:pt x="125" y="1242"/>
                  </a:cubicBezTo>
                  <a:cubicBezTo>
                    <a:pt x="125" y="1235"/>
                    <a:pt x="125" y="1228"/>
                    <a:pt x="125" y="1222"/>
                  </a:cubicBezTo>
                  <a:cubicBezTo>
                    <a:pt x="125" y="1191"/>
                    <a:pt x="122" y="1159"/>
                    <a:pt x="106" y="1131"/>
                  </a:cubicBezTo>
                  <a:cubicBezTo>
                    <a:pt x="105" y="1131"/>
                    <a:pt x="105" y="1131"/>
                    <a:pt x="105" y="1131"/>
                  </a:cubicBezTo>
                  <a:cubicBezTo>
                    <a:pt x="105" y="1130"/>
                    <a:pt x="105" y="1130"/>
                    <a:pt x="105" y="1130"/>
                  </a:cubicBezTo>
                  <a:cubicBezTo>
                    <a:pt x="98" y="1119"/>
                    <a:pt x="87" y="1105"/>
                    <a:pt x="74" y="1096"/>
                  </a:cubicBezTo>
                  <a:cubicBezTo>
                    <a:pt x="73" y="1095"/>
                    <a:pt x="73" y="1095"/>
                    <a:pt x="73" y="1095"/>
                  </a:cubicBezTo>
                  <a:cubicBezTo>
                    <a:pt x="73" y="1050"/>
                    <a:pt x="73" y="1050"/>
                    <a:pt x="73" y="1050"/>
                  </a:cubicBezTo>
                  <a:cubicBezTo>
                    <a:pt x="16" y="1050"/>
                    <a:pt x="16" y="1050"/>
                    <a:pt x="16" y="1050"/>
                  </a:cubicBezTo>
                  <a:moveTo>
                    <a:pt x="445" y="0"/>
                  </a:moveTo>
                  <a:cubicBezTo>
                    <a:pt x="442" y="0"/>
                    <a:pt x="438" y="0"/>
                    <a:pt x="434" y="0"/>
                  </a:cubicBezTo>
                  <a:cubicBezTo>
                    <a:pt x="385" y="2"/>
                    <a:pt x="339" y="12"/>
                    <a:pt x="294" y="32"/>
                  </a:cubicBezTo>
                  <a:cubicBezTo>
                    <a:pt x="267" y="45"/>
                    <a:pt x="240" y="63"/>
                    <a:pt x="220" y="85"/>
                  </a:cubicBezTo>
                  <a:cubicBezTo>
                    <a:pt x="199" y="107"/>
                    <a:pt x="185" y="133"/>
                    <a:pt x="182" y="165"/>
                  </a:cubicBezTo>
                  <a:cubicBezTo>
                    <a:pt x="182" y="169"/>
                    <a:pt x="182" y="177"/>
                    <a:pt x="182" y="185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9" y="199"/>
                    <a:pt x="109" y="212"/>
                    <a:pt x="109" y="225"/>
                  </a:cubicBezTo>
                  <a:cubicBezTo>
                    <a:pt x="109" y="254"/>
                    <a:pt x="106" y="283"/>
                    <a:pt x="92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85" y="319"/>
                    <a:pt x="74" y="332"/>
                    <a:pt x="62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7" y="342"/>
                    <a:pt x="57" y="342"/>
                    <a:pt x="57" y="342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066"/>
                    <a:pt x="0" y="1066"/>
                    <a:pt x="0" y="1066"/>
                  </a:cubicBezTo>
                  <a:cubicBezTo>
                    <a:pt x="57" y="1066"/>
                    <a:pt x="57" y="1066"/>
                    <a:pt x="57" y="1066"/>
                  </a:cubicBezTo>
                  <a:cubicBezTo>
                    <a:pt x="57" y="1104"/>
                    <a:pt x="57" y="1104"/>
                    <a:pt x="57" y="1104"/>
                  </a:cubicBezTo>
                  <a:cubicBezTo>
                    <a:pt x="62" y="1107"/>
                    <a:pt x="62" y="1107"/>
                    <a:pt x="62" y="1107"/>
                  </a:cubicBezTo>
                  <a:cubicBezTo>
                    <a:pt x="62" y="1107"/>
                    <a:pt x="62" y="1107"/>
                    <a:pt x="62" y="1107"/>
                  </a:cubicBezTo>
                  <a:cubicBezTo>
                    <a:pt x="74" y="1115"/>
                    <a:pt x="85" y="1128"/>
                    <a:pt x="92" y="1139"/>
                  </a:cubicBezTo>
                  <a:cubicBezTo>
                    <a:pt x="92" y="1139"/>
                    <a:pt x="92" y="1139"/>
                    <a:pt x="92" y="1139"/>
                  </a:cubicBezTo>
                  <a:cubicBezTo>
                    <a:pt x="92" y="1139"/>
                    <a:pt x="92" y="1139"/>
                    <a:pt x="92" y="1139"/>
                  </a:cubicBezTo>
                  <a:cubicBezTo>
                    <a:pt x="106" y="1164"/>
                    <a:pt x="109" y="1193"/>
                    <a:pt x="109" y="1222"/>
                  </a:cubicBezTo>
                  <a:cubicBezTo>
                    <a:pt x="109" y="1235"/>
                    <a:pt x="109" y="1247"/>
                    <a:pt x="108" y="1260"/>
                  </a:cubicBezTo>
                  <a:cubicBezTo>
                    <a:pt x="182" y="1260"/>
                    <a:pt x="182" y="1260"/>
                    <a:pt x="182" y="1260"/>
                  </a:cubicBezTo>
                  <a:cubicBezTo>
                    <a:pt x="182" y="1262"/>
                    <a:pt x="182" y="1262"/>
                    <a:pt x="182" y="1262"/>
                  </a:cubicBezTo>
                  <a:cubicBezTo>
                    <a:pt x="182" y="1270"/>
                    <a:pt x="182" y="1278"/>
                    <a:pt x="182" y="1283"/>
                  </a:cubicBezTo>
                  <a:cubicBezTo>
                    <a:pt x="185" y="1314"/>
                    <a:pt x="199" y="1340"/>
                    <a:pt x="220" y="1362"/>
                  </a:cubicBezTo>
                  <a:cubicBezTo>
                    <a:pt x="240" y="1384"/>
                    <a:pt x="267" y="1401"/>
                    <a:pt x="294" y="1414"/>
                  </a:cubicBezTo>
                  <a:cubicBezTo>
                    <a:pt x="294" y="1414"/>
                    <a:pt x="294" y="1414"/>
                    <a:pt x="294" y="1414"/>
                  </a:cubicBezTo>
                  <a:cubicBezTo>
                    <a:pt x="339" y="1435"/>
                    <a:pt x="385" y="1444"/>
                    <a:pt x="434" y="1447"/>
                  </a:cubicBezTo>
                  <a:cubicBezTo>
                    <a:pt x="463" y="1447"/>
                    <a:pt x="490" y="1446"/>
                    <a:pt x="517" y="1441"/>
                  </a:cubicBezTo>
                  <a:cubicBezTo>
                    <a:pt x="557" y="1433"/>
                    <a:pt x="599" y="1420"/>
                    <a:pt x="634" y="1398"/>
                  </a:cubicBezTo>
                  <a:cubicBezTo>
                    <a:pt x="669" y="1376"/>
                    <a:pt x="697" y="1346"/>
                    <a:pt x="710" y="1306"/>
                  </a:cubicBezTo>
                  <a:cubicBezTo>
                    <a:pt x="713" y="1294"/>
                    <a:pt x="715" y="1285"/>
                    <a:pt x="715" y="1262"/>
                  </a:cubicBezTo>
                  <a:cubicBezTo>
                    <a:pt x="715" y="1260"/>
                    <a:pt x="715" y="1260"/>
                    <a:pt x="715" y="1260"/>
                  </a:cubicBezTo>
                  <a:cubicBezTo>
                    <a:pt x="786" y="1260"/>
                    <a:pt x="786" y="1260"/>
                    <a:pt x="786" y="1260"/>
                  </a:cubicBezTo>
                  <a:cubicBezTo>
                    <a:pt x="786" y="1200"/>
                    <a:pt x="786" y="1200"/>
                    <a:pt x="786" y="1200"/>
                  </a:cubicBezTo>
                  <a:cubicBezTo>
                    <a:pt x="786" y="1199"/>
                    <a:pt x="786" y="1199"/>
                    <a:pt x="786" y="1199"/>
                  </a:cubicBezTo>
                  <a:cubicBezTo>
                    <a:pt x="787" y="1197"/>
                    <a:pt x="787" y="1197"/>
                    <a:pt x="787" y="1197"/>
                  </a:cubicBezTo>
                  <a:cubicBezTo>
                    <a:pt x="788" y="1173"/>
                    <a:pt x="796" y="1148"/>
                    <a:pt x="810" y="1128"/>
                  </a:cubicBezTo>
                  <a:cubicBezTo>
                    <a:pt x="814" y="1122"/>
                    <a:pt x="819" y="1117"/>
                    <a:pt x="824" y="1113"/>
                  </a:cubicBezTo>
                  <a:cubicBezTo>
                    <a:pt x="824" y="1113"/>
                    <a:pt x="824" y="1113"/>
                    <a:pt x="824" y="1113"/>
                  </a:cubicBezTo>
                  <a:cubicBezTo>
                    <a:pt x="828" y="1110"/>
                    <a:pt x="833" y="1107"/>
                    <a:pt x="838" y="1104"/>
                  </a:cubicBezTo>
                  <a:cubicBezTo>
                    <a:pt x="838" y="1066"/>
                    <a:pt x="838" y="1066"/>
                    <a:pt x="838" y="1066"/>
                  </a:cubicBezTo>
                  <a:cubicBezTo>
                    <a:pt x="895" y="1066"/>
                    <a:pt x="895" y="1066"/>
                    <a:pt x="895" y="1066"/>
                  </a:cubicBezTo>
                  <a:cubicBezTo>
                    <a:pt x="895" y="381"/>
                    <a:pt x="895" y="381"/>
                    <a:pt x="895" y="381"/>
                  </a:cubicBezTo>
                  <a:cubicBezTo>
                    <a:pt x="838" y="381"/>
                    <a:pt x="838" y="381"/>
                    <a:pt x="838" y="381"/>
                  </a:cubicBezTo>
                  <a:cubicBezTo>
                    <a:pt x="838" y="343"/>
                    <a:pt x="838" y="343"/>
                    <a:pt x="838" y="343"/>
                  </a:cubicBezTo>
                  <a:cubicBezTo>
                    <a:pt x="833" y="340"/>
                    <a:pt x="828" y="337"/>
                    <a:pt x="824" y="334"/>
                  </a:cubicBezTo>
                  <a:cubicBezTo>
                    <a:pt x="819" y="330"/>
                    <a:pt x="814" y="325"/>
                    <a:pt x="811" y="319"/>
                  </a:cubicBezTo>
                  <a:cubicBezTo>
                    <a:pt x="811" y="319"/>
                    <a:pt x="811" y="319"/>
                    <a:pt x="811" y="319"/>
                  </a:cubicBezTo>
                  <a:cubicBezTo>
                    <a:pt x="796" y="300"/>
                    <a:pt x="788" y="274"/>
                    <a:pt x="787" y="250"/>
                  </a:cubicBezTo>
                  <a:cubicBezTo>
                    <a:pt x="786" y="247"/>
                    <a:pt x="786" y="247"/>
                    <a:pt x="786" y="247"/>
                  </a:cubicBezTo>
                  <a:cubicBezTo>
                    <a:pt x="786" y="187"/>
                    <a:pt x="786" y="187"/>
                    <a:pt x="786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15" y="163"/>
                    <a:pt x="713" y="153"/>
                    <a:pt x="710" y="141"/>
                  </a:cubicBezTo>
                  <a:cubicBezTo>
                    <a:pt x="697" y="101"/>
                    <a:pt x="669" y="71"/>
                    <a:pt x="634" y="49"/>
                  </a:cubicBezTo>
                  <a:cubicBezTo>
                    <a:pt x="599" y="27"/>
                    <a:pt x="557" y="13"/>
                    <a:pt x="517" y="6"/>
                  </a:cubicBezTo>
                  <a:cubicBezTo>
                    <a:pt x="493" y="2"/>
                    <a:pt x="470" y="0"/>
                    <a:pt x="4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4179887" y="342899"/>
              <a:ext cx="3833813" cy="6172200"/>
            </a:xfrm>
            <a:custGeom>
              <a:avLst/>
              <a:gdLst>
                <a:gd name="T0" fmla="*/ 521 w 903"/>
                <a:gd name="T1" fmla="*/ 10 h 1455"/>
                <a:gd name="T2" fmla="*/ 719 w 903"/>
                <a:gd name="T3" fmla="*/ 189 h 1455"/>
                <a:gd name="T4" fmla="*/ 790 w 903"/>
                <a:gd name="T5" fmla="*/ 251 h 1455"/>
                <a:gd name="T6" fmla="*/ 815 w 903"/>
                <a:gd name="T7" fmla="*/ 323 h 1455"/>
                <a:gd name="T8" fmla="*/ 842 w 903"/>
                <a:gd name="T9" fmla="*/ 385 h 1455"/>
                <a:gd name="T10" fmla="*/ 842 w 903"/>
                <a:gd name="T11" fmla="*/ 1070 h 1455"/>
                <a:gd name="T12" fmla="*/ 828 w 903"/>
                <a:gd name="T13" fmla="*/ 1117 h 1455"/>
                <a:gd name="T14" fmla="*/ 790 w 903"/>
                <a:gd name="T15" fmla="*/ 1203 h 1455"/>
                <a:gd name="T16" fmla="*/ 719 w 903"/>
                <a:gd name="T17" fmla="*/ 1264 h 1455"/>
                <a:gd name="T18" fmla="*/ 638 w 903"/>
                <a:gd name="T19" fmla="*/ 1402 h 1455"/>
                <a:gd name="T20" fmla="*/ 298 w 903"/>
                <a:gd name="T21" fmla="*/ 1418 h 1455"/>
                <a:gd name="T22" fmla="*/ 186 w 903"/>
                <a:gd name="T23" fmla="*/ 1287 h 1455"/>
                <a:gd name="T24" fmla="*/ 112 w 903"/>
                <a:gd name="T25" fmla="*/ 1264 h 1455"/>
                <a:gd name="T26" fmla="*/ 96 w 903"/>
                <a:gd name="T27" fmla="*/ 1143 h 1455"/>
                <a:gd name="T28" fmla="*/ 66 w 903"/>
                <a:gd name="T29" fmla="*/ 1111 h 1455"/>
                <a:gd name="T30" fmla="*/ 4 w 903"/>
                <a:gd name="T31" fmla="*/ 1070 h 1455"/>
                <a:gd name="T32" fmla="*/ 61 w 903"/>
                <a:gd name="T33" fmla="*/ 346 h 1455"/>
                <a:gd name="T34" fmla="*/ 96 w 903"/>
                <a:gd name="T35" fmla="*/ 312 h 1455"/>
                <a:gd name="T36" fmla="*/ 113 w 903"/>
                <a:gd name="T37" fmla="*/ 229 h 1455"/>
                <a:gd name="T38" fmla="*/ 186 w 903"/>
                <a:gd name="T39" fmla="*/ 189 h 1455"/>
                <a:gd name="T40" fmla="*/ 298 w 903"/>
                <a:gd name="T41" fmla="*/ 36 h 1455"/>
                <a:gd name="T42" fmla="*/ 438 w 903"/>
                <a:gd name="T43" fmla="*/ 0 h 1455"/>
                <a:gd name="T44" fmla="*/ 296 w 903"/>
                <a:gd name="T45" fmla="*/ 33 h 1455"/>
                <a:gd name="T46" fmla="*/ 221 w 903"/>
                <a:gd name="T47" fmla="*/ 86 h 1455"/>
                <a:gd name="T48" fmla="*/ 182 w 903"/>
                <a:gd name="T49" fmla="*/ 168 h 1455"/>
                <a:gd name="T50" fmla="*/ 108 w 903"/>
                <a:gd name="T51" fmla="*/ 189 h 1455"/>
                <a:gd name="T52" fmla="*/ 64 w 903"/>
                <a:gd name="T53" fmla="*/ 340 h 1455"/>
                <a:gd name="T54" fmla="*/ 57 w 903"/>
                <a:gd name="T55" fmla="*/ 381 h 1455"/>
                <a:gd name="T56" fmla="*/ 2 w 903"/>
                <a:gd name="T57" fmla="*/ 383 h 1455"/>
                <a:gd name="T58" fmla="*/ 57 w 903"/>
                <a:gd name="T59" fmla="*/ 1074 h 1455"/>
                <a:gd name="T60" fmla="*/ 92 w 903"/>
                <a:gd name="T61" fmla="*/ 1145 h 1455"/>
                <a:gd name="T62" fmla="*/ 108 w 903"/>
                <a:gd name="T63" fmla="*/ 1268 h 1455"/>
                <a:gd name="T64" fmla="*/ 182 w 903"/>
                <a:gd name="T65" fmla="*/ 1287 h 1455"/>
                <a:gd name="T66" fmla="*/ 296 w 903"/>
                <a:gd name="T67" fmla="*/ 1422 h 1455"/>
                <a:gd name="T68" fmla="*/ 438 w 903"/>
                <a:gd name="T69" fmla="*/ 1455 h 1455"/>
                <a:gd name="T70" fmla="*/ 522 w 903"/>
                <a:gd name="T71" fmla="*/ 1449 h 1455"/>
                <a:gd name="T72" fmla="*/ 718 w 903"/>
                <a:gd name="T73" fmla="*/ 1311 h 1455"/>
                <a:gd name="T74" fmla="*/ 723 w 903"/>
                <a:gd name="T75" fmla="*/ 1268 h 1455"/>
                <a:gd name="T76" fmla="*/ 795 w 903"/>
                <a:gd name="T77" fmla="*/ 1201 h 1455"/>
                <a:gd name="T78" fmla="*/ 818 w 903"/>
                <a:gd name="T79" fmla="*/ 1134 h 1455"/>
                <a:gd name="T80" fmla="*/ 831 w 903"/>
                <a:gd name="T81" fmla="*/ 1120 h 1455"/>
                <a:gd name="T82" fmla="*/ 846 w 903"/>
                <a:gd name="T83" fmla="*/ 1111 h 1455"/>
                <a:gd name="T84" fmla="*/ 903 w 903"/>
                <a:gd name="T85" fmla="*/ 381 h 1455"/>
                <a:gd name="T86" fmla="*/ 845 w 903"/>
                <a:gd name="T87" fmla="*/ 344 h 1455"/>
                <a:gd name="T88" fmla="*/ 818 w 903"/>
                <a:gd name="T89" fmla="*/ 321 h 1455"/>
                <a:gd name="T90" fmla="*/ 794 w 903"/>
                <a:gd name="T91" fmla="*/ 251 h 1455"/>
                <a:gd name="T92" fmla="*/ 718 w 903"/>
                <a:gd name="T93" fmla="*/ 144 h 1455"/>
                <a:gd name="T94" fmla="*/ 640 w 903"/>
                <a:gd name="T95" fmla="*/ 50 h 1455"/>
                <a:gd name="T96" fmla="*/ 522 w 903"/>
                <a:gd name="T97" fmla="*/ 6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3" h="1455">
                  <a:moveTo>
                    <a:pt x="438" y="4"/>
                  </a:moveTo>
                  <a:cubicBezTo>
                    <a:pt x="442" y="4"/>
                    <a:pt x="446" y="4"/>
                    <a:pt x="449" y="4"/>
                  </a:cubicBezTo>
                  <a:cubicBezTo>
                    <a:pt x="474" y="4"/>
                    <a:pt x="497" y="6"/>
                    <a:pt x="521" y="10"/>
                  </a:cubicBezTo>
                  <a:cubicBezTo>
                    <a:pt x="561" y="17"/>
                    <a:pt x="603" y="31"/>
                    <a:pt x="638" y="53"/>
                  </a:cubicBezTo>
                  <a:cubicBezTo>
                    <a:pt x="673" y="75"/>
                    <a:pt x="701" y="105"/>
                    <a:pt x="714" y="145"/>
                  </a:cubicBezTo>
                  <a:cubicBezTo>
                    <a:pt x="717" y="157"/>
                    <a:pt x="719" y="167"/>
                    <a:pt x="719" y="189"/>
                  </a:cubicBezTo>
                  <a:cubicBezTo>
                    <a:pt x="719" y="191"/>
                    <a:pt x="719" y="191"/>
                    <a:pt x="719" y="191"/>
                  </a:cubicBezTo>
                  <a:cubicBezTo>
                    <a:pt x="790" y="191"/>
                    <a:pt x="790" y="191"/>
                    <a:pt x="790" y="191"/>
                  </a:cubicBezTo>
                  <a:cubicBezTo>
                    <a:pt x="790" y="251"/>
                    <a:pt x="790" y="251"/>
                    <a:pt x="790" y="251"/>
                  </a:cubicBezTo>
                  <a:cubicBezTo>
                    <a:pt x="791" y="254"/>
                    <a:pt x="791" y="254"/>
                    <a:pt x="791" y="254"/>
                  </a:cubicBezTo>
                  <a:cubicBezTo>
                    <a:pt x="792" y="278"/>
                    <a:pt x="800" y="304"/>
                    <a:pt x="815" y="323"/>
                  </a:cubicBezTo>
                  <a:cubicBezTo>
                    <a:pt x="815" y="323"/>
                    <a:pt x="815" y="323"/>
                    <a:pt x="815" y="323"/>
                  </a:cubicBezTo>
                  <a:cubicBezTo>
                    <a:pt x="818" y="329"/>
                    <a:pt x="823" y="334"/>
                    <a:pt x="828" y="338"/>
                  </a:cubicBezTo>
                  <a:cubicBezTo>
                    <a:pt x="832" y="341"/>
                    <a:pt x="837" y="344"/>
                    <a:pt x="842" y="347"/>
                  </a:cubicBezTo>
                  <a:cubicBezTo>
                    <a:pt x="842" y="385"/>
                    <a:pt x="842" y="385"/>
                    <a:pt x="842" y="385"/>
                  </a:cubicBezTo>
                  <a:cubicBezTo>
                    <a:pt x="899" y="385"/>
                    <a:pt x="899" y="385"/>
                    <a:pt x="899" y="385"/>
                  </a:cubicBezTo>
                  <a:cubicBezTo>
                    <a:pt x="899" y="1070"/>
                    <a:pt x="899" y="1070"/>
                    <a:pt x="899" y="1070"/>
                  </a:cubicBezTo>
                  <a:cubicBezTo>
                    <a:pt x="842" y="1070"/>
                    <a:pt x="842" y="1070"/>
                    <a:pt x="842" y="1070"/>
                  </a:cubicBezTo>
                  <a:cubicBezTo>
                    <a:pt x="842" y="1108"/>
                    <a:pt x="842" y="1108"/>
                    <a:pt x="842" y="1108"/>
                  </a:cubicBezTo>
                  <a:cubicBezTo>
                    <a:pt x="837" y="1111"/>
                    <a:pt x="832" y="1114"/>
                    <a:pt x="828" y="1117"/>
                  </a:cubicBezTo>
                  <a:cubicBezTo>
                    <a:pt x="828" y="1117"/>
                    <a:pt x="828" y="1117"/>
                    <a:pt x="828" y="1117"/>
                  </a:cubicBezTo>
                  <a:cubicBezTo>
                    <a:pt x="823" y="1121"/>
                    <a:pt x="818" y="1126"/>
                    <a:pt x="814" y="1132"/>
                  </a:cubicBezTo>
                  <a:cubicBezTo>
                    <a:pt x="800" y="1152"/>
                    <a:pt x="792" y="1177"/>
                    <a:pt x="791" y="1201"/>
                  </a:cubicBezTo>
                  <a:cubicBezTo>
                    <a:pt x="790" y="1203"/>
                    <a:pt x="790" y="1203"/>
                    <a:pt x="790" y="1203"/>
                  </a:cubicBezTo>
                  <a:cubicBezTo>
                    <a:pt x="790" y="1204"/>
                    <a:pt x="790" y="1204"/>
                    <a:pt x="790" y="1204"/>
                  </a:cubicBezTo>
                  <a:cubicBezTo>
                    <a:pt x="790" y="1264"/>
                    <a:pt x="790" y="1264"/>
                    <a:pt x="790" y="1264"/>
                  </a:cubicBezTo>
                  <a:cubicBezTo>
                    <a:pt x="719" y="1264"/>
                    <a:pt x="719" y="1264"/>
                    <a:pt x="719" y="1264"/>
                  </a:cubicBezTo>
                  <a:cubicBezTo>
                    <a:pt x="719" y="1266"/>
                    <a:pt x="719" y="1266"/>
                    <a:pt x="719" y="1266"/>
                  </a:cubicBezTo>
                  <a:cubicBezTo>
                    <a:pt x="719" y="1289"/>
                    <a:pt x="717" y="1298"/>
                    <a:pt x="714" y="1310"/>
                  </a:cubicBezTo>
                  <a:cubicBezTo>
                    <a:pt x="701" y="1350"/>
                    <a:pt x="673" y="1380"/>
                    <a:pt x="638" y="1402"/>
                  </a:cubicBezTo>
                  <a:cubicBezTo>
                    <a:pt x="603" y="1424"/>
                    <a:pt x="561" y="1437"/>
                    <a:pt x="521" y="1445"/>
                  </a:cubicBezTo>
                  <a:cubicBezTo>
                    <a:pt x="494" y="1450"/>
                    <a:pt x="467" y="1451"/>
                    <a:pt x="438" y="1451"/>
                  </a:cubicBezTo>
                  <a:cubicBezTo>
                    <a:pt x="389" y="1448"/>
                    <a:pt x="343" y="1439"/>
                    <a:pt x="298" y="1418"/>
                  </a:cubicBezTo>
                  <a:cubicBezTo>
                    <a:pt x="298" y="1418"/>
                    <a:pt x="298" y="1418"/>
                    <a:pt x="298" y="1418"/>
                  </a:cubicBezTo>
                  <a:cubicBezTo>
                    <a:pt x="271" y="1405"/>
                    <a:pt x="244" y="1388"/>
                    <a:pt x="224" y="1366"/>
                  </a:cubicBezTo>
                  <a:cubicBezTo>
                    <a:pt x="203" y="1344"/>
                    <a:pt x="189" y="1318"/>
                    <a:pt x="186" y="1287"/>
                  </a:cubicBezTo>
                  <a:cubicBezTo>
                    <a:pt x="186" y="1282"/>
                    <a:pt x="186" y="1274"/>
                    <a:pt x="186" y="1266"/>
                  </a:cubicBezTo>
                  <a:cubicBezTo>
                    <a:pt x="186" y="1264"/>
                    <a:pt x="186" y="1264"/>
                    <a:pt x="186" y="1264"/>
                  </a:cubicBezTo>
                  <a:cubicBezTo>
                    <a:pt x="112" y="1264"/>
                    <a:pt x="112" y="1264"/>
                    <a:pt x="112" y="1264"/>
                  </a:cubicBezTo>
                  <a:cubicBezTo>
                    <a:pt x="113" y="1251"/>
                    <a:pt x="113" y="1239"/>
                    <a:pt x="113" y="1226"/>
                  </a:cubicBezTo>
                  <a:cubicBezTo>
                    <a:pt x="113" y="1197"/>
                    <a:pt x="110" y="1168"/>
                    <a:pt x="96" y="1143"/>
                  </a:cubicBezTo>
                  <a:cubicBezTo>
                    <a:pt x="96" y="1143"/>
                    <a:pt x="96" y="1143"/>
                    <a:pt x="96" y="1143"/>
                  </a:cubicBezTo>
                  <a:cubicBezTo>
                    <a:pt x="96" y="1143"/>
                    <a:pt x="96" y="1143"/>
                    <a:pt x="96" y="1143"/>
                  </a:cubicBezTo>
                  <a:cubicBezTo>
                    <a:pt x="89" y="1132"/>
                    <a:pt x="78" y="1119"/>
                    <a:pt x="66" y="1111"/>
                  </a:cubicBezTo>
                  <a:cubicBezTo>
                    <a:pt x="66" y="1111"/>
                    <a:pt x="66" y="1111"/>
                    <a:pt x="66" y="1111"/>
                  </a:cubicBezTo>
                  <a:cubicBezTo>
                    <a:pt x="61" y="1108"/>
                    <a:pt x="61" y="1108"/>
                    <a:pt x="61" y="1108"/>
                  </a:cubicBezTo>
                  <a:cubicBezTo>
                    <a:pt x="61" y="1070"/>
                    <a:pt x="61" y="1070"/>
                    <a:pt x="61" y="1070"/>
                  </a:cubicBezTo>
                  <a:cubicBezTo>
                    <a:pt x="4" y="1070"/>
                    <a:pt x="4" y="1070"/>
                    <a:pt x="4" y="1070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46"/>
                    <a:pt x="61" y="346"/>
                    <a:pt x="61" y="346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78" y="336"/>
                    <a:pt x="89" y="323"/>
                    <a:pt x="96" y="312"/>
                  </a:cubicBezTo>
                  <a:cubicBezTo>
                    <a:pt x="96" y="312"/>
                    <a:pt x="96" y="312"/>
                    <a:pt x="96" y="312"/>
                  </a:cubicBezTo>
                  <a:cubicBezTo>
                    <a:pt x="96" y="312"/>
                    <a:pt x="96" y="312"/>
                    <a:pt x="96" y="312"/>
                  </a:cubicBezTo>
                  <a:cubicBezTo>
                    <a:pt x="110" y="287"/>
                    <a:pt x="113" y="258"/>
                    <a:pt x="113" y="229"/>
                  </a:cubicBezTo>
                  <a:cubicBezTo>
                    <a:pt x="113" y="216"/>
                    <a:pt x="113" y="203"/>
                    <a:pt x="112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6" y="181"/>
                    <a:pt x="186" y="173"/>
                    <a:pt x="186" y="169"/>
                  </a:cubicBezTo>
                  <a:cubicBezTo>
                    <a:pt x="189" y="137"/>
                    <a:pt x="203" y="111"/>
                    <a:pt x="224" y="89"/>
                  </a:cubicBezTo>
                  <a:cubicBezTo>
                    <a:pt x="244" y="67"/>
                    <a:pt x="271" y="49"/>
                    <a:pt x="298" y="36"/>
                  </a:cubicBezTo>
                  <a:cubicBezTo>
                    <a:pt x="343" y="16"/>
                    <a:pt x="389" y="6"/>
                    <a:pt x="438" y="4"/>
                  </a:cubicBezTo>
                  <a:moveTo>
                    <a:pt x="449" y="0"/>
                  </a:moveTo>
                  <a:cubicBezTo>
                    <a:pt x="445" y="0"/>
                    <a:pt x="442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88" y="2"/>
                    <a:pt x="341" y="12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69" y="46"/>
                    <a:pt x="242" y="64"/>
                    <a:pt x="221" y="86"/>
                  </a:cubicBezTo>
                  <a:cubicBezTo>
                    <a:pt x="200" y="109"/>
                    <a:pt x="185" y="136"/>
                    <a:pt x="182" y="168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2"/>
                    <a:pt x="182" y="179"/>
                    <a:pt x="182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9" y="202"/>
                    <a:pt x="109" y="215"/>
                    <a:pt x="109" y="229"/>
                  </a:cubicBezTo>
                  <a:cubicBezTo>
                    <a:pt x="109" y="257"/>
                    <a:pt x="106" y="286"/>
                    <a:pt x="92" y="310"/>
                  </a:cubicBezTo>
                  <a:cubicBezTo>
                    <a:pt x="85" y="320"/>
                    <a:pt x="75" y="334"/>
                    <a:pt x="64" y="340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2" y="383"/>
                    <a:pt x="2" y="383"/>
                    <a:pt x="2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074"/>
                    <a:pt x="0" y="1074"/>
                    <a:pt x="0" y="1074"/>
                  </a:cubicBezTo>
                  <a:cubicBezTo>
                    <a:pt x="57" y="1074"/>
                    <a:pt x="57" y="1074"/>
                    <a:pt x="57" y="1074"/>
                  </a:cubicBezTo>
                  <a:cubicBezTo>
                    <a:pt x="57" y="1111"/>
                    <a:pt x="57" y="1111"/>
                    <a:pt x="57" y="1111"/>
                  </a:cubicBezTo>
                  <a:cubicBezTo>
                    <a:pt x="64" y="1115"/>
                    <a:pt x="64" y="1115"/>
                    <a:pt x="64" y="1115"/>
                  </a:cubicBezTo>
                  <a:cubicBezTo>
                    <a:pt x="75" y="1122"/>
                    <a:pt x="85" y="1135"/>
                    <a:pt x="92" y="1145"/>
                  </a:cubicBezTo>
                  <a:cubicBezTo>
                    <a:pt x="106" y="1169"/>
                    <a:pt x="109" y="1197"/>
                    <a:pt x="109" y="1226"/>
                  </a:cubicBezTo>
                  <a:cubicBezTo>
                    <a:pt x="109" y="1239"/>
                    <a:pt x="109" y="1253"/>
                    <a:pt x="108" y="1266"/>
                  </a:cubicBezTo>
                  <a:cubicBezTo>
                    <a:pt x="108" y="1268"/>
                    <a:pt x="108" y="1268"/>
                    <a:pt x="108" y="1268"/>
                  </a:cubicBezTo>
                  <a:cubicBezTo>
                    <a:pt x="182" y="1268"/>
                    <a:pt x="182" y="1268"/>
                    <a:pt x="182" y="1268"/>
                  </a:cubicBezTo>
                  <a:cubicBezTo>
                    <a:pt x="182" y="1275"/>
                    <a:pt x="182" y="1283"/>
                    <a:pt x="182" y="1287"/>
                  </a:cubicBezTo>
                  <a:cubicBezTo>
                    <a:pt x="182" y="1287"/>
                    <a:pt x="182" y="1287"/>
                    <a:pt x="182" y="1287"/>
                  </a:cubicBezTo>
                  <a:cubicBezTo>
                    <a:pt x="182" y="1287"/>
                    <a:pt x="182" y="1287"/>
                    <a:pt x="182" y="1287"/>
                  </a:cubicBezTo>
                  <a:cubicBezTo>
                    <a:pt x="185" y="1319"/>
                    <a:pt x="200" y="1347"/>
                    <a:pt x="221" y="1369"/>
                  </a:cubicBezTo>
                  <a:cubicBezTo>
                    <a:pt x="242" y="1391"/>
                    <a:pt x="269" y="1409"/>
                    <a:pt x="296" y="1422"/>
                  </a:cubicBezTo>
                  <a:cubicBezTo>
                    <a:pt x="296" y="1422"/>
                    <a:pt x="296" y="1422"/>
                    <a:pt x="296" y="1422"/>
                  </a:cubicBezTo>
                  <a:cubicBezTo>
                    <a:pt x="341" y="1443"/>
                    <a:pt x="388" y="1452"/>
                    <a:pt x="438" y="1455"/>
                  </a:cubicBezTo>
                  <a:cubicBezTo>
                    <a:pt x="438" y="1455"/>
                    <a:pt x="438" y="1455"/>
                    <a:pt x="438" y="1455"/>
                  </a:cubicBezTo>
                  <a:cubicBezTo>
                    <a:pt x="438" y="1455"/>
                    <a:pt x="438" y="1455"/>
                    <a:pt x="438" y="1455"/>
                  </a:cubicBezTo>
                  <a:cubicBezTo>
                    <a:pt x="467" y="1455"/>
                    <a:pt x="494" y="1454"/>
                    <a:pt x="522" y="1449"/>
                  </a:cubicBezTo>
                  <a:cubicBezTo>
                    <a:pt x="522" y="1449"/>
                    <a:pt x="522" y="1449"/>
                    <a:pt x="522" y="1449"/>
                  </a:cubicBezTo>
                  <a:cubicBezTo>
                    <a:pt x="522" y="1449"/>
                    <a:pt x="522" y="1449"/>
                    <a:pt x="522" y="1449"/>
                  </a:cubicBezTo>
                  <a:cubicBezTo>
                    <a:pt x="562" y="1441"/>
                    <a:pt x="604" y="1427"/>
                    <a:pt x="640" y="1405"/>
                  </a:cubicBezTo>
                  <a:cubicBezTo>
                    <a:pt x="675" y="1383"/>
                    <a:pt x="704" y="1352"/>
                    <a:pt x="718" y="1311"/>
                  </a:cubicBezTo>
                  <a:cubicBezTo>
                    <a:pt x="718" y="1311"/>
                    <a:pt x="718" y="1311"/>
                    <a:pt x="718" y="1311"/>
                  </a:cubicBezTo>
                  <a:cubicBezTo>
                    <a:pt x="718" y="1311"/>
                    <a:pt x="718" y="1311"/>
                    <a:pt x="718" y="1311"/>
                  </a:cubicBezTo>
                  <a:cubicBezTo>
                    <a:pt x="721" y="1299"/>
                    <a:pt x="723" y="1289"/>
                    <a:pt x="723" y="1268"/>
                  </a:cubicBezTo>
                  <a:cubicBezTo>
                    <a:pt x="794" y="1268"/>
                    <a:pt x="794" y="1268"/>
                    <a:pt x="794" y="1268"/>
                  </a:cubicBezTo>
                  <a:cubicBezTo>
                    <a:pt x="794" y="1204"/>
                    <a:pt x="794" y="1204"/>
                    <a:pt x="794" y="1204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6" y="1178"/>
                    <a:pt x="804" y="1153"/>
                    <a:pt x="818" y="1134"/>
                  </a:cubicBezTo>
                  <a:cubicBezTo>
                    <a:pt x="818" y="1134"/>
                    <a:pt x="818" y="1134"/>
                    <a:pt x="818" y="1134"/>
                  </a:cubicBezTo>
                  <a:cubicBezTo>
                    <a:pt x="818" y="1134"/>
                    <a:pt x="818" y="1134"/>
                    <a:pt x="818" y="1134"/>
                  </a:cubicBezTo>
                  <a:cubicBezTo>
                    <a:pt x="821" y="1129"/>
                    <a:pt x="826" y="1125"/>
                    <a:pt x="831" y="1120"/>
                  </a:cubicBezTo>
                  <a:cubicBezTo>
                    <a:pt x="831" y="1120"/>
                    <a:pt x="831" y="1120"/>
                    <a:pt x="831" y="1120"/>
                  </a:cubicBezTo>
                  <a:cubicBezTo>
                    <a:pt x="835" y="1117"/>
                    <a:pt x="840" y="1114"/>
                    <a:pt x="845" y="1111"/>
                  </a:cubicBezTo>
                  <a:cubicBezTo>
                    <a:pt x="846" y="1111"/>
                    <a:pt x="846" y="1111"/>
                    <a:pt x="846" y="1111"/>
                  </a:cubicBezTo>
                  <a:cubicBezTo>
                    <a:pt x="846" y="1074"/>
                    <a:pt x="846" y="1074"/>
                    <a:pt x="846" y="1074"/>
                  </a:cubicBezTo>
                  <a:cubicBezTo>
                    <a:pt x="903" y="1074"/>
                    <a:pt x="903" y="1074"/>
                    <a:pt x="903" y="1074"/>
                  </a:cubicBezTo>
                  <a:cubicBezTo>
                    <a:pt x="903" y="381"/>
                    <a:pt x="903" y="381"/>
                    <a:pt x="903" y="381"/>
                  </a:cubicBezTo>
                  <a:cubicBezTo>
                    <a:pt x="846" y="381"/>
                    <a:pt x="846" y="381"/>
                    <a:pt x="846" y="381"/>
                  </a:cubicBezTo>
                  <a:cubicBezTo>
                    <a:pt x="846" y="344"/>
                    <a:pt x="846" y="344"/>
                    <a:pt x="846" y="344"/>
                  </a:cubicBezTo>
                  <a:cubicBezTo>
                    <a:pt x="845" y="344"/>
                    <a:pt x="845" y="344"/>
                    <a:pt x="845" y="344"/>
                  </a:cubicBezTo>
                  <a:cubicBezTo>
                    <a:pt x="840" y="341"/>
                    <a:pt x="835" y="338"/>
                    <a:pt x="831" y="335"/>
                  </a:cubicBezTo>
                  <a:cubicBezTo>
                    <a:pt x="826" y="331"/>
                    <a:pt x="821" y="326"/>
                    <a:pt x="818" y="321"/>
                  </a:cubicBezTo>
                  <a:cubicBezTo>
                    <a:pt x="818" y="321"/>
                    <a:pt x="818" y="321"/>
                    <a:pt x="818" y="321"/>
                  </a:cubicBezTo>
                  <a:cubicBezTo>
                    <a:pt x="804" y="302"/>
                    <a:pt x="796" y="277"/>
                    <a:pt x="795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4" y="187"/>
                    <a:pt x="794" y="187"/>
                    <a:pt x="794" y="187"/>
                  </a:cubicBezTo>
                  <a:cubicBezTo>
                    <a:pt x="723" y="187"/>
                    <a:pt x="723" y="187"/>
                    <a:pt x="723" y="187"/>
                  </a:cubicBezTo>
                  <a:cubicBezTo>
                    <a:pt x="723" y="166"/>
                    <a:pt x="721" y="156"/>
                    <a:pt x="718" y="144"/>
                  </a:cubicBezTo>
                  <a:cubicBezTo>
                    <a:pt x="718" y="144"/>
                    <a:pt x="718" y="144"/>
                    <a:pt x="718" y="144"/>
                  </a:cubicBezTo>
                  <a:cubicBezTo>
                    <a:pt x="718" y="144"/>
                    <a:pt x="718" y="144"/>
                    <a:pt x="718" y="144"/>
                  </a:cubicBezTo>
                  <a:cubicBezTo>
                    <a:pt x="704" y="103"/>
                    <a:pt x="675" y="72"/>
                    <a:pt x="640" y="50"/>
                  </a:cubicBezTo>
                  <a:cubicBezTo>
                    <a:pt x="604" y="27"/>
                    <a:pt x="562" y="13"/>
                    <a:pt x="522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498" y="2"/>
                    <a:pt x="474" y="0"/>
                    <a:pt x="449" y="0"/>
                  </a:cubicBezTo>
                </a:path>
              </a:pathLst>
            </a:custGeom>
            <a:solidFill>
              <a:srgbClr val="AE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264025" y="428624"/>
              <a:ext cx="3663950" cy="6000750"/>
            </a:xfrm>
            <a:custGeom>
              <a:avLst/>
              <a:gdLst>
                <a:gd name="T0" fmla="*/ 498 w 863"/>
                <a:gd name="T1" fmla="*/ 9 h 1415"/>
                <a:gd name="T2" fmla="*/ 679 w 863"/>
                <a:gd name="T3" fmla="*/ 170 h 1415"/>
                <a:gd name="T4" fmla="*/ 750 w 863"/>
                <a:gd name="T5" fmla="*/ 233 h 1415"/>
                <a:gd name="T6" fmla="*/ 778 w 863"/>
                <a:gd name="T7" fmla="*/ 315 h 1415"/>
                <a:gd name="T8" fmla="*/ 802 w 863"/>
                <a:gd name="T9" fmla="*/ 338 h 1415"/>
                <a:gd name="T10" fmla="*/ 859 w 863"/>
                <a:gd name="T11" fmla="*/ 1030 h 1415"/>
                <a:gd name="T12" fmla="*/ 795 w 863"/>
                <a:gd name="T13" fmla="*/ 1082 h 1415"/>
                <a:gd name="T14" fmla="*/ 778 w 863"/>
                <a:gd name="T15" fmla="*/ 1101 h 1415"/>
                <a:gd name="T16" fmla="*/ 750 w 863"/>
                <a:gd name="T17" fmla="*/ 1181 h 1415"/>
                <a:gd name="T18" fmla="*/ 679 w 863"/>
                <a:gd name="T19" fmla="*/ 1246 h 1415"/>
                <a:gd name="T20" fmla="*/ 498 w 863"/>
                <a:gd name="T21" fmla="*/ 1405 h 1415"/>
                <a:gd name="T22" fmla="*/ 286 w 863"/>
                <a:gd name="T23" fmla="*/ 1380 h 1415"/>
                <a:gd name="T24" fmla="*/ 186 w 863"/>
                <a:gd name="T25" fmla="*/ 1225 h 1415"/>
                <a:gd name="T26" fmla="*/ 93 w 863"/>
                <a:gd name="T27" fmla="*/ 1113 h 1415"/>
                <a:gd name="T28" fmla="*/ 92 w 863"/>
                <a:gd name="T29" fmla="*/ 1112 h 1415"/>
                <a:gd name="T30" fmla="*/ 4 w 863"/>
                <a:gd name="T31" fmla="*/ 1030 h 1415"/>
                <a:gd name="T32" fmla="*/ 61 w 863"/>
                <a:gd name="T33" fmla="*/ 337 h 1415"/>
                <a:gd name="T34" fmla="*/ 93 w 863"/>
                <a:gd name="T35" fmla="*/ 303 h 1415"/>
                <a:gd name="T36" fmla="*/ 113 w 863"/>
                <a:gd name="T37" fmla="*/ 191 h 1415"/>
                <a:gd name="T38" fmla="*/ 222 w 863"/>
                <a:gd name="T39" fmla="*/ 78 h 1415"/>
                <a:gd name="T40" fmla="*/ 429 w 863"/>
                <a:gd name="T41" fmla="*/ 0 h 1415"/>
                <a:gd name="T42" fmla="*/ 419 w 863"/>
                <a:gd name="T43" fmla="*/ 0 h 1415"/>
                <a:gd name="T44" fmla="*/ 285 w 863"/>
                <a:gd name="T45" fmla="*/ 31 h 1415"/>
                <a:gd name="T46" fmla="*/ 182 w 863"/>
                <a:gd name="T47" fmla="*/ 149 h 1415"/>
                <a:gd name="T48" fmla="*/ 109 w 863"/>
                <a:gd name="T49" fmla="*/ 189 h 1415"/>
                <a:gd name="T50" fmla="*/ 89 w 863"/>
                <a:gd name="T51" fmla="*/ 301 h 1415"/>
                <a:gd name="T52" fmla="*/ 57 w 863"/>
                <a:gd name="T53" fmla="*/ 335 h 1415"/>
                <a:gd name="T54" fmla="*/ 0 w 863"/>
                <a:gd name="T55" fmla="*/ 1034 h 1415"/>
                <a:gd name="T56" fmla="*/ 58 w 863"/>
                <a:gd name="T57" fmla="*/ 1080 h 1415"/>
                <a:gd name="T58" fmla="*/ 90 w 863"/>
                <a:gd name="T59" fmla="*/ 1115 h 1415"/>
                <a:gd name="T60" fmla="*/ 109 w 863"/>
                <a:gd name="T61" fmla="*/ 1228 h 1415"/>
                <a:gd name="T62" fmla="*/ 182 w 863"/>
                <a:gd name="T63" fmla="*/ 1266 h 1415"/>
                <a:gd name="T64" fmla="*/ 285 w 863"/>
                <a:gd name="T65" fmla="*/ 1384 h 1415"/>
                <a:gd name="T66" fmla="*/ 419 w 863"/>
                <a:gd name="T67" fmla="*/ 1415 h 1415"/>
                <a:gd name="T68" fmla="*/ 599 w 863"/>
                <a:gd name="T69" fmla="*/ 1374 h 1415"/>
                <a:gd name="T70" fmla="*/ 679 w 863"/>
                <a:gd name="T71" fmla="*/ 1286 h 1415"/>
                <a:gd name="T72" fmla="*/ 754 w 863"/>
                <a:gd name="T73" fmla="*/ 1228 h 1415"/>
                <a:gd name="T74" fmla="*/ 755 w 863"/>
                <a:gd name="T75" fmla="*/ 1178 h 1415"/>
                <a:gd name="T76" fmla="*/ 781 w 863"/>
                <a:gd name="T77" fmla="*/ 1103 h 1415"/>
                <a:gd name="T78" fmla="*/ 798 w 863"/>
                <a:gd name="T79" fmla="*/ 1085 h 1415"/>
                <a:gd name="T80" fmla="*/ 806 w 863"/>
                <a:gd name="T81" fmla="*/ 1034 h 1415"/>
                <a:gd name="T82" fmla="*/ 806 w 863"/>
                <a:gd name="T83" fmla="*/ 381 h 1415"/>
                <a:gd name="T84" fmla="*/ 798 w 863"/>
                <a:gd name="T85" fmla="*/ 330 h 1415"/>
                <a:gd name="T86" fmla="*/ 782 w 863"/>
                <a:gd name="T87" fmla="*/ 313 h 1415"/>
                <a:gd name="T88" fmla="*/ 754 w 863"/>
                <a:gd name="T89" fmla="*/ 232 h 1415"/>
                <a:gd name="T90" fmla="*/ 683 w 863"/>
                <a:gd name="T91" fmla="*/ 169 h 1415"/>
                <a:gd name="T92" fmla="*/ 679 w 863"/>
                <a:gd name="T93" fmla="*/ 130 h 1415"/>
                <a:gd name="T94" fmla="*/ 499 w 863"/>
                <a:gd name="T95" fmla="*/ 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3" h="1415">
                  <a:moveTo>
                    <a:pt x="419" y="4"/>
                  </a:moveTo>
                  <a:cubicBezTo>
                    <a:pt x="422" y="4"/>
                    <a:pt x="426" y="4"/>
                    <a:pt x="429" y="4"/>
                  </a:cubicBezTo>
                  <a:cubicBezTo>
                    <a:pt x="452" y="4"/>
                    <a:pt x="474" y="6"/>
                    <a:pt x="498" y="9"/>
                  </a:cubicBezTo>
                  <a:cubicBezTo>
                    <a:pt x="525" y="15"/>
                    <a:pt x="563" y="25"/>
                    <a:pt x="597" y="44"/>
                  </a:cubicBezTo>
                  <a:cubicBezTo>
                    <a:pt x="631" y="63"/>
                    <a:pt x="661" y="90"/>
                    <a:pt x="675" y="131"/>
                  </a:cubicBezTo>
                  <a:cubicBezTo>
                    <a:pt x="677" y="141"/>
                    <a:pt x="679" y="149"/>
                    <a:pt x="679" y="170"/>
                  </a:cubicBezTo>
                  <a:cubicBezTo>
                    <a:pt x="680" y="191"/>
                    <a:pt x="680" y="191"/>
                    <a:pt x="680" y="191"/>
                  </a:cubicBezTo>
                  <a:cubicBezTo>
                    <a:pt x="750" y="191"/>
                    <a:pt x="750" y="191"/>
                    <a:pt x="750" y="191"/>
                  </a:cubicBezTo>
                  <a:cubicBezTo>
                    <a:pt x="750" y="233"/>
                    <a:pt x="750" y="233"/>
                    <a:pt x="750" y="233"/>
                  </a:cubicBezTo>
                  <a:cubicBezTo>
                    <a:pt x="751" y="237"/>
                    <a:pt x="751" y="237"/>
                    <a:pt x="751" y="237"/>
                  </a:cubicBezTo>
                  <a:cubicBezTo>
                    <a:pt x="753" y="265"/>
                    <a:pt x="763" y="294"/>
                    <a:pt x="778" y="315"/>
                  </a:cubicBezTo>
                  <a:cubicBezTo>
                    <a:pt x="778" y="315"/>
                    <a:pt x="778" y="315"/>
                    <a:pt x="778" y="315"/>
                  </a:cubicBezTo>
                  <a:cubicBezTo>
                    <a:pt x="778" y="315"/>
                    <a:pt x="778" y="315"/>
                    <a:pt x="778" y="315"/>
                  </a:cubicBezTo>
                  <a:cubicBezTo>
                    <a:pt x="783" y="321"/>
                    <a:pt x="788" y="327"/>
                    <a:pt x="795" y="333"/>
                  </a:cubicBezTo>
                  <a:cubicBezTo>
                    <a:pt x="797" y="335"/>
                    <a:pt x="799" y="336"/>
                    <a:pt x="802" y="338"/>
                  </a:cubicBezTo>
                  <a:cubicBezTo>
                    <a:pt x="802" y="385"/>
                    <a:pt x="802" y="385"/>
                    <a:pt x="802" y="385"/>
                  </a:cubicBezTo>
                  <a:cubicBezTo>
                    <a:pt x="859" y="385"/>
                    <a:pt x="859" y="385"/>
                    <a:pt x="859" y="385"/>
                  </a:cubicBezTo>
                  <a:cubicBezTo>
                    <a:pt x="859" y="1030"/>
                    <a:pt x="859" y="1030"/>
                    <a:pt x="859" y="1030"/>
                  </a:cubicBezTo>
                  <a:cubicBezTo>
                    <a:pt x="802" y="1030"/>
                    <a:pt x="802" y="1030"/>
                    <a:pt x="802" y="1030"/>
                  </a:cubicBezTo>
                  <a:cubicBezTo>
                    <a:pt x="802" y="1077"/>
                    <a:pt x="802" y="1077"/>
                    <a:pt x="802" y="1077"/>
                  </a:cubicBezTo>
                  <a:cubicBezTo>
                    <a:pt x="799" y="1079"/>
                    <a:pt x="797" y="1080"/>
                    <a:pt x="795" y="1082"/>
                  </a:cubicBezTo>
                  <a:cubicBezTo>
                    <a:pt x="795" y="1082"/>
                    <a:pt x="795" y="1082"/>
                    <a:pt x="795" y="1082"/>
                  </a:cubicBezTo>
                  <a:cubicBezTo>
                    <a:pt x="795" y="1082"/>
                    <a:pt x="795" y="1082"/>
                    <a:pt x="795" y="1082"/>
                  </a:cubicBezTo>
                  <a:cubicBezTo>
                    <a:pt x="790" y="1086"/>
                    <a:pt x="783" y="1092"/>
                    <a:pt x="778" y="1101"/>
                  </a:cubicBezTo>
                  <a:cubicBezTo>
                    <a:pt x="763" y="1122"/>
                    <a:pt x="753" y="1149"/>
                    <a:pt x="751" y="1178"/>
                  </a:cubicBezTo>
                  <a:cubicBezTo>
                    <a:pt x="750" y="1181"/>
                    <a:pt x="750" y="1181"/>
                    <a:pt x="750" y="1181"/>
                  </a:cubicBezTo>
                  <a:cubicBezTo>
                    <a:pt x="750" y="1181"/>
                    <a:pt x="750" y="1181"/>
                    <a:pt x="750" y="1181"/>
                  </a:cubicBezTo>
                  <a:cubicBezTo>
                    <a:pt x="750" y="1224"/>
                    <a:pt x="750" y="1224"/>
                    <a:pt x="750" y="1224"/>
                  </a:cubicBezTo>
                  <a:cubicBezTo>
                    <a:pt x="680" y="1225"/>
                    <a:pt x="680" y="1225"/>
                    <a:pt x="680" y="1225"/>
                  </a:cubicBezTo>
                  <a:cubicBezTo>
                    <a:pt x="679" y="1246"/>
                    <a:pt x="679" y="1246"/>
                    <a:pt x="679" y="1246"/>
                  </a:cubicBezTo>
                  <a:cubicBezTo>
                    <a:pt x="679" y="1266"/>
                    <a:pt x="677" y="1274"/>
                    <a:pt x="675" y="1285"/>
                  </a:cubicBezTo>
                  <a:cubicBezTo>
                    <a:pt x="661" y="1325"/>
                    <a:pt x="631" y="1352"/>
                    <a:pt x="597" y="1371"/>
                  </a:cubicBezTo>
                  <a:cubicBezTo>
                    <a:pt x="563" y="1390"/>
                    <a:pt x="525" y="1400"/>
                    <a:pt x="498" y="1405"/>
                  </a:cubicBezTo>
                  <a:cubicBezTo>
                    <a:pt x="474" y="1409"/>
                    <a:pt x="451" y="1411"/>
                    <a:pt x="419" y="1411"/>
                  </a:cubicBezTo>
                  <a:cubicBezTo>
                    <a:pt x="367" y="1408"/>
                    <a:pt x="325" y="1398"/>
                    <a:pt x="286" y="1380"/>
                  </a:cubicBezTo>
                  <a:cubicBezTo>
                    <a:pt x="286" y="1380"/>
                    <a:pt x="286" y="1380"/>
                    <a:pt x="286" y="1380"/>
                  </a:cubicBezTo>
                  <a:cubicBezTo>
                    <a:pt x="265" y="1370"/>
                    <a:pt x="242" y="1356"/>
                    <a:pt x="223" y="1337"/>
                  </a:cubicBezTo>
                  <a:cubicBezTo>
                    <a:pt x="204" y="1318"/>
                    <a:pt x="189" y="1295"/>
                    <a:pt x="186" y="1266"/>
                  </a:cubicBezTo>
                  <a:cubicBezTo>
                    <a:pt x="186" y="1225"/>
                    <a:pt x="186" y="1225"/>
                    <a:pt x="186" y="1225"/>
                  </a:cubicBezTo>
                  <a:cubicBezTo>
                    <a:pt x="113" y="1224"/>
                    <a:pt x="113" y="1224"/>
                    <a:pt x="113" y="1224"/>
                  </a:cubicBezTo>
                  <a:cubicBezTo>
                    <a:pt x="113" y="1218"/>
                    <a:pt x="113" y="1212"/>
                    <a:pt x="113" y="1206"/>
                  </a:cubicBezTo>
                  <a:cubicBezTo>
                    <a:pt x="113" y="1174"/>
                    <a:pt x="110" y="1142"/>
                    <a:pt x="93" y="1113"/>
                  </a:cubicBezTo>
                  <a:cubicBezTo>
                    <a:pt x="93" y="1112"/>
                    <a:pt x="93" y="1112"/>
                    <a:pt x="93" y="1112"/>
                  </a:cubicBezTo>
                  <a:cubicBezTo>
                    <a:pt x="93" y="1112"/>
                    <a:pt x="93" y="1112"/>
                    <a:pt x="93" y="1112"/>
                  </a:cubicBezTo>
                  <a:cubicBezTo>
                    <a:pt x="92" y="1112"/>
                    <a:pt x="92" y="1112"/>
                    <a:pt x="92" y="1112"/>
                  </a:cubicBezTo>
                  <a:cubicBezTo>
                    <a:pt x="85" y="1101"/>
                    <a:pt x="74" y="1087"/>
                    <a:pt x="61" y="1077"/>
                  </a:cubicBezTo>
                  <a:cubicBezTo>
                    <a:pt x="61" y="1030"/>
                    <a:pt x="61" y="1030"/>
                    <a:pt x="61" y="1030"/>
                  </a:cubicBezTo>
                  <a:cubicBezTo>
                    <a:pt x="4" y="1030"/>
                    <a:pt x="4" y="1030"/>
                    <a:pt x="4" y="1030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37"/>
                    <a:pt x="61" y="337"/>
                    <a:pt x="61" y="337"/>
                  </a:cubicBezTo>
                  <a:cubicBezTo>
                    <a:pt x="72" y="330"/>
                    <a:pt x="82" y="319"/>
                    <a:pt x="92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93" y="302"/>
                    <a:pt x="93" y="302"/>
                    <a:pt x="93" y="302"/>
                  </a:cubicBezTo>
                  <a:cubicBezTo>
                    <a:pt x="110" y="273"/>
                    <a:pt x="113" y="240"/>
                    <a:pt x="113" y="209"/>
                  </a:cubicBezTo>
                  <a:cubicBezTo>
                    <a:pt x="113" y="203"/>
                    <a:pt x="113" y="197"/>
                    <a:pt x="113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89" y="121"/>
                    <a:pt x="204" y="97"/>
                    <a:pt x="222" y="78"/>
                  </a:cubicBezTo>
                  <a:cubicBezTo>
                    <a:pt x="241" y="59"/>
                    <a:pt x="265" y="45"/>
                    <a:pt x="286" y="34"/>
                  </a:cubicBezTo>
                  <a:cubicBezTo>
                    <a:pt x="327" y="16"/>
                    <a:pt x="370" y="6"/>
                    <a:pt x="419" y="4"/>
                  </a:cubicBezTo>
                  <a:moveTo>
                    <a:pt x="429" y="0"/>
                  </a:moveTo>
                  <a:cubicBezTo>
                    <a:pt x="426" y="0"/>
                    <a:pt x="422" y="0"/>
                    <a:pt x="4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69" y="2"/>
                    <a:pt x="326" y="12"/>
                    <a:pt x="285" y="31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63" y="41"/>
                    <a:pt x="239" y="56"/>
                    <a:pt x="220" y="75"/>
                  </a:cubicBezTo>
                  <a:cubicBezTo>
                    <a:pt x="200" y="95"/>
                    <a:pt x="185" y="119"/>
                    <a:pt x="182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09" y="187"/>
                    <a:pt x="109" y="187"/>
                    <a:pt x="109" y="187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9" y="195"/>
                    <a:pt x="109" y="202"/>
                    <a:pt x="109" y="209"/>
                  </a:cubicBezTo>
                  <a:cubicBezTo>
                    <a:pt x="109" y="240"/>
                    <a:pt x="106" y="272"/>
                    <a:pt x="90" y="300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79" y="317"/>
                    <a:pt x="68" y="328"/>
                    <a:pt x="58" y="335"/>
                  </a:cubicBezTo>
                  <a:cubicBezTo>
                    <a:pt x="57" y="335"/>
                    <a:pt x="57" y="335"/>
                    <a:pt x="57" y="335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034"/>
                    <a:pt x="0" y="1034"/>
                    <a:pt x="0" y="1034"/>
                  </a:cubicBezTo>
                  <a:cubicBezTo>
                    <a:pt x="57" y="1034"/>
                    <a:pt x="57" y="1034"/>
                    <a:pt x="57" y="1034"/>
                  </a:cubicBezTo>
                  <a:cubicBezTo>
                    <a:pt x="57" y="1079"/>
                    <a:pt x="57" y="1079"/>
                    <a:pt x="57" y="1079"/>
                  </a:cubicBezTo>
                  <a:cubicBezTo>
                    <a:pt x="58" y="1080"/>
                    <a:pt x="58" y="1080"/>
                    <a:pt x="58" y="1080"/>
                  </a:cubicBezTo>
                  <a:cubicBezTo>
                    <a:pt x="71" y="1089"/>
                    <a:pt x="82" y="1103"/>
                    <a:pt x="89" y="1114"/>
                  </a:cubicBezTo>
                  <a:cubicBezTo>
                    <a:pt x="89" y="1115"/>
                    <a:pt x="89" y="1115"/>
                    <a:pt x="89" y="1115"/>
                  </a:cubicBezTo>
                  <a:cubicBezTo>
                    <a:pt x="90" y="1115"/>
                    <a:pt x="90" y="1115"/>
                    <a:pt x="90" y="1115"/>
                  </a:cubicBezTo>
                  <a:cubicBezTo>
                    <a:pt x="106" y="1143"/>
                    <a:pt x="109" y="1175"/>
                    <a:pt x="109" y="1206"/>
                  </a:cubicBezTo>
                  <a:cubicBezTo>
                    <a:pt x="109" y="1212"/>
                    <a:pt x="109" y="1219"/>
                    <a:pt x="109" y="1226"/>
                  </a:cubicBezTo>
                  <a:cubicBezTo>
                    <a:pt x="109" y="1228"/>
                    <a:pt x="109" y="1228"/>
                    <a:pt x="109" y="1228"/>
                  </a:cubicBezTo>
                  <a:cubicBezTo>
                    <a:pt x="182" y="1228"/>
                    <a:pt x="182" y="1228"/>
                    <a:pt x="182" y="1228"/>
                  </a:cubicBezTo>
                  <a:cubicBezTo>
                    <a:pt x="182" y="1266"/>
                    <a:pt x="182" y="1266"/>
                    <a:pt x="182" y="1266"/>
                  </a:cubicBezTo>
                  <a:cubicBezTo>
                    <a:pt x="182" y="1266"/>
                    <a:pt x="182" y="1266"/>
                    <a:pt x="182" y="1266"/>
                  </a:cubicBezTo>
                  <a:cubicBezTo>
                    <a:pt x="185" y="1296"/>
                    <a:pt x="200" y="1321"/>
                    <a:pt x="220" y="1340"/>
                  </a:cubicBezTo>
                  <a:cubicBezTo>
                    <a:pt x="239" y="1359"/>
                    <a:pt x="263" y="1374"/>
                    <a:pt x="285" y="1384"/>
                  </a:cubicBezTo>
                  <a:cubicBezTo>
                    <a:pt x="285" y="1384"/>
                    <a:pt x="285" y="1384"/>
                    <a:pt x="285" y="1384"/>
                  </a:cubicBezTo>
                  <a:cubicBezTo>
                    <a:pt x="324" y="1402"/>
                    <a:pt x="366" y="1412"/>
                    <a:pt x="419" y="1415"/>
                  </a:cubicBezTo>
                  <a:cubicBezTo>
                    <a:pt x="419" y="1415"/>
                    <a:pt x="419" y="1415"/>
                    <a:pt x="419" y="1415"/>
                  </a:cubicBezTo>
                  <a:cubicBezTo>
                    <a:pt x="419" y="1415"/>
                    <a:pt x="419" y="1415"/>
                    <a:pt x="419" y="1415"/>
                  </a:cubicBezTo>
                  <a:cubicBezTo>
                    <a:pt x="451" y="1415"/>
                    <a:pt x="475" y="1413"/>
                    <a:pt x="498" y="1409"/>
                  </a:cubicBezTo>
                  <a:cubicBezTo>
                    <a:pt x="498" y="1409"/>
                    <a:pt x="498" y="1409"/>
                    <a:pt x="498" y="1409"/>
                  </a:cubicBezTo>
                  <a:cubicBezTo>
                    <a:pt x="526" y="1404"/>
                    <a:pt x="564" y="1394"/>
                    <a:pt x="599" y="1374"/>
                  </a:cubicBezTo>
                  <a:cubicBezTo>
                    <a:pt x="633" y="1355"/>
                    <a:pt x="665" y="1327"/>
                    <a:pt x="679" y="1286"/>
                  </a:cubicBezTo>
                  <a:cubicBezTo>
                    <a:pt x="679" y="1286"/>
                    <a:pt x="679" y="1286"/>
                    <a:pt x="679" y="1286"/>
                  </a:cubicBezTo>
                  <a:cubicBezTo>
                    <a:pt x="679" y="1286"/>
                    <a:pt x="679" y="1286"/>
                    <a:pt x="679" y="1286"/>
                  </a:cubicBezTo>
                  <a:cubicBezTo>
                    <a:pt x="681" y="1275"/>
                    <a:pt x="683" y="1266"/>
                    <a:pt x="683" y="1246"/>
                  </a:cubicBezTo>
                  <a:cubicBezTo>
                    <a:pt x="684" y="1228"/>
                    <a:pt x="684" y="1228"/>
                    <a:pt x="684" y="1228"/>
                  </a:cubicBezTo>
                  <a:cubicBezTo>
                    <a:pt x="754" y="1228"/>
                    <a:pt x="754" y="1228"/>
                    <a:pt x="754" y="1228"/>
                  </a:cubicBezTo>
                  <a:cubicBezTo>
                    <a:pt x="754" y="1182"/>
                    <a:pt x="754" y="1182"/>
                    <a:pt x="754" y="1182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7" y="1150"/>
                    <a:pt x="766" y="1124"/>
                    <a:pt x="781" y="1103"/>
                  </a:cubicBezTo>
                  <a:cubicBezTo>
                    <a:pt x="781" y="1103"/>
                    <a:pt x="781" y="1103"/>
                    <a:pt x="781" y="1103"/>
                  </a:cubicBezTo>
                  <a:cubicBezTo>
                    <a:pt x="781" y="1103"/>
                    <a:pt x="781" y="1103"/>
                    <a:pt x="781" y="1103"/>
                  </a:cubicBezTo>
                  <a:cubicBezTo>
                    <a:pt x="786" y="1095"/>
                    <a:pt x="793" y="1089"/>
                    <a:pt x="798" y="1085"/>
                  </a:cubicBezTo>
                  <a:cubicBezTo>
                    <a:pt x="798" y="1085"/>
                    <a:pt x="798" y="1085"/>
                    <a:pt x="798" y="1085"/>
                  </a:cubicBezTo>
                  <a:cubicBezTo>
                    <a:pt x="800" y="1083"/>
                    <a:pt x="802" y="1082"/>
                    <a:pt x="805" y="1080"/>
                  </a:cubicBezTo>
                  <a:cubicBezTo>
                    <a:pt x="806" y="1079"/>
                    <a:pt x="806" y="1079"/>
                    <a:pt x="806" y="1079"/>
                  </a:cubicBezTo>
                  <a:cubicBezTo>
                    <a:pt x="806" y="1034"/>
                    <a:pt x="806" y="1034"/>
                    <a:pt x="806" y="1034"/>
                  </a:cubicBezTo>
                  <a:cubicBezTo>
                    <a:pt x="863" y="1034"/>
                    <a:pt x="863" y="1034"/>
                    <a:pt x="863" y="1034"/>
                  </a:cubicBezTo>
                  <a:cubicBezTo>
                    <a:pt x="863" y="381"/>
                    <a:pt x="863" y="381"/>
                    <a:pt x="863" y="381"/>
                  </a:cubicBezTo>
                  <a:cubicBezTo>
                    <a:pt x="806" y="381"/>
                    <a:pt x="806" y="381"/>
                    <a:pt x="806" y="381"/>
                  </a:cubicBezTo>
                  <a:cubicBezTo>
                    <a:pt x="806" y="336"/>
                    <a:pt x="806" y="336"/>
                    <a:pt x="806" y="336"/>
                  </a:cubicBezTo>
                  <a:cubicBezTo>
                    <a:pt x="805" y="335"/>
                    <a:pt x="805" y="335"/>
                    <a:pt x="805" y="335"/>
                  </a:cubicBezTo>
                  <a:cubicBezTo>
                    <a:pt x="802" y="334"/>
                    <a:pt x="800" y="332"/>
                    <a:pt x="798" y="330"/>
                  </a:cubicBezTo>
                  <a:cubicBezTo>
                    <a:pt x="791" y="324"/>
                    <a:pt x="786" y="319"/>
                    <a:pt x="782" y="313"/>
                  </a:cubicBezTo>
                  <a:cubicBezTo>
                    <a:pt x="782" y="313"/>
                    <a:pt x="782" y="313"/>
                    <a:pt x="782" y="313"/>
                  </a:cubicBezTo>
                  <a:cubicBezTo>
                    <a:pt x="782" y="313"/>
                    <a:pt x="782" y="313"/>
                    <a:pt x="782" y="313"/>
                  </a:cubicBezTo>
                  <a:cubicBezTo>
                    <a:pt x="767" y="292"/>
                    <a:pt x="757" y="264"/>
                    <a:pt x="755" y="237"/>
                  </a:cubicBezTo>
                  <a:cubicBezTo>
                    <a:pt x="755" y="237"/>
                    <a:pt x="755" y="237"/>
                    <a:pt x="755" y="237"/>
                  </a:cubicBezTo>
                  <a:cubicBezTo>
                    <a:pt x="754" y="232"/>
                    <a:pt x="754" y="232"/>
                    <a:pt x="754" y="232"/>
                  </a:cubicBezTo>
                  <a:cubicBezTo>
                    <a:pt x="754" y="187"/>
                    <a:pt x="754" y="187"/>
                    <a:pt x="754" y="187"/>
                  </a:cubicBezTo>
                  <a:cubicBezTo>
                    <a:pt x="684" y="187"/>
                    <a:pt x="684" y="187"/>
                    <a:pt x="684" y="187"/>
                  </a:cubicBezTo>
                  <a:cubicBezTo>
                    <a:pt x="683" y="169"/>
                    <a:pt x="683" y="169"/>
                    <a:pt x="683" y="169"/>
                  </a:cubicBezTo>
                  <a:cubicBezTo>
                    <a:pt x="683" y="149"/>
                    <a:pt x="681" y="140"/>
                    <a:pt x="679" y="130"/>
                  </a:cubicBezTo>
                  <a:cubicBezTo>
                    <a:pt x="679" y="130"/>
                    <a:pt x="679" y="130"/>
                    <a:pt x="679" y="130"/>
                  </a:cubicBezTo>
                  <a:cubicBezTo>
                    <a:pt x="679" y="130"/>
                    <a:pt x="679" y="130"/>
                    <a:pt x="679" y="130"/>
                  </a:cubicBezTo>
                  <a:cubicBezTo>
                    <a:pt x="665" y="88"/>
                    <a:pt x="633" y="60"/>
                    <a:pt x="599" y="40"/>
                  </a:cubicBezTo>
                  <a:cubicBezTo>
                    <a:pt x="564" y="21"/>
                    <a:pt x="526" y="11"/>
                    <a:pt x="499" y="5"/>
                  </a:cubicBezTo>
                  <a:cubicBezTo>
                    <a:pt x="499" y="5"/>
                    <a:pt x="499" y="5"/>
                    <a:pt x="499" y="5"/>
                  </a:cubicBezTo>
                  <a:cubicBezTo>
                    <a:pt x="499" y="5"/>
                    <a:pt x="499" y="5"/>
                    <a:pt x="499" y="5"/>
                  </a:cubicBezTo>
                  <a:cubicBezTo>
                    <a:pt x="474" y="2"/>
                    <a:pt x="452" y="0"/>
                    <a:pt x="429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279149" y="4869231"/>
            <a:ext cx="1663700" cy="903288"/>
            <a:chOff x="1246188" y="4970463"/>
            <a:chExt cx="1663700" cy="903288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111376" y="5059363"/>
              <a:ext cx="258763" cy="160338"/>
            </a:xfrm>
            <a:custGeom>
              <a:avLst/>
              <a:gdLst>
                <a:gd name="T0" fmla="*/ 11 w 61"/>
                <a:gd name="T1" fmla="*/ 3 h 38"/>
                <a:gd name="T2" fmla="*/ 53 w 61"/>
                <a:gd name="T3" fmla="*/ 31 h 38"/>
                <a:gd name="T4" fmla="*/ 56 w 61"/>
                <a:gd name="T5" fmla="*/ 30 h 38"/>
                <a:gd name="T6" fmla="*/ 11 w 61"/>
                <a:gd name="T7" fmla="*/ 0 h 38"/>
                <a:gd name="T8" fmla="*/ 11 w 61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11" y="3"/>
                  </a:moveTo>
                  <a:cubicBezTo>
                    <a:pt x="30" y="2"/>
                    <a:pt x="60" y="13"/>
                    <a:pt x="53" y="31"/>
                  </a:cubicBezTo>
                  <a:cubicBezTo>
                    <a:pt x="52" y="35"/>
                    <a:pt x="54" y="38"/>
                    <a:pt x="56" y="30"/>
                  </a:cubicBezTo>
                  <a:cubicBezTo>
                    <a:pt x="61" y="14"/>
                    <a:pt x="41" y="3"/>
                    <a:pt x="11" y="0"/>
                  </a:cubicBezTo>
                  <a:cubicBezTo>
                    <a:pt x="4" y="0"/>
                    <a:pt x="0" y="3"/>
                    <a:pt x="11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290763" y="5186363"/>
              <a:ext cx="66675" cy="106363"/>
            </a:xfrm>
            <a:custGeom>
              <a:avLst/>
              <a:gdLst>
                <a:gd name="T0" fmla="*/ 6 w 16"/>
                <a:gd name="T1" fmla="*/ 5 h 25"/>
                <a:gd name="T2" fmla="*/ 1 w 16"/>
                <a:gd name="T3" fmla="*/ 15 h 25"/>
                <a:gd name="T4" fmla="*/ 15 w 16"/>
                <a:gd name="T5" fmla="*/ 8 h 25"/>
                <a:gd name="T6" fmla="*/ 13 w 16"/>
                <a:gd name="T7" fmla="*/ 6 h 25"/>
                <a:gd name="T8" fmla="*/ 8 w 16"/>
                <a:gd name="T9" fmla="*/ 5 h 25"/>
                <a:gd name="T10" fmla="*/ 6 w 16"/>
                <a:gd name="T11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5">
                  <a:moveTo>
                    <a:pt x="6" y="5"/>
                  </a:moveTo>
                  <a:cubicBezTo>
                    <a:pt x="3" y="7"/>
                    <a:pt x="1" y="12"/>
                    <a:pt x="1" y="15"/>
                  </a:cubicBezTo>
                  <a:cubicBezTo>
                    <a:pt x="0" y="25"/>
                    <a:pt x="16" y="19"/>
                    <a:pt x="15" y="8"/>
                  </a:cubicBezTo>
                  <a:cubicBezTo>
                    <a:pt x="15" y="5"/>
                    <a:pt x="14" y="2"/>
                    <a:pt x="13" y="6"/>
                  </a:cubicBezTo>
                  <a:cubicBezTo>
                    <a:pt x="11" y="11"/>
                    <a:pt x="4" y="12"/>
                    <a:pt x="8" y="5"/>
                  </a:cubicBezTo>
                  <a:cubicBezTo>
                    <a:pt x="10" y="3"/>
                    <a:pt x="11" y="0"/>
                    <a:pt x="6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116138" y="5072063"/>
              <a:ext cx="96838" cy="106363"/>
            </a:xfrm>
            <a:custGeom>
              <a:avLst/>
              <a:gdLst>
                <a:gd name="T0" fmla="*/ 10 w 23"/>
                <a:gd name="T1" fmla="*/ 20 h 25"/>
                <a:gd name="T2" fmla="*/ 11 w 23"/>
                <a:gd name="T3" fmla="*/ 2 h 25"/>
                <a:gd name="T4" fmla="*/ 10 w 23"/>
                <a:gd name="T5" fmla="*/ 3 h 25"/>
                <a:gd name="T6" fmla="*/ 6 w 23"/>
                <a:gd name="T7" fmla="*/ 18 h 25"/>
                <a:gd name="T8" fmla="*/ 10 w 2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0" y="20"/>
                  </a:moveTo>
                  <a:cubicBezTo>
                    <a:pt x="23" y="11"/>
                    <a:pt x="13" y="3"/>
                    <a:pt x="11" y="2"/>
                  </a:cubicBezTo>
                  <a:cubicBezTo>
                    <a:pt x="9" y="0"/>
                    <a:pt x="7" y="1"/>
                    <a:pt x="10" y="3"/>
                  </a:cubicBezTo>
                  <a:cubicBezTo>
                    <a:pt x="11" y="4"/>
                    <a:pt x="20" y="14"/>
                    <a:pt x="6" y="18"/>
                  </a:cubicBezTo>
                  <a:cubicBezTo>
                    <a:pt x="0" y="19"/>
                    <a:pt x="3" y="25"/>
                    <a:pt x="10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154238" y="4970463"/>
              <a:ext cx="98425" cy="88900"/>
            </a:xfrm>
            <a:custGeom>
              <a:avLst/>
              <a:gdLst>
                <a:gd name="T0" fmla="*/ 3 w 23"/>
                <a:gd name="T1" fmla="*/ 18 h 21"/>
                <a:gd name="T2" fmla="*/ 22 w 23"/>
                <a:gd name="T3" fmla="*/ 8 h 21"/>
                <a:gd name="T4" fmla="*/ 17 w 23"/>
                <a:gd name="T5" fmla="*/ 7 h 21"/>
                <a:gd name="T6" fmla="*/ 4 w 23"/>
                <a:gd name="T7" fmla="*/ 17 h 21"/>
                <a:gd name="T8" fmla="*/ 3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3" y="18"/>
                  </a:moveTo>
                  <a:cubicBezTo>
                    <a:pt x="6" y="19"/>
                    <a:pt x="19" y="21"/>
                    <a:pt x="22" y="8"/>
                  </a:cubicBezTo>
                  <a:cubicBezTo>
                    <a:pt x="23" y="0"/>
                    <a:pt x="15" y="1"/>
                    <a:pt x="17" y="7"/>
                  </a:cubicBezTo>
                  <a:cubicBezTo>
                    <a:pt x="20" y="18"/>
                    <a:pt x="6" y="17"/>
                    <a:pt x="4" y="17"/>
                  </a:cubicBezTo>
                  <a:cubicBezTo>
                    <a:pt x="0" y="16"/>
                    <a:pt x="0" y="18"/>
                    <a:pt x="3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141538" y="5075238"/>
              <a:ext cx="98425" cy="128588"/>
            </a:xfrm>
            <a:custGeom>
              <a:avLst/>
              <a:gdLst>
                <a:gd name="T0" fmla="*/ 7 w 23"/>
                <a:gd name="T1" fmla="*/ 23 h 30"/>
                <a:gd name="T2" fmla="*/ 11 w 23"/>
                <a:gd name="T3" fmla="*/ 25 h 30"/>
                <a:gd name="T4" fmla="*/ 12 w 23"/>
                <a:gd name="T5" fmla="*/ 2 h 30"/>
                <a:gd name="T6" fmla="*/ 11 w 23"/>
                <a:gd name="T7" fmla="*/ 3 h 30"/>
                <a:gd name="T8" fmla="*/ 7 w 23"/>
                <a:gd name="T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23"/>
                  </a:moveTo>
                  <a:cubicBezTo>
                    <a:pt x="0" y="25"/>
                    <a:pt x="4" y="30"/>
                    <a:pt x="11" y="25"/>
                  </a:cubicBezTo>
                  <a:cubicBezTo>
                    <a:pt x="23" y="16"/>
                    <a:pt x="14" y="4"/>
                    <a:pt x="12" y="2"/>
                  </a:cubicBezTo>
                  <a:cubicBezTo>
                    <a:pt x="10" y="0"/>
                    <a:pt x="9" y="1"/>
                    <a:pt x="11" y="3"/>
                  </a:cubicBezTo>
                  <a:cubicBezTo>
                    <a:pt x="13" y="4"/>
                    <a:pt x="20" y="19"/>
                    <a:pt x="7" y="2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205038" y="4970463"/>
              <a:ext cx="119063" cy="92075"/>
            </a:xfrm>
            <a:custGeom>
              <a:avLst/>
              <a:gdLst>
                <a:gd name="T0" fmla="*/ 4 w 28"/>
                <a:gd name="T1" fmla="*/ 20 h 22"/>
                <a:gd name="T2" fmla="*/ 3 w 28"/>
                <a:gd name="T3" fmla="*/ 21 h 22"/>
                <a:gd name="T4" fmla="*/ 27 w 28"/>
                <a:gd name="T5" fmla="*/ 8 h 22"/>
                <a:gd name="T6" fmla="*/ 22 w 28"/>
                <a:gd name="T7" fmla="*/ 6 h 22"/>
                <a:gd name="T8" fmla="*/ 4 w 28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2">
                  <a:moveTo>
                    <a:pt x="4" y="20"/>
                  </a:moveTo>
                  <a:cubicBezTo>
                    <a:pt x="0" y="19"/>
                    <a:pt x="0" y="21"/>
                    <a:pt x="3" y="21"/>
                  </a:cubicBezTo>
                  <a:cubicBezTo>
                    <a:pt x="6" y="22"/>
                    <a:pt x="24" y="21"/>
                    <a:pt x="27" y="8"/>
                  </a:cubicBezTo>
                  <a:cubicBezTo>
                    <a:pt x="28" y="0"/>
                    <a:pt x="21" y="1"/>
                    <a:pt x="22" y="6"/>
                  </a:cubicBezTo>
                  <a:cubicBezTo>
                    <a:pt x="25" y="17"/>
                    <a:pt x="6" y="20"/>
                    <a:pt x="4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222501" y="5262563"/>
              <a:ext cx="109538" cy="127000"/>
            </a:xfrm>
            <a:custGeom>
              <a:avLst/>
              <a:gdLst>
                <a:gd name="T0" fmla="*/ 8 w 26"/>
                <a:gd name="T1" fmla="*/ 8 h 30"/>
                <a:gd name="T2" fmla="*/ 10 w 26"/>
                <a:gd name="T3" fmla="*/ 27 h 30"/>
                <a:gd name="T4" fmla="*/ 25 w 26"/>
                <a:gd name="T5" fmla="*/ 5 h 30"/>
                <a:gd name="T6" fmla="*/ 22 w 26"/>
                <a:gd name="T7" fmla="*/ 8 h 30"/>
                <a:gd name="T8" fmla="*/ 21 w 26"/>
                <a:gd name="T9" fmla="*/ 9 h 30"/>
                <a:gd name="T10" fmla="*/ 18 w 26"/>
                <a:gd name="T11" fmla="*/ 9 h 30"/>
                <a:gd name="T12" fmla="*/ 16 w 26"/>
                <a:gd name="T13" fmla="*/ 9 h 30"/>
                <a:gd name="T14" fmla="*/ 12 w 26"/>
                <a:gd name="T15" fmla="*/ 11 h 30"/>
                <a:gd name="T16" fmla="*/ 12 w 26"/>
                <a:gd name="T17" fmla="*/ 6 h 30"/>
                <a:gd name="T18" fmla="*/ 8 w 26"/>
                <a:gd name="T1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8" y="8"/>
                  </a:moveTo>
                  <a:cubicBezTo>
                    <a:pt x="0" y="15"/>
                    <a:pt x="0" y="30"/>
                    <a:pt x="10" y="27"/>
                  </a:cubicBezTo>
                  <a:cubicBezTo>
                    <a:pt x="20" y="24"/>
                    <a:pt x="25" y="7"/>
                    <a:pt x="25" y="5"/>
                  </a:cubicBezTo>
                  <a:cubicBezTo>
                    <a:pt x="26" y="2"/>
                    <a:pt x="23" y="4"/>
                    <a:pt x="22" y="8"/>
                  </a:cubicBezTo>
                  <a:cubicBezTo>
                    <a:pt x="20" y="17"/>
                    <a:pt x="15" y="21"/>
                    <a:pt x="21" y="9"/>
                  </a:cubicBezTo>
                  <a:cubicBezTo>
                    <a:pt x="24" y="2"/>
                    <a:pt x="22" y="2"/>
                    <a:pt x="18" y="9"/>
                  </a:cubicBezTo>
                  <a:cubicBezTo>
                    <a:pt x="12" y="21"/>
                    <a:pt x="9" y="21"/>
                    <a:pt x="16" y="9"/>
                  </a:cubicBezTo>
                  <a:cubicBezTo>
                    <a:pt x="20" y="1"/>
                    <a:pt x="17" y="4"/>
                    <a:pt x="12" y="11"/>
                  </a:cubicBezTo>
                  <a:cubicBezTo>
                    <a:pt x="7" y="19"/>
                    <a:pt x="3" y="16"/>
                    <a:pt x="12" y="6"/>
                  </a:cubicBezTo>
                  <a:cubicBezTo>
                    <a:pt x="16" y="1"/>
                    <a:pt x="15" y="0"/>
                    <a:pt x="8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133601" y="5237163"/>
              <a:ext cx="160338" cy="144463"/>
            </a:xfrm>
            <a:custGeom>
              <a:avLst/>
              <a:gdLst>
                <a:gd name="T0" fmla="*/ 26 w 38"/>
                <a:gd name="T1" fmla="*/ 3 h 34"/>
                <a:gd name="T2" fmla="*/ 33 w 38"/>
                <a:gd name="T3" fmla="*/ 2 h 34"/>
                <a:gd name="T4" fmla="*/ 32 w 38"/>
                <a:gd name="T5" fmla="*/ 1 h 34"/>
                <a:gd name="T6" fmla="*/ 4 w 38"/>
                <a:gd name="T7" fmla="*/ 18 h 34"/>
                <a:gd name="T8" fmla="*/ 13 w 38"/>
                <a:gd name="T9" fmla="*/ 23 h 34"/>
                <a:gd name="T10" fmla="*/ 30 w 38"/>
                <a:gd name="T11" fmla="*/ 8 h 34"/>
                <a:gd name="T12" fmla="*/ 29 w 38"/>
                <a:gd name="T13" fmla="*/ 7 h 34"/>
                <a:gd name="T14" fmla="*/ 23 w 38"/>
                <a:gd name="T15" fmla="*/ 8 h 34"/>
                <a:gd name="T16" fmla="*/ 26 w 38"/>
                <a:gd name="T17" fmla="*/ 5 h 34"/>
                <a:gd name="T18" fmla="*/ 26 w 38"/>
                <a:gd name="T1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4">
                  <a:moveTo>
                    <a:pt x="26" y="3"/>
                  </a:moveTo>
                  <a:cubicBezTo>
                    <a:pt x="32" y="2"/>
                    <a:pt x="32" y="2"/>
                    <a:pt x="33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5" y="0"/>
                    <a:pt x="8" y="7"/>
                    <a:pt x="4" y="18"/>
                  </a:cubicBezTo>
                  <a:cubicBezTo>
                    <a:pt x="0" y="29"/>
                    <a:pt x="6" y="34"/>
                    <a:pt x="13" y="23"/>
                  </a:cubicBezTo>
                  <a:cubicBezTo>
                    <a:pt x="20" y="12"/>
                    <a:pt x="23" y="10"/>
                    <a:pt x="30" y="8"/>
                  </a:cubicBezTo>
                  <a:cubicBezTo>
                    <a:pt x="37" y="6"/>
                    <a:pt x="38" y="3"/>
                    <a:pt x="29" y="7"/>
                  </a:cubicBezTo>
                  <a:cubicBezTo>
                    <a:pt x="20" y="11"/>
                    <a:pt x="15" y="12"/>
                    <a:pt x="23" y="8"/>
                  </a:cubicBezTo>
                  <a:cubicBezTo>
                    <a:pt x="31" y="4"/>
                    <a:pt x="32" y="3"/>
                    <a:pt x="26" y="5"/>
                  </a:cubicBezTo>
                  <a:cubicBezTo>
                    <a:pt x="20" y="7"/>
                    <a:pt x="20" y="4"/>
                    <a:pt x="26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252663" y="5254625"/>
              <a:ext cx="130175" cy="160338"/>
            </a:xfrm>
            <a:custGeom>
              <a:avLst/>
              <a:gdLst>
                <a:gd name="T0" fmla="*/ 25 w 31"/>
                <a:gd name="T1" fmla="*/ 4 h 38"/>
                <a:gd name="T2" fmla="*/ 27 w 31"/>
                <a:gd name="T3" fmla="*/ 10 h 38"/>
                <a:gd name="T4" fmla="*/ 25 w 31"/>
                <a:gd name="T5" fmla="*/ 10 h 38"/>
                <a:gd name="T6" fmla="*/ 23 w 31"/>
                <a:gd name="T7" fmla="*/ 14 h 38"/>
                <a:gd name="T8" fmla="*/ 21 w 31"/>
                <a:gd name="T9" fmla="*/ 9 h 38"/>
                <a:gd name="T10" fmla="*/ 20 w 31"/>
                <a:gd name="T11" fmla="*/ 9 h 38"/>
                <a:gd name="T12" fmla="*/ 10 w 31"/>
                <a:gd name="T13" fmla="*/ 27 h 38"/>
                <a:gd name="T14" fmla="*/ 20 w 31"/>
                <a:gd name="T15" fmla="*/ 31 h 38"/>
                <a:gd name="T16" fmla="*/ 27 w 31"/>
                <a:gd name="T17" fmla="*/ 4 h 38"/>
                <a:gd name="T18" fmla="*/ 25 w 31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5" y="4"/>
                  </a:moveTo>
                  <a:cubicBezTo>
                    <a:pt x="26" y="5"/>
                    <a:pt x="26" y="5"/>
                    <a:pt x="27" y="10"/>
                  </a:cubicBezTo>
                  <a:cubicBezTo>
                    <a:pt x="28" y="14"/>
                    <a:pt x="25" y="15"/>
                    <a:pt x="25" y="10"/>
                  </a:cubicBezTo>
                  <a:cubicBezTo>
                    <a:pt x="25" y="5"/>
                    <a:pt x="24" y="6"/>
                    <a:pt x="23" y="14"/>
                  </a:cubicBezTo>
                  <a:cubicBezTo>
                    <a:pt x="21" y="21"/>
                    <a:pt x="20" y="17"/>
                    <a:pt x="21" y="9"/>
                  </a:cubicBezTo>
                  <a:cubicBezTo>
                    <a:pt x="23" y="1"/>
                    <a:pt x="20" y="3"/>
                    <a:pt x="20" y="9"/>
                  </a:cubicBezTo>
                  <a:cubicBezTo>
                    <a:pt x="20" y="14"/>
                    <a:pt x="20" y="17"/>
                    <a:pt x="10" y="27"/>
                  </a:cubicBezTo>
                  <a:cubicBezTo>
                    <a:pt x="0" y="36"/>
                    <a:pt x="9" y="38"/>
                    <a:pt x="20" y="31"/>
                  </a:cubicBezTo>
                  <a:cubicBezTo>
                    <a:pt x="31" y="24"/>
                    <a:pt x="30" y="10"/>
                    <a:pt x="27" y="4"/>
                  </a:cubicBezTo>
                  <a:cubicBezTo>
                    <a:pt x="25" y="0"/>
                    <a:pt x="24" y="0"/>
                    <a:pt x="2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354263" y="5219700"/>
              <a:ext cx="109538" cy="195263"/>
            </a:xfrm>
            <a:custGeom>
              <a:avLst/>
              <a:gdLst>
                <a:gd name="T0" fmla="*/ 8 w 26"/>
                <a:gd name="T1" fmla="*/ 4 h 46"/>
                <a:gd name="T2" fmla="*/ 7 w 26"/>
                <a:gd name="T3" fmla="*/ 5 h 46"/>
                <a:gd name="T4" fmla="*/ 18 w 26"/>
                <a:gd name="T5" fmla="*/ 16 h 46"/>
                <a:gd name="T6" fmla="*/ 16 w 26"/>
                <a:gd name="T7" fmla="*/ 16 h 46"/>
                <a:gd name="T8" fmla="*/ 6 w 26"/>
                <a:gd name="T9" fmla="*/ 6 h 46"/>
                <a:gd name="T10" fmla="*/ 6 w 26"/>
                <a:gd name="T11" fmla="*/ 7 h 46"/>
                <a:gd name="T12" fmla="*/ 15 w 26"/>
                <a:gd name="T13" fmla="*/ 20 h 46"/>
                <a:gd name="T14" fmla="*/ 13 w 26"/>
                <a:gd name="T15" fmla="*/ 21 h 46"/>
                <a:gd name="T16" fmla="*/ 4 w 26"/>
                <a:gd name="T17" fmla="*/ 6 h 46"/>
                <a:gd name="T18" fmla="*/ 2 w 26"/>
                <a:gd name="T19" fmla="*/ 7 h 46"/>
                <a:gd name="T20" fmla="*/ 8 w 26"/>
                <a:gd name="T21" fmla="*/ 32 h 46"/>
                <a:gd name="T22" fmla="*/ 19 w 26"/>
                <a:gd name="T23" fmla="*/ 37 h 46"/>
                <a:gd name="T24" fmla="*/ 8 w 26"/>
                <a:gd name="T25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6">
                  <a:moveTo>
                    <a:pt x="8" y="4"/>
                  </a:moveTo>
                  <a:cubicBezTo>
                    <a:pt x="0" y="0"/>
                    <a:pt x="3" y="3"/>
                    <a:pt x="7" y="5"/>
                  </a:cubicBezTo>
                  <a:cubicBezTo>
                    <a:pt x="13" y="7"/>
                    <a:pt x="17" y="12"/>
                    <a:pt x="18" y="16"/>
                  </a:cubicBezTo>
                  <a:cubicBezTo>
                    <a:pt x="18" y="20"/>
                    <a:pt x="17" y="20"/>
                    <a:pt x="16" y="16"/>
                  </a:cubicBezTo>
                  <a:cubicBezTo>
                    <a:pt x="15" y="13"/>
                    <a:pt x="9" y="7"/>
                    <a:pt x="6" y="6"/>
                  </a:cubicBezTo>
                  <a:cubicBezTo>
                    <a:pt x="3" y="4"/>
                    <a:pt x="3" y="4"/>
                    <a:pt x="6" y="7"/>
                  </a:cubicBezTo>
                  <a:cubicBezTo>
                    <a:pt x="9" y="10"/>
                    <a:pt x="15" y="14"/>
                    <a:pt x="15" y="20"/>
                  </a:cubicBezTo>
                  <a:cubicBezTo>
                    <a:pt x="15" y="27"/>
                    <a:pt x="13" y="24"/>
                    <a:pt x="13" y="21"/>
                  </a:cubicBezTo>
                  <a:cubicBezTo>
                    <a:pt x="13" y="15"/>
                    <a:pt x="8" y="10"/>
                    <a:pt x="4" y="6"/>
                  </a:cubicBezTo>
                  <a:cubicBezTo>
                    <a:pt x="1" y="4"/>
                    <a:pt x="0" y="5"/>
                    <a:pt x="2" y="7"/>
                  </a:cubicBezTo>
                  <a:cubicBezTo>
                    <a:pt x="5" y="9"/>
                    <a:pt x="16" y="20"/>
                    <a:pt x="8" y="32"/>
                  </a:cubicBezTo>
                  <a:cubicBezTo>
                    <a:pt x="0" y="45"/>
                    <a:pt x="16" y="46"/>
                    <a:pt x="19" y="37"/>
                  </a:cubicBezTo>
                  <a:cubicBezTo>
                    <a:pt x="26" y="16"/>
                    <a:pt x="16" y="7"/>
                    <a:pt x="8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078038" y="5194300"/>
              <a:ext cx="233363" cy="144463"/>
            </a:xfrm>
            <a:custGeom>
              <a:avLst/>
              <a:gdLst>
                <a:gd name="T0" fmla="*/ 18 w 55"/>
                <a:gd name="T1" fmla="*/ 22 h 34"/>
                <a:gd name="T2" fmla="*/ 46 w 55"/>
                <a:gd name="T3" fmla="*/ 9 h 34"/>
                <a:gd name="T4" fmla="*/ 46 w 55"/>
                <a:gd name="T5" fmla="*/ 8 h 34"/>
                <a:gd name="T6" fmla="*/ 26 w 55"/>
                <a:gd name="T7" fmla="*/ 11 h 34"/>
                <a:gd name="T8" fmla="*/ 25 w 55"/>
                <a:gd name="T9" fmla="*/ 10 h 34"/>
                <a:gd name="T10" fmla="*/ 44 w 55"/>
                <a:gd name="T11" fmla="*/ 7 h 34"/>
                <a:gd name="T12" fmla="*/ 45 w 55"/>
                <a:gd name="T13" fmla="*/ 5 h 34"/>
                <a:gd name="T14" fmla="*/ 29 w 55"/>
                <a:gd name="T15" fmla="*/ 6 h 34"/>
                <a:gd name="T16" fmla="*/ 28 w 55"/>
                <a:gd name="T17" fmla="*/ 5 h 34"/>
                <a:gd name="T18" fmla="*/ 45 w 55"/>
                <a:gd name="T19" fmla="*/ 4 h 34"/>
                <a:gd name="T20" fmla="*/ 46 w 55"/>
                <a:gd name="T21" fmla="*/ 3 h 34"/>
                <a:gd name="T22" fmla="*/ 7 w 55"/>
                <a:gd name="T23" fmla="*/ 17 h 34"/>
                <a:gd name="T24" fmla="*/ 18 w 55"/>
                <a:gd name="T2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18" y="22"/>
                  </a:moveTo>
                  <a:cubicBezTo>
                    <a:pt x="25" y="9"/>
                    <a:pt x="43" y="9"/>
                    <a:pt x="46" y="9"/>
                  </a:cubicBezTo>
                  <a:cubicBezTo>
                    <a:pt x="50" y="9"/>
                    <a:pt x="50" y="8"/>
                    <a:pt x="46" y="8"/>
                  </a:cubicBezTo>
                  <a:cubicBezTo>
                    <a:pt x="40" y="7"/>
                    <a:pt x="32" y="8"/>
                    <a:pt x="26" y="11"/>
                  </a:cubicBezTo>
                  <a:cubicBezTo>
                    <a:pt x="23" y="13"/>
                    <a:pt x="19" y="14"/>
                    <a:pt x="25" y="10"/>
                  </a:cubicBezTo>
                  <a:cubicBezTo>
                    <a:pt x="32" y="6"/>
                    <a:pt x="39" y="7"/>
                    <a:pt x="44" y="7"/>
                  </a:cubicBezTo>
                  <a:cubicBezTo>
                    <a:pt x="49" y="7"/>
                    <a:pt x="49" y="6"/>
                    <a:pt x="45" y="5"/>
                  </a:cubicBezTo>
                  <a:cubicBezTo>
                    <a:pt x="42" y="5"/>
                    <a:pt x="32" y="5"/>
                    <a:pt x="29" y="6"/>
                  </a:cubicBezTo>
                  <a:cubicBezTo>
                    <a:pt x="24" y="8"/>
                    <a:pt x="24" y="7"/>
                    <a:pt x="28" y="5"/>
                  </a:cubicBezTo>
                  <a:cubicBezTo>
                    <a:pt x="32" y="3"/>
                    <a:pt x="40" y="3"/>
                    <a:pt x="45" y="4"/>
                  </a:cubicBezTo>
                  <a:cubicBezTo>
                    <a:pt x="50" y="6"/>
                    <a:pt x="55" y="6"/>
                    <a:pt x="46" y="3"/>
                  </a:cubicBezTo>
                  <a:cubicBezTo>
                    <a:pt x="38" y="1"/>
                    <a:pt x="22" y="0"/>
                    <a:pt x="7" y="17"/>
                  </a:cubicBezTo>
                  <a:cubicBezTo>
                    <a:pt x="0" y="25"/>
                    <a:pt x="11" y="34"/>
                    <a:pt x="18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784351" y="5059363"/>
              <a:ext cx="260350" cy="160338"/>
            </a:xfrm>
            <a:custGeom>
              <a:avLst/>
              <a:gdLst>
                <a:gd name="T0" fmla="*/ 5 w 61"/>
                <a:gd name="T1" fmla="*/ 30 h 38"/>
                <a:gd name="T2" fmla="*/ 8 w 61"/>
                <a:gd name="T3" fmla="*/ 31 h 38"/>
                <a:gd name="T4" fmla="*/ 50 w 61"/>
                <a:gd name="T5" fmla="*/ 3 h 38"/>
                <a:gd name="T6" fmla="*/ 50 w 61"/>
                <a:gd name="T7" fmla="*/ 0 h 38"/>
                <a:gd name="T8" fmla="*/ 5 w 61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5" y="30"/>
                  </a:moveTo>
                  <a:cubicBezTo>
                    <a:pt x="7" y="38"/>
                    <a:pt x="9" y="35"/>
                    <a:pt x="8" y="31"/>
                  </a:cubicBezTo>
                  <a:cubicBezTo>
                    <a:pt x="1" y="13"/>
                    <a:pt x="31" y="2"/>
                    <a:pt x="50" y="3"/>
                  </a:cubicBezTo>
                  <a:cubicBezTo>
                    <a:pt x="61" y="3"/>
                    <a:pt x="57" y="0"/>
                    <a:pt x="50" y="0"/>
                  </a:cubicBezTo>
                  <a:cubicBezTo>
                    <a:pt x="19" y="3"/>
                    <a:pt x="0" y="14"/>
                    <a:pt x="5" y="3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797051" y="5186363"/>
              <a:ext cx="68263" cy="106363"/>
            </a:xfrm>
            <a:custGeom>
              <a:avLst/>
              <a:gdLst>
                <a:gd name="T0" fmla="*/ 3 w 16"/>
                <a:gd name="T1" fmla="*/ 7 h 25"/>
                <a:gd name="T2" fmla="*/ 1 w 16"/>
                <a:gd name="T3" fmla="*/ 8 h 25"/>
                <a:gd name="T4" fmla="*/ 15 w 16"/>
                <a:gd name="T5" fmla="*/ 15 h 25"/>
                <a:gd name="T6" fmla="*/ 10 w 16"/>
                <a:gd name="T7" fmla="*/ 5 h 25"/>
                <a:gd name="T8" fmla="*/ 8 w 16"/>
                <a:gd name="T9" fmla="*/ 5 h 25"/>
                <a:gd name="T10" fmla="*/ 3 w 16"/>
                <a:gd name="T11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5">
                  <a:moveTo>
                    <a:pt x="3" y="7"/>
                  </a:moveTo>
                  <a:cubicBezTo>
                    <a:pt x="2" y="2"/>
                    <a:pt x="1" y="4"/>
                    <a:pt x="1" y="8"/>
                  </a:cubicBezTo>
                  <a:cubicBezTo>
                    <a:pt x="0" y="19"/>
                    <a:pt x="16" y="25"/>
                    <a:pt x="15" y="15"/>
                  </a:cubicBezTo>
                  <a:cubicBezTo>
                    <a:pt x="15" y="12"/>
                    <a:pt x="13" y="7"/>
                    <a:pt x="10" y="5"/>
                  </a:cubicBezTo>
                  <a:cubicBezTo>
                    <a:pt x="5" y="0"/>
                    <a:pt x="6" y="3"/>
                    <a:pt x="8" y="5"/>
                  </a:cubicBezTo>
                  <a:cubicBezTo>
                    <a:pt x="10" y="9"/>
                    <a:pt x="4" y="11"/>
                    <a:pt x="3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941513" y="5072063"/>
              <a:ext cx="98425" cy="106363"/>
            </a:xfrm>
            <a:custGeom>
              <a:avLst/>
              <a:gdLst>
                <a:gd name="T0" fmla="*/ 17 w 23"/>
                <a:gd name="T1" fmla="*/ 18 h 25"/>
                <a:gd name="T2" fmla="*/ 13 w 23"/>
                <a:gd name="T3" fmla="*/ 3 h 25"/>
                <a:gd name="T4" fmla="*/ 12 w 23"/>
                <a:gd name="T5" fmla="*/ 2 h 25"/>
                <a:gd name="T6" fmla="*/ 12 w 23"/>
                <a:gd name="T7" fmla="*/ 20 h 25"/>
                <a:gd name="T8" fmla="*/ 17 w 23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18"/>
                  </a:moveTo>
                  <a:cubicBezTo>
                    <a:pt x="3" y="14"/>
                    <a:pt x="11" y="4"/>
                    <a:pt x="13" y="3"/>
                  </a:cubicBezTo>
                  <a:cubicBezTo>
                    <a:pt x="16" y="1"/>
                    <a:pt x="14" y="0"/>
                    <a:pt x="12" y="2"/>
                  </a:cubicBezTo>
                  <a:cubicBezTo>
                    <a:pt x="10" y="3"/>
                    <a:pt x="0" y="11"/>
                    <a:pt x="12" y="20"/>
                  </a:cubicBezTo>
                  <a:cubicBezTo>
                    <a:pt x="20" y="25"/>
                    <a:pt x="23" y="19"/>
                    <a:pt x="17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03413" y="4970463"/>
              <a:ext cx="98425" cy="88900"/>
            </a:xfrm>
            <a:custGeom>
              <a:avLst/>
              <a:gdLst>
                <a:gd name="T0" fmla="*/ 20 w 23"/>
                <a:gd name="T1" fmla="*/ 18 h 21"/>
                <a:gd name="T2" fmla="*/ 19 w 23"/>
                <a:gd name="T3" fmla="*/ 17 h 21"/>
                <a:gd name="T4" fmla="*/ 6 w 23"/>
                <a:gd name="T5" fmla="*/ 7 h 21"/>
                <a:gd name="T6" fmla="*/ 1 w 23"/>
                <a:gd name="T7" fmla="*/ 8 h 21"/>
                <a:gd name="T8" fmla="*/ 20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0" y="18"/>
                  </a:moveTo>
                  <a:cubicBezTo>
                    <a:pt x="23" y="18"/>
                    <a:pt x="23" y="16"/>
                    <a:pt x="19" y="17"/>
                  </a:cubicBezTo>
                  <a:cubicBezTo>
                    <a:pt x="17" y="17"/>
                    <a:pt x="2" y="18"/>
                    <a:pt x="6" y="7"/>
                  </a:cubicBezTo>
                  <a:cubicBezTo>
                    <a:pt x="8" y="1"/>
                    <a:pt x="0" y="0"/>
                    <a:pt x="1" y="8"/>
                  </a:cubicBezTo>
                  <a:cubicBezTo>
                    <a:pt x="3" y="21"/>
                    <a:pt x="17" y="19"/>
                    <a:pt x="20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12938" y="5075238"/>
              <a:ext cx="101600" cy="128588"/>
            </a:xfrm>
            <a:custGeom>
              <a:avLst/>
              <a:gdLst>
                <a:gd name="T0" fmla="*/ 12 w 24"/>
                <a:gd name="T1" fmla="*/ 2 h 30"/>
                <a:gd name="T2" fmla="*/ 13 w 24"/>
                <a:gd name="T3" fmla="*/ 25 h 30"/>
                <a:gd name="T4" fmla="*/ 17 w 24"/>
                <a:gd name="T5" fmla="*/ 23 h 30"/>
                <a:gd name="T6" fmla="*/ 13 w 24"/>
                <a:gd name="T7" fmla="*/ 3 h 30"/>
                <a:gd name="T8" fmla="*/ 12 w 24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2" y="2"/>
                  </a:moveTo>
                  <a:cubicBezTo>
                    <a:pt x="9" y="4"/>
                    <a:pt x="0" y="16"/>
                    <a:pt x="13" y="25"/>
                  </a:cubicBezTo>
                  <a:cubicBezTo>
                    <a:pt x="20" y="30"/>
                    <a:pt x="24" y="25"/>
                    <a:pt x="17" y="23"/>
                  </a:cubicBezTo>
                  <a:cubicBezTo>
                    <a:pt x="3" y="19"/>
                    <a:pt x="11" y="4"/>
                    <a:pt x="13" y="3"/>
                  </a:cubicBezTo>
                  <a:cubicBezTo>
                    <a:pt x="15" y="1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831976" y="4970463"/>
              <a:ext cx="119063" cy="92075"/>
            </a:xfrm>
            <a:custGeom>
              <a:avLst/>
              <a:gdLst>
                <a:gd name="T0" fmla="*/ 25 w 28"/>
                <a:gd name="T1" fmla="*/ 21 h 22"/>
                <a:gd name="T2" fmla="*/ 24 w 28"/>
                <a:gd name="T3" fmla="*/ 20 h 22"/>
                <a:gd name="T4" fmla="*/ 6 w 28"/>
                <a:gd name="T5" fmla="*/ 6 h 22"/>
                <a:gd name="T6" fmla="*/ 1 w 28"/>
                <a:gd name="T7" fmla="*/ 8 h 22"/>
                <a:gd name="T8" fmla="*/ 25 w 28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2">
                  <a:moveTo>
                    <a:pt x="25" y="21"/>
                  </a:moveTo>
                  <a:cubicBezTo>
                    <a:pt x="28" y="21"/>
                    <a:pt x="28" y="19"/>
                    <a:pt x="24" y="20"/>
                  </a:cubicBezTo>
                  <a:cubicBezTo>
                    <a:pt x="22" y="20"/>
                    <a:pt x="2" y="17"/>
                    <a:pt x="6" y="6"/>
                  </a:cubicBezTo>
                  <a:cubicBezTo>
                    <a:pt x="7" y="1"/>
                    <a:pt x="0" y="0"/>
                    <a:pt x="1" y="8"/>
                  </a:cubicBezTo>
                  <a:cubicBezTo>
                    <a:pt x="4" y="21"/>
                    <a:pt x="22" y="22"/>
                    <a:pt x="25" y="2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22451" y="5262563"/>
              <a:ext cx="111125" cy="127000"/>
            </a:xfrm>
            <a:custGeom>
              <a:avLst/>
              <a:gdLst>
                <a:gd name="T0" fmla="*/ 3 w 26"/>
                <a:gd name="T1" fmla="*/ 8 h 30"/>
                <a:gd name="T2" fmla="*/ 1 w 26"/>
                <a:gd name="T3" fmla="*/ 5 h 30"/>
                <a:gd name="T4" fmla="*/ 16 w 26"/>
                <a:gd name="T5" fmla="*/ 27 h 30"/>
                <a:gd name="T6" fmla="*/ 18 w 26"/>
                <a:gd name="T7" fmla="*/ 8 h 30"/>
                <a:gd name="T8" fmla="*/ 14 w 26"/>
                <a:gd name="T9" fmla="*/ 6 h 30"/>
                <a:gd name="T10" fmla="*/ 14 w 26"/>
                <a:gd name="T11" fmla="*/ 11 h 30"/>
                <a:gd name="T12" fmla="*/ 10 w 26"/>
                <a:gd name="T13" fmla="*/ 9 h 30"/>
                <a:gd name="T14" fmla="*/ 8 w 26"/>
                <a:gd name="T15" fmla="*/ 9 h 30"/>
                <a:gd name="T16" fmla="*/ 5 w 26"/>
                <a:gd name="T17" fmla="*/ 9 h 30"/>
                <a:gd name="T18" fmla="*/ 3 w 26"/>
                <a:gd name="T1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3" y="8"/>
                  </a:moveTo>
                  <a:cubicBezTo>
                    <a:pt x="3" y="4"/>
                    <a:pt x="0" y="2"/>
                    <a:pt x="1" y="5"/>
                  </a:cubicBezTo>
                  <a:cubicBezTo>
                    <a:pt x="1" y="7"/>
                    <a:pt x="6" y="24"/>
                    <a:pt x="16" y="27"/>
                  </a:cubicBezTo>
                  <a:cubicBezTo>
                    <a:pt x="26" y="30"/>
                    <a:pt x="26" y="15"/>
                    <a:pt x="18" y="8"/>
                  </a:cubicBezTo>
                  <a:cubicBezTo>
                    <a:pt x="11" y="0"/>
                    <a:pt x="10" y="1"/>
                    <a:pt x="14" y="6"/>
                  </a:cubicBezTo>
                  <a:cubicBezTo>
                    <a:pt x="23" y="16"/>
                    <a:pt x="19" y="19"/>
                    <a:pt x="14" y="11"/>
                  </a:cubicBezTo>
                  <a:cubicBezTo>
                    <a:pt x="9" y="4"/>
                    <a:pt x="6" y="1"/>
                    <a:pt x="10" y="9"/>
                  </a:cubicBezTo>
                  <a:cubicBezTo>
                    <a:pt x="17" y="21"/>
                    <a:pt x="14" y="21"/>
                    <a:pt x="8" y="9"/>
                  </a:cubicBezTo>
                  <a:cubicBezTo>
                    <a:pt x="4" y="2"/>
                    <a:pt x="2" y="2"/>
                    <a:pt x="5" y="9"/>
                  </a:cubicBezTo>
                  <a:cubicBezTo>
                    <a:pt x="11" y="21"/>
                    <a:pt x="6" y="17"/>
                    <a:pt x="3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862138" y="5237163"/>
              <a:ext cx="160338" cy="144463"/>
            </a:xfrm>
            <a:custGeom>
              <a:avLst/>
              <a:gdLst>
                <a:gd name="T0" fmla="*/ 25 w 38"/>
                <a:gd name="T1" fmla="*/ 23 h 34"/>
                <a:gd name="T2" fmla="*/ 34 w 38"/>
                <a:gd name="T3" fmla="*/ 18 h 34"/>
                <a:gd name="T4" fmla="*/ 6 w 38"/>
                <a:gd name="T5" fmla="*/ 1 h 34"/>
                <a:gd name="T6" fmla="*/ 5 w 38"/>
                <a:gd name="T7" fmla="*/ 2 h 34"/>
                <a:gd name="T8" fmla="*/ 12 w 38"/>
                <a:gd name="T9" fmla="*/ 3 h 34"/>
                <a:gd name="T10" fmla="*/ 12 w 38"/>
                <a:gd name="T11" fmla="*/ 5 h 34"/>
                <a:gd name="T12" fmla="*/ 15 w 38"/>
                <a:gd name="T13" fmla="*/ 8 h 34"/>
                <a:gd name="T14" fmla="*/ 9 w 38"/>
                <a:gd name="T15" fmla="*/ 7 h 34"/>
                <a:gd name="T16" fmla="*/ 8 w 38"/>
                <a:gd name="T17" fmla="*/ 8 h 34"/>
                <a:gd name="T18" fmla="*/ 25 w 38"/>
                <a:gd name="T1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4">
                  <a:moveTo>
                    <a:pt x="25" y="23"/>
                  </a:moveTo>
                  <a:cubicBezTo>
                    <a:pt x="32" y="34"/>
                    <a:pt x="38" y="29"/>
                    <a:pt x="34" y="18"/>
                  </a:cubicBezTo>
                  <a:cubicBezTo>
                    <a:pt x="30" y="7"/>
                    <a:pt x="12" y="0"/>
                    <a:pt x="6" y="1"/>
                  </a:cubicBezTo>
                  <a:cubicBezTo>
                    <a:pt x="4" y="1"/>
                    <a:pt x="3" y="2"/>
                    <a:pt x="5" y="2"/>
                  </a:cubicBezTo>
                  <a:cubicBezTo>
                    <a:pt x="6" y="2"/>
                    <a:pt x="6" y="2"/>
                    <a:pt x="12" y="3"/>
                  </a:cubicBezTo>
                  <a:cubicBezTo>
                    <a:pt x="18" y="4"/>
                    <a:pt x="18" y="7"/>
                    <a:pt x="12" y="5"/>
                  </a:cubicBezTo>
                  <a:cubicBezTo>
                    <a:pt x="6" y="3"/>
                    <a:pt x="7" y="4"/>
                    <a:pt x="15" y="8"/>
                  </a:cubicBezTo>
                  <a:cubicBezTo>
                    <a:pt x="23" y="12"/>
                    <a:pt x="18" y="11"/>
                    <a:pt x="9" y="7"/>
                  </a:cubicBezTo>
                  <a:cubicBezTo>
                    <a:pt x="0" y="3"/>
                    <a:pt x="1" y="6"/>
                    <a:pt x="8" y="8"/>
                  </a:cubicBezTo>
                  <a:cubicBezTo>
                    <a:pt x="15" y="10"/>
                    <a:pt x="18" y="12"/>
                    <a:pt x="25" y="2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771651" y="5254625"/>
              <a:ext cx="131763" cy="160338"/>
            </a:xfrm>
            <a:custGeom>
              <a:avLst/>
              <a:gdLst>
                <a:gd name="T0" fmla="*/ 21 w 31"/>
                <a:gd name="T1" fmla="*/ 27 h 38"/>
                <a:gd name="T2" fmla="*/ 11 w 31"/>
                <a:gd name="T3" fmla="*/ 9 h 38"/>
                <a:gd name="T4" fmla="*/ 9 w 31"/>
                <a:gd name="T5" fmla="*/ 9 h 38"/>
                <a:gd name="T6" fmla="*/ 8 w 31"/>
                <a:gd name="T7" fmla="*/ 14 h 38"/>
                <a:gd name="T8" fmla="*/ 6 w 31"/>
                <a:gd name="T9" fmla="*/ 10 h 38"/>
                <a:gd name="T10" fmla="*/ 4 w 31"/>
                <a:gd name="T11" fmla="*/ 10 h 38"/>
                <a:gd name="T12" fmla="*/ 5 w 31"/>
                <a:gd name="T13" fmla="*/ 4 h 38"/>
                <a:gd name="T14" fmla="*/ 3 w 31"/>
                <a:gd name="T15" fmla="*/ 4 h 38"/>
                <a:gd name="T16" fmla="*/ 11 w 31"/>
                <a:gd name="T17" fmla="*/ 31 h 38"/>
                <a:gd name="T18" fmla="*/ 21 w 31"/>
                <a:gd name="T1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1" y="27"/>
                  </a:moveTo>
                  <a:cubicBezTo>
                    <a:pt x="11" y="17"/>
                    <a:pt x="11" y="14"/>
                    <a:pt x="11" y="9"/>
                  </a:cubicBezTo>
                  <a:cubicBezTo>
                    <a:pt x="11" y="3"/>
                    <a:pt x="8" y="1"/>
                    <a:pt x="9" y="9"/>
                  </a:cubicBezTo>
                  <a:cubicBezTo>
                    <a:pt x="10" y="17"/>
                    <a:pt x="9" y="21"/>
                    <a:pt x="8" y="14"/>
                  </a:cubicBezTo>
                  <a:cubicBezTo>
                    <a:pt x="7" y="6"/>
                    <a:pt x="6" y="5"/>
                    <a:pt x="6" y="10"/>
                  </a:cubicBezTo>
                  <a:cubicBezTo>
                    <a:pt x="6" y="15"/>
                    <a:pt x="3" y="14"/>
                    <a:pt x="4" y="10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7" y="0"/>
                    <a:pt x="5" y="0"/>
                    <a:pt x="3" y="4"/>
                  </a:cubicBezTo>
                  <a:cubicBezTo>
                    <a:pt x="1" y="10"/>
                    <a:pt x="0" y="24"/>
                    <a:pt x="11" y="31"/>
                  </a:cubicBezTo>
                  <a:cubicBezTo>
                    <a:pt x="22" y="38"/>
                    <a:pt x="31" y="36"/>
                    <a:pt x="21" y="2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687513" y="5219700"/>
              <a:ext cx="114300" cy="195263"/>
            </a:xfrm>
            <a:custGeom>
              <a:avLst/>
              <a:gdLst>
                <a:gd name="T0" fmla="*/ 24 w 27"/>
                <a:gd name="T1" fmla="*/ 7 h 46"/>
                <a:gd name="T2" fmla="*/ 23 w 27"/>
                <a:gd name="T3" fmla="*/ 6 h 46"/>
                <a:gd name="T4" fmla="*/ 14 w 27"/>
                <a:gd name="T5" fmla="*/ 21 h 46"/>
                <a:gd name="T6" fmla="*/ 12 w 27"/>
                <a:gd name="T7" fmla="*/ 20 h 46"/>
                <a:gd name="T8" fmla="*/ 21 w 27"/>
                <a:gd name="T9" fmla="*/ 7 h 46"/>
                <a:gd name="T10" fmla="*/ 21 w 27"/>
                <a:gd name="T11" fmla="*/ 6 h 46"/>
                <a:gd name="T12" fmla="*/ 11 w 27"/>
                <a:gd name="T13" fmla="*/ 16 h 46"/>
                <a:gd name="T14" fmla="*/ 9 w 27"/>
                <a:gd name="T15" fmla="*/ 16 h 46"/>
                <a:gd name="T16" fmla="*/ 19 w 27"/>
                <a:gd name="T17" fmla="*/ 5 h 46"/>
                <a:gd name="T18" fmla="*/ 19 w 27"/>
                <a:gd name="T19" fmla="*/ 4 h 46"/>
                <a:gd name="T20" fmla="*/ 8 w 27"/>
                <a:gd name="T21" fmla="*/ 37 h 46"/>
                <a:gd name="T22" fmla="*/ 19 w 27"/>
                <a:gd name="T23" fmla="*/ 32 h 46"/>
                <a:gd name="T24" fmla="*/ 24 w 27"/>
                <a:gd name="T2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6">
                  <a:moveTo>
                    <a:pt x="24" y="7"/>
                  </a:moveTo>
                  <a:cubicBezTo>
                    <a:pt x="26" y="5"/>
                    <a:pt x="26" y="4"/>
                    <a:pt x="23" y="6"/>
                  </a:cubicBezTo>
                  <a:cubicBezTo>
                    <a:pt x="19" y="10"/>
                    <a:pt x="14" y="15"/>
                    <a:pt x="14" y="21"/>
                  </a:cubicBezTo>
                  <a:cubicBezTo>
                    <a:pt x="14" y="24"/>
                    <a:pt x="12" y="27"/>
                    <a:pt x="12" y="20"/>
                  </a:cubicBezTo>
                  <a:cubicBezTo>
                    <a:pt x="12" y="14"/>
                    <a:pt x="18" y="10"/>
                    <a:pt x="21" y="7"/>
                  </a:cubicBezTo>
                  <a:cubicBezTo>
                    <a:pt x="24" y="4"/>
                    <a:pt x="23" y="4"/>
                    <a:pt x="21" y="6"/>
                  </a:cubicBezTo>
                  <a:cubicBezTo>
                    <a:pt x="18" y="7"/>
                    <a:pt x="12" y="13"/>
                    <a:pt x="11" y="16"/>
                  </a:cubicBezTo>
                  <a:cubicBezTo>
                    <a:pt x="10" y="20"/>
                    <a:pt x="9" y="20"/>
                    <a:pt x="9" y="16"/>
                  </a:cubicBezTo>
                  <a:cubicBezTo>
                    <a:pt x="10" y="12"/>
                    <a:pt x="14" y="7"/>
                    <a:pt x="19" y="5"/>
                  </a:cubicBezTo>
                  <a:cubicBezTo>
                    <a:pt x="24" y="3"/>
                    <a:pt x="27" y="0"/>
                    <a:pt x="19" y="4"/>
                  </a:cubicBezTo>
                  <a:cubicBezTo>
                    <a:pt x="11" y="7"/>
                    <a:pt x="0" y="16"/>
                    <a:pt x="8" y="37"/>
                  </a:cubicBezTo>
                  <a:cubicBezTo>
                    <a:pt x="11" y="46"/>
                    <a:pt x="27" y="45"/>
                    <a:pt x="19" y="32"/>
                  </a:cubicBezTo>
                  <a:cubicBezTo>
                    <a:pt x="11" y="20"/>
                    <a:pt x="22" y="9"/>
                    <a:pt x="24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844676" y="5194300"/>
              <a:ext cx="233363" cy="144463"/>
            </a:xfrm>
            <a:custGeom>
              <a:avLst/>
              <a:gdLst>
                <a:gd name="T0" fmla="*/ 9 w 55"/>
                <a:gd name="T1" fmla="*/ 3 h 34"/>
                <a:gd name="T2" fmla="*/ 10 w 55"/>
                <a:gd name="T3" fmla="*/ 4 h 34"/>
                <a:gd name="T4" fmla="*/ 27 w 55"/>
                <a:gd name="T5" fmla="*/ 5 h 34"/>
                <a:gd name="T6" fmla="*/ 26 w 55"/>
                <a:gd name="T7" fmla="*/ 6 h 34"/>
                <a:gd name="T8" fmla="*/ 10 w 55"/>
                <a:gd name="T9" fmla="*/ 5 h 34"/>
                <a:gd name="T10" fmla="*/ 11 w 55"/>
                <a:gd name="T11" fmla="*/ 7 h 34"/>
                <a:gd name="T12" fmla="*/ 29 w 55"/>
                <a:gd name="T13" fmla="*/ 10 h 34"/>
                <a:gd name="T14" fmla="*/ 29 w 55"/>
                <a:gd name="T15" fmla="*/ 11 h 34"/>
                <a:gd name="T16" fmla="*/ 9 w 55"/>
                <a:gd name="T17" fmla="*/ 8 h 34"/>
                <a:gd name="T18" fmla="*/ 8 w 55"/>
                <a:gd name="T19" fmla="*/ 9 h 34"/>
                <a:gd name="T20" fmla="*/ 37 w 55"/>
                <a:gd name="T21" fmla="*/ 22 h 34"/>
                <a:gd name="T22" fmla="*/ 48 w 55"/>
                <a:gd name="T23" fmla="*/ 17 h 34"/>
                <a:gd name="T24" fmla="*/ 9 w 55"/>
                <a:gd name="T2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9" y="3"/>
                  </a:moveTo>
                  <a:cubicBezTo>
                    <a:pt x="0" y="6"/>
                    <a:pt x="5" y="6"/>
                    <a:pt x="10" y="4"/>
                  </a:cubicBezTo>
                  <a:cubicBezTo>
                    <a:pt x="15" y="3"/>
                    <a:pt x="23" y="3"/>
                    <a:pt x="27" y="5"/>
                  </a:cubicBezTo>
                  <a:cubicBezTo>
                    <a:pt x="31" y="7"/>
                    <a:pt x="31" y="8"/>
                    <a:pt x="26" y="6"/>
                  </a:cubicBezTo>
                  <a:cubicBezTo>
                    <a:pt x="22" y="5"/>
                    <a:pt x="13" y="5"/>
                    <a:pt x="10" y="5"/>
                  </a:cubicBezTo>
                  <a:cubicBezTo>
                    <a:pt x="6" y="6"/>
                    <a:pt x="6" y="7"/>
                    <a:pt x="11" y="7"/>
                  </a:cubicBezTo>
                  <a:cubicBezTo>
                    <a:pt x="15" y="7"/>
                    <a:pt x="23" y="6"/>
                    <a:pt x="29" y="10"/>
                  </a:cubicBezTo>
                  <a:cubicBezTo>
                    <a:pt x="36" y="14"/>
                    <a:pt x="32" y="13"/>
                    <a:pt x="29" y="11"/>
                  </a:cubicBezTo>
                  <a:cubicBezTo>
                    <a:pt x="23" y="8"/>
                    <a:pt x="15" y="7"/>
                    <a:pt x="9" y="8"/>
                  </a:cubicBezTo>
                  <a:cubicBezTo>
                    <a:pt x="5" y="8"/>
                    <a:pt x="5" y="9"/>
                    <a:pt x="8" y="9"/>
                  </a:cubicBezTo>
                  <a:cubicBezTo>
                    <a:pt x="12" y="9"/>
                    <a:pt x="29" y="9"/>
                    <a:pt x="37" y="22"/>
                  </a:cubicBezTo>
                  <a:cubicBezTo>
                    <a:pt x="44" y="34"/>
                    <a:pt x="55" y="25"/>
                    <a:pt x="48" y="17"/>
                  </a:cubicBezTo>
                  <a:cubicBezTo>
                    <a:pt x="33" y="0"/>
                    <a:pt x="17" y="1"/>
                    <a:pt x="9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278063" y="5011738"/>
              <a:ext cx="631825" cy="263525"/>
            </a:xfrm>
            <a:custGeom>
              <a:avLst/>
              <a:gdLst>
                <a:gd name="T0" fmla="*/ 10 w 149"/>
                <a:gd name="T1" fmla="*/ 14 h 62"/>
                <a:gd name="T2" fmla="*/ 55 w 149"/>
                <a:gd name="T3" fmla="*/ 28 h 62"/>
                <a:gd name="T4" fmla="*/ 144 w 149"/>
                <a:gd name="T5" fmla="*/ 33 h 62"/>
                <a:gd name="T6" fmla="*/ 129 w 149"/>
                <a:gd name="T7" fmla="*/ 27 h 62"/>
                <a:gd name="T8" fmla="*/ 134 w 149"/>
                <a:gd name="T9" fmla="*/ 36 h 62"/>
                <a:gd name="T10" fmla="*/ 132 w 149"/>
                <a:gd name="T11" fmla="*/ 30 h 62"/>
                <a:gd name="T12" fmla="*/ 134 w 149"/>
                <a:gd name="T13" fmla="*/ 43 h 62"/>
                <a:gd name="T14" fmla="*/ 54 w 149"/>
                <a:gd name="T15" fmla="*/ 21 h 62"/>
                <a:gd name="T16" fmla="*/ 7 w 149"/>
                <a:gd name="T17" fmla="*/ 12 h 62"/>
                <a:gd name="T18" fmla="*/ 10 w 149"/>
                <a:gd name="T19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2">
                  <a:moveTo>
                    <a:pt x="10" y="14"/>
                  </a:moveTo>
                  <a:cubicBezTo>
                    <a:pt x="18" y="8"/>
                    <a:pt x="33" y="9"/>
                    <a:pt x="55" y="28"/>
                  </a:cubicBezTo>
                  <a:cubicBezTo>
                    <a:pt x="91" y="62"/>
                    <a:pt x="149" y="53"/>
                    <a:pt x="144" y="33"/>
                  </a:cubicBezTo>
                  <a:cubicBezTo>
                    <a:pt x="142" y="28"/>
                    <a:pt x="134" y="25"/>
                    <a:pt x="129" y="27"/>
                  </a:cubicBezTo>
                  <a:cubicBezTo>
                    <a:pt x="116" y="32"/>
                    <a:pt x="129" y="42"/>
                    <a:pt x="134" y="36"/>
                  </a:cubicBezTo>
                  <a:cubicBezTo>
                    <a:pt x="137" y="33"/>
                    <a:pt x="134" y="30"/>
                    <a:pt x="132" y="30"/>
                  </a:cubicBezTo>
                  <a:cubicBezTo>
                    <a:pt x="142" y="29"/>
                    <a:pt x="142" y="39"/>
                    <a:pt x="134" y="43"/>
                  </a:cubicBezTo>
                  <a:cubicBezTo>
                    <a:pt x="120" y="50"/>
                    <a:pt x="84" y="48"/>
                    <a:pt x="54" y="21"/>
                  </a:cubicBezTo>
                  <a:cubicBezTo>
                    <a:pt x="31" y="0"/>
                    <a:pt x="12" y="10"/>
                    <a:pt x="7" y="12"/>
                  </a:cubicBezTo>
                  <a:cubicBezTo>
                    <a:pt x="0" y="16"/>
                    <a:pt x="4" y="18"/>
                    <a:pt x="10" y="1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481263" y="5046663"/>
              <a:ext cx="149225" cy="76200"/>
            </a:xfrm>
            <a:custGeom>
              <a:avLst/>
              <a:gdLst>
                <a:gd name="T0" fmla="*/ 6 w 35"/>
                <a:gd name="T1" fmla="*/ 9 h 18"/>
                <a:gd name="T2" fmla="*/ 30 w 35"/>
                <a:gd name="T3" fmla="*/ 12 h 18"/>
                <a:gd name="T4" fmla="*/ 23 w 35"/>
                <a:gd name="T5" fmla="*/ 6 h 18"/>
                <a:gd name="T6" fmla="*/ 8 w 35"/>
                <a:gd name="T7" fmla="*/ 9 h 18"/>
                <a:gd name="T8" fmla="*/ 6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6" y="9"/>
                  </a:moveTo>
                  <a:cubicBezTo>
                    <a:pt x="10" y="10"/>
                    <a:pt x="24" y="18"/>
                    <a:pt x="30" y="12"/>
                  </a:cubicBezTo>
                  <a:cubicBezTo>
                    <a:pt x="35" y="6"/>
                    <a:pt x="21" y="0"/>
                    <a:pt x="23" y="6"/>
                  </a:cubicBezTo>
                  <a:cubicBezTo>
                    <a:pt x="25" y="12"/>
                    <a:pt x="14" y="12"/>
                    <a:pt x="8" y="9"/>
                  </a:cubicBezTo>
                  <a:cubicBezTo>
                    <a:pt x="3" y="6"/>
                    <a:pt x="0" y="5"/>
                    <a:pt x="6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443163" y="5105400"/>
              <a:ext cx="96838" cy="114300"/>
            </a:xfrm>
            <a:custGeom>
              <a:avLst/>
              <a:gdLst>
                <a:gd name="T0" fmla="*/ 7 w 23"/>
                <a:gd name="T1" fmla="*/ 5 h 27"/>
                <a:gd name="T2" fmla="*/ 7 w 23"/>
                <a:gd name="T3" fmla="*/ 18 h 27"/>
                <a:gd name="T4" fmla="*/ 16 w 23"/>
                <a:gd name="T5" fmla="*/ 21 h 27"/>
                <a:gd name="T6" fmla="*/ 7 w 23"/>
                <a:gd name="T7" fmla="*/ 4 h 27"/>
                <a:gd name="T8" fmla="*/ 7 w 23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7" y="5"/>
                  </a:moveTo>
                  <a:cubicBezTo>
                    <a:pt x="13" y="9"/>
                    <a:pt x="15" y="18"/>
                    <a:pt x="7" y="18"/>
                  </a:cubicBezTo>
                  <a:cubicBezTo>
                    <a:pt x="0" y="18"/>
                    <a:pt x="9" y="27"/>
                    <a:pt x="16" y="21"/>
                  </a:cubicBezTo>
                  <a:cubicBezTo>
                    <a:pt x="23" y="16"/>
                    <a:pt x="10" y="6"/>
                    <a:pt x="7" y="4"/>
                  </a:cubicBezTo>
                  <a:cubicBezTo>
                    <a:pt x="2" y="0"/>
                    <a:pt x="3" y="2"/>
                    <a:pt x="7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501901" y="5249863"/>
              <a:ext cx="103188" cy="55563"/>
            </a:xfrm>
            <a:custGeom>
              <a:avLst/>
              <a:gdLst>
                <a:gd name="T0" fmla="*/ 5 w 24"/>
                <a:gd name="T1" fmla="*/ 4 h 13"/>
                <a:gd name="T2" fmla="*/ 3 w 24"/>
                <a:gd name="T3" fmla="*/ 4 h 13"/>
                <a:gd name="T4" fmla="*/ 19 w 24"/>
                <a:gd name="T5" fmla="*/ 9 h 13"/>
                <a:gd name="T6" fmla="*/ 16 w 24"/>
                <a:gd name="T7" fmla="*/ 4 h 13"/>
                <a:gd name="T8" fmla="*/ 5 w 2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4"/>
                  </a:moveTo>
                  <a:cubicBezTo>
                    <a:pt x="2" y="2"/>
                    <a:pt x="0" y="1"/>
                    <a:pt x="3" y="4"/>
                  </a:cubicBezTo>
                  <a:cubicBezTo>
                    <a:pt x="6" y="6"/>
                    <a:pt x="14" y="13"/>
                    <a:pt x="19" y="9"/>
                  </a:cubicBezTo>
                  <a:cubicBezTo>
                    <a:pt x="24" y="5"/>
                    <a:pt x="15" y="0"/>
                    <a:pt x="16" y="4"/>
                  </a:cubicBezTo>
                  <a:cubicBezTo>
                    <a:pt x="16" y="8"/>
                    <a:pt x="8" y="7"/>
                    <a:pt x="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60626" y="5280025"/>
              <a:ext cx="66675" cy="79375"/>
            </a:xfrm>
            <a:custGeom>
              <a:avLst/>
              <a:gdLst>
                <a:gd name="T0" fmla="*/ 5 w 16"/>
                <a:gd name="T1" fmla="*/ 12 h 19"/>
                <a:gd name="T2" fmla="*/ 10 w 16"/>
                <a:gd name="T3" fmla="*/ 16 h 19"/>
                <a:gd name="T4" fmla="*/ 7 w 16"/>
                <a:gd name="T5" fmla="*/ 3 h 19"/>
                <a:gd name="T6" fmla="*/ 7 w 16"/>
                <a:gd name="T7" fmla="*/ 4 h 19"/>
                <a:gd name="T8" fmla="*/ 5 w 16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2"/>
                  </a:moveTo>
                  <a:cubicBezTo>
                    <a:pt x="0" y="12"/>
                    <a:pt x="5" y="19"/>
                    <a:pt x="10" y="16"/>
                  </a:cubicBezTo>
                  <a:cubicBezTo>
                    <a:pt x="16" y="13"/>
                    <a:pt x="8" y="5"/>
                    <a:pt x="7" y="3"/>
                  </a:cubicBezTo>
                  <a:cubicBezTo>
                    <a:pt x="4" y="0"/>
                    <a:pt x="4" y="1"/>
                    <a:pt x="7" y="4"/>
                  </a:cubicBezTo>
                  <a:cubicBezTo>
                    <a:pt x="10" y="7"/>
                    <a:pt x="10" y="13"/>
                    <a:pt x="5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103438" y="5351463"/>
              <a:ext cx="271463" cy="517525"/>
            </a:xfrm>
            <a:custGeom>
              <a:avLst/>
              <a:gdLst>
                <a:gd name="T0" fmla="*/ 21 w 64"/>
                <a:gd name="T1" fmla="*/ 7 h 122"/>
                <a:gd name="T2" fmla="*/ 20 w 64"/>
                <a:gd name="T3" fmla="*/ 4 h 122"/>
                <a:gd name="T4" fmla="*/ 21 w 64"/>
                <a:gd name="T5" fmla="*/ 42 h 122"/>
                <a:gd name="T6" fmla="*/ 32 w 64"/>
                <a:gd name="T7" fmla="*/ 109 h 122"/>
                <a:gd name="T8" fmla="*/ 16 w 64"/>
                <a:gd name="T9" fmla="*/ 105 h 122"/>
                <a:gd name="T10" fmla="*/ 24 w 64"/>
                <a:gd name="T11" fmla="*/ 108 h 122"/>
                <a:gd name="T12" fmla="*/ 14 w 64"/>
                <a:gd name="T13" fmla="*/ 102 h 122"/>
                <a:gd name="T14" fmla="*/ 18 w 64"/>
                <a:gd name="T15" fmla="*/ 114 h 122"/>
                <a:gd name="T16" fmla="*/ 30 w 64"/>
                <a:gd name="T17" fmla="*/ 44 h 122"/>
                <a:gd name="T18" fmla="*/ 21 w 64"/>
                <a:gd name="T19" fmla="*/ 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2">
                  <a:moveTo>
                    <a:pt x="21" y="7"/>
                  </a:moveTo>
                  <a:cubicBezTo>
                    <a:pt x="28" y="3"/>
                    <a:pt x="26" y="0"/>
                    <a:pt x="20" y="4"/>
                  </a:cubicBezTo>
                  <a:cubicBezTo>
                    <a:pt x="16" y="7"/>
                    <a:pt x="0" y="20"/>
                    <a:pt x="21" y="42"/>
                  </a:cubicBezTo>
                  <a:cubicBezTo>
                    <a:pt x="49" y="71"/>
                    <a:pt x="44" y="99"/>
                    <a:pt x="32" y="109"/>
                  </a:cubicBezTo>
                  <a:cubicBezTo>
                    <a:pt x="25" y="115"/>
                    <a:pt x="14" y="112"/>
                    <a:pt x="16" y="105"/>
                  </a:cubicBezTo>
                  <a:cubicBezTo>
                    <a:pt x="17" y="108"/>
                    <a:pt x="22" y="108"/>
                    <a:pt x="24" y="108"/>
                  </a:cubicBezTo>
                  <a:cubicBezTo>
                    <a:pt x="32" y="105"/>
                    <a:pt x="22" y="93"/>
                    <a:pt x="14" y="102"/>
                  </a:cubicBezTo>
                  <a:cubicBezTo>
                    <a:pt x="10" y="105"/>
                    <a:pt x="11" y="112"/>
                    <a:pt x="18" y="114"/>
                  </a:cubicBezTo>
                  <a:cubicBezTo>
                    <a:pt x="41" y="122"/>
                    <a:pt x="64" y="79"/>
                    <a:pt x="30" y="44"/>
                  </a:cubicBezTo>
                  <a:cubicBezTo>
                    <a:pt x="10" y="24"/>
                    <a:pt x="13" y="12"/>
                    <a:pt x="21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2111376" y="5503863"/>
              <a:ext cx="93663" cy="114300"/>
            </a:xfrm>
            <a:custGeom>
              <a:avLst/>
              <a:gdLst>
                <a:gd name="T0" fmla="*/ 7 w 22"/>
                <a:gd name="T1" fmla="*/ 18 h 27"/>
                <a:gd name="T2" fmla="*/ 13 w 22"/>
                <a:gd name="T3" fmla="*/ 24 h 27"/>
                <a:gd name="T4" fmla="*/ 14 w 22"/>
                <a:gd name="T5" fmla="*/ 5 h 27"/>
                <a:gd name="T6" fmla="*/ 13 w 22"/>
                <a:gd name="T7" fmla="*/ 7 h 27"/>
                <a:gd name="T8" fmla="*/ 7 w 22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7" y="18"/>
                  </a:moveTo>
                  <a:cubicBezTo>
                    <a:pt x="0" y="16"/>
                    <a:pt x="4" y="27"/>
                    <a:pt x="13" y="24"/>
                  </a:cubicBezTo>
                  <a:cubicBezTo>
                    <a:pt x="22" y="21"/>
                    <a:pt x="15" y="9"/>
                    <a:pt x="14" y="5"/>
                  </a:cubicBezTo>
                  <a:cubicBezTo>
                    <a:pt x="11" y="0"/>
                    <a:pt x="11" y="2"/>
                    <a:pt x="13" y="7"/>
                  </a:cubicBezTo>
                  <a:cubicBezTo>
                    <a:pt x="16" y="12"/>
                    <a:pt x="15" y="21"/>
                    <a:pt x="7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209801" y="5487988"/>
              <a:ext cx="134938" cy="84138"/>
            </a:xfrm>
            <a:custGeom>
              <a:avLst/>
              <a:gdLst>
                <a:gd name="T0" fmla="*/ 21 w 32"/>
                <a:gd name="T1" fmla="*/ 8 h 20"/>
                <a:gd name="T2" fmla="*/ 6 w 32"/>
                <a:gd name="T3" fmla="*/ 6 h 20"/>
                <a:gd name="T4" fmla="*/ 4 w 32"/>
                <a:gd name="T5" fmla="*/ 5 h 20"/>
                <a:gd name="T6" fmla="*/ 24 w 32"/>
                <a:gd name="T7" fmla="*/ 16 h 20"/>
                <a:gd name="T8" fmla="*/ 21 w 32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21" y="8"/>
                  </a:moveTo>
                  <a:cubicBezTo>
                    <a:pt x="19" y="14"/>
                    <a:pt x="9" y="11"/>
                    <a:pt x="6" y="6"/>
                  </a:cubicBezTo>
                  <a:cubicBezTo>
                    <a:pt x="3" y="2"/>
                    <a:pt x="0" y="0"/>
                    <a:pt x="4" y="5"/>
                  </a:cubicBezTo>
                  <a:cubicBezTo>
                    <a:pt x="6" y="8"/>
                    <a:pt x="16" y="20"/>
                    <a:pt x="24" y="16"/>
                  </a:cubicBezTo>
                  <a:cubicBezTo>
                    <a:pt x="32" y="12"/>
                    <a:pt x="22" y="2"/>
                    <a:pt x="21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784351" y="5351463"/>
              <a:ext cx="273050" cy="522288"/>
            </a:xfrm>
            <a:custGeom>
              <a:avLst/>
              <a:gdLst>
                <a:gd name="T0" fmla="*/ 41 w 64"/>
                <a:gd name="T1" fmla="*/ 108 h 123"/>
                <a:gd name="T2" fmla="*/ 48 w 64"/>
                <a:gd name="T3" fmla="*/ 105 h 123"/>
                <a:gd name="T4" fmla="*/ 48 w 64"/>
                <a:gd name="T5" fmla="*/ 105 h 123"/>
                <a:gd name="T6" fmla="*/ 32 w 64"/>
                <a:gd name="T7" fmla="*/ 109 h 123"/>
                <a:gd name="T8" fmla="*/ 43 w 64"/>
                <a:gd name="T9" fmla="*/ 42 h 123"/>
                <a:gd name="T10" fmla="*/ 44 w 64"/>
                <a:gd name="T11" fmla="*/ 4 h 123"/>
                <a:gd name="T12" fmla="*/ 43 w 64"/>
                <a:gd name="T13" fmla="*/ 7 h 123"/>
                <a:gd name="T14" fmla="*/ 35 w 64"/>
                <a:gd name="T15" fmla="*/ 45 h 123"/>
                <a:gd name="T16" fmla="*/ 46 w 64"/>
                <a:gd name="T17" fmla="*/ 115 h 123"/>
                <a:gd name="T18" fmla="*/ 51 w 64"/>
                <a:gd name="T19" fmla="*/ 102 h 123"/>
                <a:gd name="T20" fmla="*/ 41 w 64"/>
                <a:gd name="T21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3">
                  <a:moveTo>
                    <a:pt x="41" y="108"/>
                  </a:moveTo>
                  <a:cubicBezTo>
                    <a:pt x="44" y="109"/>
                    <a:pt x="48" y="107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51" y="113"/>
                    <a:pt x="39" y="115"/>
                    <a:pt x="32" y="109"/>
                  </a:cubicBezTo>
                  <a:cubicBezTo>
                    <a:pt x="21" y="99"/>
                    <a:pt x="16" y="72"/>
                    <a:pt x="43" y="42"/>
                  </a:cubicBezTo>
                  <a:cubicBezTo>
                    <a:pt x="64" y="21"/>
                    <a:pt x="49" y="8"/>
                    <a:pt x="44" y="4"/>
                  </a:cubicBezTo>
                  <a:cubicBezTo>
                    <a:pt x="38" y="0"/>
                    <a:pt x="36" y="3"/>
                    <a:pt x="43" y="7"/>
                  </a:cubicBezTo>
                  <a:cubicBezTo>
                    <a:pt x="51" y="12"/>
                    <a:pt x="54" y="24"/>
                    <a:pt x="35" y="45"/>
                  </a:cubicBezTo>
                  <a:cubicBezTo>
                    <a:pt x="0" y="80"/>
                    <a:pt x="23" y="123"/>
                    <a:pt x="46" y="115"/>
                  </a:cubicBezTo>
                  <a:cubicBezTo>
                    <a:pt x="53" y="112"/>
                    <a:pt x="54" y="105"/>
                    <a:pt x="51" y="102"/>
                  </a:cubicBezTo>
                  <a:cubicBezTo>
                    <a:pt x="43" y="93"/>
                    <a:pt x="32" y="105"/>
                    <a:pt x="41" y="10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954213" y="5503863"/>
              <a:ext cx="93663" cy="119063"/>
            </a:xfrm>
            <a:custGeom>
              <a:avLst/>
              <a:gdLst>
                <a:gd name="T0" fmla="*/ 9 w 22"/>
                <a:gd name="T1" fmla="*/ 6 h 28"/>
                <a:gd name="T2" fmla="*/ 9 w 22"/>
                <a:gd name="T3" fmla="*/ 25 h 28"/>
                <a:gd name="T4" fmla="*/ 15 w 22"/>
                <a:gd name="T5" fmla="*/ 18 h 28"/>
                <a:gd name="T6" fmla="*/ 9 w 22"/>
                <a:gd name="T7" fmla="*/ 7 h 28"/>
                <a:gd name="T8" fmla="*/ 9 w 22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8">
                  <a:moveTo>
                    <a:pt x="9" y="6"/>
                  </a:moveTo>
                  <a:cubicBezTo>
                    <a:pt x="7" y="9"/>
                    <a:pt x="0" y="22"/>
                    <a:pt x="9" y="25"/>
                  </a:cubicBezTo>
                  <a:cubicBezTo>
                    <a:pt x="19" y="28"/>
                    <a:pt x="22" y="16"/>
                    <a:pt x="15" y="18"/>
                  </a:cubicBezTo>
                  <a:cubicBezTo>
                    <a:pt x="8" y="21"/>
                    <a:pt x="6" y="12"/>
                    <a:pt x="9" y="7"/>
                  </a:cubicBezTo>
                  <a:cubicBezTo>
                    <a:pt x="12" y="3"/>
                    <a:pt x="11" y="0"/>
                    <a:pt x="9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814513" y="5491163"/>
              <a:ext cx="139700" cy="80963"/>
            </a:xfrm>
            <a:custGeom>
              <a:avLst/>
              <a:gdLst>
                <a:gd name="T0" fmla="*/ 29 w 33"/>
                <a:gd name="T1" fmla="*/ 4 h 19"/>
                <a:gd name="T2" fmla="*/ 27 w 33"/>
                <a:gd name="T3" fmla="*/ 5 h 19"/>
                <a:gd name="T4" fmla="*/ 12 w 33"/>
                <a:gd name="T5" fmla="*/ 8 h 19"/>
                <a:gd name="T6" fmla="*/ 9 w 33"/>
                <a:gd name="T7" fmla="*/ 15 h 19"/>
                <a:gd name="T8" fmla="*/ 29 w 33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9" y="4"/>
                  </a:moveTo>
                  <a:cubicBezTo>
                    <a:pt x="33" y="0"/>
                    <a:pt x="30" y="1"/>
                    <a:pt x="27" y="5"/>
                  </a:cubicBezTo>
                  <a:cubicBezTo>
                    <a:pt x="23" y="10"/>
                    <a:pt x="13" y="14"/>
                    <a:pt x="12" y="8"/>
                  </a:cubicBezTo>
                  <a:cubicBezTo>
                    <a:pt x="10" y="2"/>
                    <a:pt x="0" y="11"/>
                    <a:pt x="9" y="15"/>
                  </a:cubicBezTo>
                  <a:cubicBezTo>
                    <a:pt x="17" y="19"/>
                    <a:pt x="26" y="7"/>
                    <a:pt x="29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246188" y="5011738"/>
              <a:ext cx="628650" cy="263525"/>
            </a:xfrm>
            <a:custGeom>
              <a:avLst/>
              <a:gdLst>
                <a:gd name="T0" fmla="*/ 94 w 148"/>
                <a:gd name="T1" fmla="*/ 28 h 62"/>
                <a:gd name="T2" fmla="*/ 138 w 148"/>
                <a:gd name="T3" fmla="*/ 14 h 62"/>
                <a:gd name="T4" fmla="*/ 142 w 148"/>
                <a:gd name="T5" fmla="*/ 12 h 62"/>
                <a:gd name="T6" fmla="*/ 95 w 148"/>
                <a:gd name="T7" fmla="*/ 21 h 62"/>
                <a:gd name="T8" fmla="*/ 15 w 148"/>
                <a:gd name="T9" fmla="*/ 43 h 62"/>
                <a:gd name="T10" fmla="*/ 17 w 148"/>
                <a:gd name="T11" fmla="*/ 30 h 62"/>
                <a:gd name="T12" fmla="*/ 13 w 148"/>
                <a:gd name="T13" fmla="*/ 34 h 62"/>
                <a:gd name="T14" fmla="*/ 18 w 148"/>
                <a:gd name="T15" fmla="*/ 38 h 62"/>
                <a:gd name="T16" fmla="*/ 20 w 148"/>
                <a:gd name="T17" fmla="*/ 27 h 62"/>
                <a:gd name="T18" fmla="*/ 5 w 148"/>
                <a:gd name="T19" fmla="*/ 33 h 62"/>
                <a:gd name="T20" fmla="*/ 94 w 148"/>
                <a:gd name="T21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62">
                  <a:moveTo>
                    <a:pt x="94" y="28"/>
                  </a:moveTo>
                  <a:cubicBezTo>
                    <a:pt x="115" y="9"/>
                    <a:pt x="131" y="8"/>
                    <a:pt x="138" y="14"/>
                  </a:cubicBezTo>
                  <a:cubicBezTo>
                    <a:pt x="145" y="18"/>
                    <a:pt x="148" y="16"/>
                    <a:pt x="142" y="12"/>
                  </a:cubicBezTo>
                  <a:cubicBezTo>
                    <a:pt x="137" y="10"/>
                    <a:pt x="118" y="0"/>
                    <a:pt x="95" y="21"/>
                  </a:cubicBezTo>
                  <a:cubicBezTo>
                    <a:pt x="64" y="48"/>
                    <a:pt x="29" y="50"/>
                    <a:pt x="15" y="43"/>
                  </a:cubicBezTo>
                  <a:cubicBezTo>
                    <a:pt x="6" y="39"/>
                    <a:pt x="6" y="29"/>
                    <a:pt x="17" y="30"/>
                  </a:cubicBezTo>
                  <a:cubicBezTo>
                    <a:pt x="15" y="30"/>
                    <a:pt x="13" y="32"/>
                    <a:pt x="13" y="34"/>
                  </a:cubicBezTo>
                  <a:cubicBezTo>
                    <a:pt x="13" y="37"/>
                    <a:pt x="16" y="38"/>
                    <a:pt x="18" y="38"/>
                  </a:cubicBezTo>
                  <a:cubicBezTo>
                    <a:pt x="24" y="39"/>
                    <a:pt x="30" y="31"/>
                    <a:pt x="20" y="27"/>
                  </a:cubicBezTo>
                  <a:cubicBezTo>
                    <a:pt x="15" y="25"/>
                    <a:pt x="6" y="28"/>
                    <a:pt x="5" y="33"/>
                  </a:cubicBezTo>
                  <a:cubicBezTo>
                    <a:pt x="0" y="53"/>
                    <a:pt x="58" y="62"/>
                    <a:pt x="94" y="2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522413" y="5046663"/>
              <a:ext cx="152400" cy="76200"/>
            </a:xfrm>
            <a:custGeom>
              <a:avLst/>
              <a:gdLst>
                <a:gd name="T0" fmla="*/ 30 w 36"/>
                <a:gd name="T1" fmla="*/ 9 h 18"/>
                <a:gd name="T2" fmla="*/ 28 w 36"/>
                <a:gd name="T3" fmla="*/ 9 h 18"/>
                <a:gd name="T4" fmla="*/ 13 w 36"/>
                <a:gd name="T5" fmla="*/ 6 h 18"/>
                <a:gd name="T6" fmla="*/ 6 w 36"/>
                <a:gd name="T7" fmla="*/ 12 h 18"/>
                <a:gd name="T8" fmla="*/ 30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0" y="9"/>
                  </a:moveTo>
                  <a:cubicBezTo>
                    <a:pt x="36" y="5"/>
                    <a:pt x="33" y="6"/>
                    <a:pt x="28" y="9"/>
                  </a:cubicBezTo>
                  <a:cubicBezTo>
                    <a:pt x="22" y="12"/>
                    <a:pt x="11" y="12"/>
                    <a:pt x="13" y="6"/>
                  </a:cubicBezTo>
                  <a:cubicBezTo>
                    <a:pt x="14" y="0"/>
                    <a:pt x="0" y="6"/>
                    <a:pt x="6" y="12"/>
                  </a:cubicBezTo>
                  <a:cubicBezTo>
                    <a:pt x="12" y="18"/>
                    <a:pt x="26" y="10"/>
                    <a:pt x="30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614488" y="5105400"/>
              <a:ext cx="98425" cy="114300"/>
            </a:xfrm>
            <a:custGeom>
              <a:avLst/>
              <a:gdLst>
                <a:gd name="T0" fmla="*/ 15 w 23"/>
                <a:gd name="T1" fmla="*/ 5 h 27"/>
                <a:gd name="T2" fmla="*/ 16 w 23"/>
                <a:gd name="T3" fmla="*/ 4 h 27"/>
                <a:gd name="T4" fmla="*/ 6 w 23"/>
                <a:gd name="T5" fmla="*/ 21 h 27"/>
                <a:gd name="T6" fmla="*/ 15 w 23"/>
                <a:gd name="T7" fmla="*/ 18 h 27"/>
                <a:gd name="T8" fmla="*/ 15 w 23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15" y="5"/>
                  </a:moveTo>
                  <a:cubicBezTo>
                    <a:pt x="20" y="2"/>
                    <a:pt x="21" y="0"/>
                    <a:pt x="16" y="4"/>
                  </a:cubicBezTo>
                  <a:cubicBezTo>
                    <a:pt x="13" y="6"/>
                    <a:pt x="0" y="16"/>
                    <a:pt x="6" y="21"/>
                  </a:cubicBezTo>
                  <a:cubicBezTo>
                    <a:pt x="13" y="27"/>
                    <a:pt x="23" y="18"/>
                    <a:pt x="15" y="18"/>
                  </a:cubicBezTo>
                  <a:cubicBezTo>
                    <a:pt x="7" y="18"/>
                    <a:pt x="10" y="9"/>
                    <a:pt x="15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2044701" y="5008563"/>
              <a:ext cx="58738" cy="119063"/>
            </a:xfrm>
            <a:custGeom>
              <a:avLst/>
              <a:gdLst>
                <a:gd name="T0" fmla="*/ 7 w 14"/>
                <a:gd name="T1" fmla="*/ 28 h 28"/>
                <a:gd name="T2" fmla="*/ 14 w 14"/>
                <a:gd name="T3" fmla="*/ 14 h 28"/>
                <a:gd name="T4" fmla="*/ 7 w 14"/>
                <a:gd name="T5" fmla="*/ 0 h 28"/>
                <a:gd name="T6" fmla="*/ 0 w 14"/>
                <a:gd name="T7" fmla="*/ 14 h 28"/>
                <a:gd name="T8" fmla="*/ 7 w 14"/>
                <a:gd name="T9" fmla="*/ 28 h 28"/>
                <a:gd name="T10" fmla="*/ 7 w 14"/>
                <a:gd name="T11" fmla="*/ 4 h 28"/>
                <a:gd name="T12" fmla="*/ 12 w 14"/>
                <a:gd name="T13" fmla="*/ 14 h 28"/>
                <a:gd name="T14" fmla="*/ 7 w 14"/>
                <a:gd name="T15" fmla="*/ 24 h 28"/>
                <a:gd name="T16" fmla="*/ 3 w 14"/>
                <a:gd name="T17" fmla="*/ 14 h 28"/>
                <a:gd name="T18" fmla="*/ 7 w 14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8">
                  <a:moveTo>
                    <a:pt x="7" y="28"/>
                  </a:moveTo>
                  <a:cubicBezTo>
                    <a:pt x="11" y="28"/>
                    <a:pt x="14" y="22"/>
                    <a:pt x="14" y="14"/>
                  </a:cubicBezTo>
                  <a:cubicBezTo>
                    <a:pt x="14" y="6"/>
                    <a:pt x="11" y="0"/>
                    <a:pt x="7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22"/>
                    <a:pt x="4" y="28"/>
                    <a:pt x="7" y="28"/>
                  </a:cubicBezTo>
                  <a:close/>
                  <a:moveTo>
                    <a:pt x="7" y="4"/>
                  </a:moveTo>
                  <a:cubicBezTo>
                    <a:pt x="10" y="4"/>
                    <a:pt x="12" y="8"/>
                    <a:pt x="12" y="14"/>
                  </a:cubicBezTo>
                  <a:cubicBezTo>
                    <a:pt x="12" y="19"/>
                    <a:pt x="10" y="24"/>
                    <a:pt x="7" y="24"/>
                  </a:cubicBezTo>
                  <a:cubicBezTo>
                    <a:pt x="5" y="24"/>
                    <a:pt x="3" y="19"/>
                    <a:pt x="3" y="14"/>
                  </a:cubicBezTo>
                  <a:cubicBezTo>
                    <a:pt x="3" y="8"/>
                    <a:pt x="5" y="4"/>
                    <a:pt x="7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481263" y="5257800"/>
              <a:ext cx="111125" cy="195263"/>
            </a:xfrm>
            <a:custGeom>
              <a:avLst/>
              <a:gdLst>
                <a:gd name="T0" fmla="*/ 26 w 26"/>
                <a:gd name="T1" fmla="*/ 38 h 46"/>
                <a:gd name="T2" fmla="*/ 5 w 26"/>
                <a:gd name="T3" fmla="*/ 3 h 46"/>
                <a:gd name="T4" fmla="*/ 2 w 26"/>
                <a:gd name="T5" fmla="*/ 4 h 46"/>
                <a:gd name="T6" fmla="*/ 23 w 26"/>
                <a:gd name="T7" fmla="*/ 39 h 46"/>
                <a:gd name="T8" fmla="*/ 26 w 26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38"/>
                  </a:moveTo>
                  <a:cubicBezTo>
                    <a:pt x="26" y="25"/>
                    <a:pt x="11" y="7"/>
                    <a:pt x="5" y="3"/>
                  </a:cubicBezTo>
                  <a:cubicBezTo>
                    <a:pt x="2" y="0"/>
                    <a:pt x="0" y="1"/>
                    <a:pt x="2" y="4"/>
                  </a:cubicBezTo>
                  <a:cubicBezTo>
                    <a:pt x="11" y="12"/>
                    <a:pt x="23" y="23"/>
                    <a:pt x="23" y="39"/>
                  </a:cubicBezTo>
                  <a:cubicBezTo>
                    <a:pt x="24" y="46"/>
                    <a:pt x="26" y="42"/>
                    <a:pt x="26" y="3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2544763" y="5445125"/>
              <a:ext cx="76200" cy="109538"/>
            </a:xfrm>
            <a:custGeom>
              <a:avLst/>
              <a:gdLst>
                <a:gd name="T0" fmla="*/ 9 w 18"/>
                <a:gd name="T1" fmla="*/ 1 h 26"/>
                <a:gd name="T2" fmla="*/ 5 w 18"/>
                <a:gd name="T3" fmla="*/ 18 h 26"/>
                <a:gd name="T4" fmla="*/ 13 w 18"/>
                <a:gd name="T5" fmla="*/ 18 h 26"/>
                <a:gd name="T6" fmla="*/ 9 w 18"/>
                <a:gd name="T7" fmla="*/ 1 h 26"/>
                <a:gd name="T8" fmla="*/ 9 w 18"/>
                <a:gd name="T9" fmla="*/ 21 h 26"/>
                <a:gd name="T10" fmla="*/ 7 w 18"/>
                <a:gd name="T11" fmla="*/ 20 h 26"/>
                <a:gd name="T12" fmla="*/ 7 w 18"/>
                <a:gd name="T13" fmla="*/ 3 h 26"/>
                <a:gd name="T14" fmla="*/ 7 w 18"/>
                <a:gd name="T15" fmla="*/ 8 h 26"/>
                <a:gd name="T16" fmla="*/ 8 w 18"/>
                <a:gd name="T17" fmla="*/ 8 h 26"/>
                <a:gd name="T18" fmla="*/ 9 w 18"/>
                <a:gd name="T19" fmla="*/ 6 h 26"/>
                <a:gd name="T20" fmla="*/ 10 w 18"/>
                <a:gd name="T21" fmla="*/ 6 h 26"/>
                <a:gd name="T22" fmla="*/ 12 w 18"/>
                <a:gd name="T23" fmla="*/ 8 h 26"/>
                <a:gd name="T24" fmla="*/ 13 w 18"/>
                <a:gd name="T25" fmla="*/ 9 h 26"/>
                <a:gd name="T26" fmla="*/ 12 w 18"/>
                <a:gd name="T27" fmla="*/ 3 h 26"/>
                <a:gd name="T28" fmla="*/ 9 w 18"/>
                <a:gd name="T2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1"/>
                  </a:moveTo>
                  <a:cubicBezTo>
                    <a:pt x="0" y="0"/>
                    <a:pt x="3" y="11"/>
                    <a:pt x="5" y="18"/>
                  </a:cubicBezTo>
                  <a:cubicBezTo>
                    <a:pt x="7" y="26"/>
                    <a:pt x="9" y="25"/>
                    <a:pt x="13" y="18"/>
                  </a:cubicBezTo>
                  <a:cubicBezTo>
                    <a:pt x="17" y="11"/>
                    <a:pt x="18" y="1"/>
                    <a:pt x="9" y="1"/>
                  </a:cubicBezTo>
                  <a:close/>
                  <a:moveTo>
                    <a:pt x="9" y="21"/>
                  </a:moveTo>
                  <a:cubicBezTo>
                    <a:pt x="8" y="22"/>
                    <a:pt x="8" y="22"/>
                    <a:pt x="7" y="20"/>
                  </a:cubicBezTo>
                  <a:cubicBezTo>
                    <a:pt x="7" y="18"/>
                    <a:pt x="2" y="6"/>
                    <a:pt x="7" y="3"/>
                  </a:cubicBezTo>
                  <a:cubicBezTo>
                    <a:pt x="6" y="5"/>
                    <a:pt x="6" y="7"/>
                    <a:pt x="7" y="8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6"/>
                    <a:pt x="9" y="3"/>
                    <a:pt x="9" y="6"/>
                  </a:cubicBezTo>
                  <a:cubicBezTo>
                    <a:pt x="9" y="9"/>
                    <a:pt x="10" y="8"/>
                    <a:pt x="10" y="6"/>
                  </a:cubicBezTo>
                  <a:cubicBezTo>
                    <a:pt x="10" y="5"/>
                    <a:pt x="12" y="5"/>
                    <a:pt x="12" y="8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7"/>
                    <a:pt x="13" y="5"/>
                    <a:pt x="12" y="3"/>
                  </a:cubicBezTo>
                  <a:cubicBezTo>
                    <a:pt x="17" y="6"/>
                    <a:pt x="11" y="18"/>
                    <a:pt x="9" y="2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435226" y="5356225"/>
              <a:ext cx="114300" cy="68263"/>
            </a:xfrm>
            <a:custGeom>
              <a:avLst/>
              <a:gdLst>
                <a:gd name="T0" fmla="*/ 10 w 27"/>
                <a:gd name="T1" fmla="*/ 16 h 16"/>
                <a:gd name="T2" fmla="*/ 26 w 27"/>
                <a:gd name="T3" fmla="*/ 2 h 16"/>
                <a:gd name="T4" fmla="*/ 24 w 27"/>
                <a:gd name="T5" fmla="*/ 3 h 16"/>
                <a:gd name="T6" fmla="*/ 9 w 27"/>
                <a:gd name="T7" fmla="*/ 12 h 16"/>
                <a:gd name="T8" fmla="*/ 10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0" y="16"/>
                  </a:moveTo>
                  <a:cubicBezTo>
                    <a:pt x="27" y="16"/>
                    <a:pt x="26" y="5"/>
                    <a:pt x="26" y="2"/>
                  </a:cubicBezTo>
                  <a:cubicBezTo>
                    <a:pt x="26" y="0"/>
                    <a:pt x="24" y="0"/>
                    <a:pt x="24" y="3"/>
                  </a:cubicBezTo>
                  <a:cubicBezTo>
                    <a:pt x="24" y="5"/>
                    <a:pt x="22" y="16"/>
                    <a:pt x="9" y="12"/>
                  </a:cubicBezTo>
                  <a:cubicBezTo>
                    <a:pt x="2" y="10"/>
                    <a:pt x="0" y="16"/>
                    <a:pt x="10" y="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565401" y="5318125"/>
              <a:ext cx="136525" cy="71438"/>
            </a:xfrm>
            <a:custGeom>
              <a:avLst/>
              <a:gdLst>
                <a:gd name="T0" fmla="*/ 25 w 32"/>
                <a:gd name="T1" fmla="*/ 9 h 17"/>
                <a:gd name="T2" fmla="*/ 22 w 32"/>
                <a:gd name="T3" fmla="*/ 5 h 17"/>
                <a:gd name="T4" fmla="*/ 4 w 32"/>
                <a:gd name="T5" fmla="*/ 6 h 17"/>
                <a:gd name="T6" fmla="*/ 2 w 32"/>
                <a:gd name="T7" fmla="*/ 7 h 17"/>
                <a:gd name="T8" fmla="*/ 25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5" y="9"/>
                  </a:moveTo>
                  <a:cubicBezTo>
                    <a:pt x="32" y="4"/>
                    <a:pt x="26" y="0"/>
                    <a:pt x="22" y="5"/>
                  </a:cubicBezTo>
                  <a:cubicBezTo>
                    <a:pt x="16" y="15"/>
                    <a:pt x="5" y="7"/>
                    <a:pt x="4" y="6"/>
                  </a:cubicBezTo>
                  <a:cubicBezTo>
                    <a:pt x="1" y="4"/>
                    <a:pt x="0" y="5"/>
                    <a:pt x="2" y="7"/>
                  </a:cubicBezTo>
                  <a:cubicBezTo>
                    <a:pt x="4" y="9"/>
                    <a:pt x="12" y="17"/>
                    <a:pt x="2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435226" y="5376863"/>
              <a:ext cx="127000" cy="80963"/>
            </a:xfrm>
            <a:custGeom>
              <a:avLst/>
              <a:gdLst>
                <a:gd name="T0" fmla="*/ 30 w 30"/>
                <a:gd name="T1" fmla="*/ 2 h 19"/>
                <a:gd name="T2" fmla="*/ 28 w 30"/>
                <a:gd name="T3" fmla="*/ 3 h 19"/>
                <a:gd name="T4" fmla="*/ 9 w 30"/>
                <a:gd name="T5" fmla="*/ 15 h 19"/>
                <a:gd name="T6" fmla="*/ 10 w 30"/>
                <a:gd name="T7" fmla="*/ 19 h 19"/>
                <a:gd name="T8" fmla="*/ 30 w 30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2"/>
                  </a:moveTo>
                  <a:cubicBezTo>
                    <a:pt x="30" y="0"/>
                    <a:pt x="28" y="0"/>
                    <a:pt x="28" y="3"/>
                  </a:cubicBezTo>
                  <a:cubicBezTo>
                    <a:pt x="29" y="5"/>
                    <a:pt x="22" y="19"/>
                    <a:pt x="9" y="15"/>
                  </a:cubicBezTo>
                  <a:cubicBezTo>
                    <a:pt x="2" y="13"/>
                    <a:pt x="0" y="19"/>
                    <a:pt x="10" y="19"/>
                  </a:cubicBezTo>
                  <a:cubicBezTo>
                    <a:pt x="26" y="19"/>
                    <a:pt x="30" y="5"/>
                    <a:pt x="30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595563" y="5356225"/>
              <a:ext cx="161925" cy="71438"/>
            </a:xfrm>
            <a:custGeom>
              <a:avLst/>
              <a:gdLst>
                <a:gd name="T0" fmla="*/ 28 w 38"/>
                <a:gd name="T1" fmla="*/ 5 h 17"/>
                <a:gd name="T2" fmla="*/ 3 w 38"/>
                <a:gd name="T3" fmla="*/ 6 h 17"/>
                <a:gd name="T4" fmla="*/ 1 w 38"/>
                <a:gd name="T5" fmla="*/ 6 h 17"/>
                <a:gd name="T6" fmla="*/ 30 w 38"/>
                <a:gd name="T7" fmla="*/ 9 h 17"/>
                <a:gd name="T8" fmla="*/ 28 w 38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28" y="5"/>
                  </a:moveTo>
                  <a:cubicBezTo>
                    <a:pt x="21" y="15"/>
                    <a:pt x="4" y="7"/>
                    <a:pt x="3" y="6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3" y="8"/>
                    <a:pt x="17" y="17"/>
                    <a:pt x="30" y="9"/>
                  </a:cubicBezTo>
                  <a:cubicBezTo>
                    <a:pt x="38" y="4"/>
                    <a:pt x="32" y="0"/>
                    <a:pt x="28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543051" y="5245100"/>
              <a:ext cx="101600" cy="55563"/>
            </a:xfrm>
            <a:custGeom>
              <a:avLst/>
              <a:gdLst>
                <a:gd name="T0" fmla="*/ 5 w 24"/>
                <a:gd name="T1" fmla="*/ 9 h 13"/>
                <a:gd name="T2" fmla="*/ 21 w 24"/>
                <a:gd name="T3" fmla="*/ 5 h 13"/>
                <a:gd name="T4" fmla="*/ 19 w 24"/>
                <a:gd name="T5" fmla="*/ 5 h 13"/>
                <a:gd name="T6" fmla="*/ 8 w 24"/>
                <a:gd name="T7" fmla="*/ 5 h 13"/>
                <a:gd name="T8" fmla="*/ 5 w 24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9"/>
                  </a:moveTo>
                  <a:cubicBezTo>
                    <a:pt x="9" y="13"/>
                    <a:pt x="18" y="7"/>
                    <a:pt x="21" y="5"/>
                  </a:cubicBezTo>
                  <a:cubicBezTo>
                    <a:pt x="24" y="2"/>
                    <a:pt x="22" y="3"/>
                    <a:pt x="19" y="5"/>
                  </a:cubicBezTo>
                  <a:cubicBezTo>
                    <a:pt x="16" y="8"/>
                    <a:pt x="8" y="9"/>
                    <a:pt x="8" y="5"/>
                  </a:cubicBezTo>
                  <a:cubicBezTo>
                    <a:pt x="9" y="0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619251" y="5275263"/>
              <a:ext cx="68263" cy="84138"/>
            </a:xfrm>
            <a:custGeom>
              <a:avLst/>
              <a:gdLst>
                <a:gd name="T0" fmla="*/ 9 w 16"/>
                <a:gd name="T1" fmla="*/ 4 h 20"/>
                <a:gd name="T2" fmla="*/ 5 w 16"/>
                <a:gd name="T3" fmla="*/ 17 h 20"/>
                <a:gd name="T4" fmla="*/ 11 w 16"/>
                <a:gd name="T5" fmla="*/ 13 h 20"/>
                <a:gd name="T6" fmla="*/ 9 w 16"/>
                <a:gd name="T7" fmla="*/ 5 h 20"/>
                <a:gd name="T8" fmla="*/ 9 w 16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9" y="4"/>
                  </a:moveTo>
                  <a:cubicBezTo>
                    <a:pt x="8" y="6"/>
                    <a:pt x="0" y="13"/>
                    <a:pt x="5" y="17"/>
                  </a:cubicBezTo>
                  <a:cubicBezTo>
                    <a:pt x="11" y="20"/>
                    <a:pt x="16" y="13"/>
                    <a:pt x="11" y="13"/>
                  </a:cubicBezTo>
                  <a:cubicBezTo>
                    <a:pt x="5" y="14"/>
                    <a:pt x="6" y="8"/>
                    <a:pt x="9" y="5"/>
                  </a:cubicBezTo>
                  <a:cubicBezTo>
                    <a:pt x="12" y="2"/>
                    <a:pt x="12" y="0"/>
                    <a:pt x="9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555751" y="5257800"/>
              <a:ext cx="109538" cy="195263"/>
            </a:xfrm>
            <a:custGeom>
              <a:avLst/>
              <a:gdLst>
                <a:gd name="T0" fmla="*/ 21 w 26"/>
                <a:gd name="T1" fmla="*/ 2 h 46"/>
                <a:gd name="T2" fmla="*/ 0 w 26"/>
                <a:gd name="T3" fmla="*/ 38 h 46"/>
                <a:gd name="T4" fmla="*/ 2 w 26"/>
                <a:gd name="T5" fmla="*/ 39 h 46"/>
                <a:gd name="T6" fmla="*/ 24 w 26"/>
                <a:gd name="T7" fmla="*/ 3 h 46"/>
                <a:gd name="T8" fmla="*/ 21 w 2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1" y="2"/>
                  </a:moveTo>
                  <a:cubicBezTo>
                    <a:pt x="15" y="6"/>
                    <a:pt x="0" y="25"/>
                    <a:pt x="0" y="38"/>
                  </a:cubicBezTo>
                  <a:cubicBezTo>
                    <a:pt x="0" y="42"/>
                    <a:pt x="2" y="46"/>
                    <a:pt x="2" y="39"/>
                  </a:cubicBezTo>
                  <a:cubicBezTo>
                    <a:pt x="3" y="23"/>
                    <a:pt x="15" y="12"/>
                    <a:pt x="24" y="3"/>
                  </a:cubicBezTo>
                  <a:cubicBezTo>
                    <a:pt x="26" y="1"/>
                    <a:pt x="24" y="0"/>
                    <a:pt x="21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525588" y="5445125"/>
              <a:ext cx="76200" cy="109538"/>
            </a:xfrm>
            <a:custGeom>
              <a:avLst/>
              <a:gdLst>
                <a:gd name="T0" fmla="*/ 9 w 18"/>
                <a:gd name="T1" fmla="*/ 1 h 26"/>
                <a:gd name="T2" fmla="*/ 5 w 18"/>
                <a:gd name="T3" fmla="*/ 18 h 26"/>
                <a:gd name="T4" fmla="*/ 13 w 18"/>
                <a:gd name="T5" fmla="*/ 18 h 26"/>
                <a:gd name="T6" fmla="*/ 9 w 18"/>
                <a:gd name="T7" fmla="*/ 1 h 26"/>
                <a:gd name="T8" fmla="*/ 11 w 18"/>
                <a:gd name="T9" fmla="*/ 20 h 26"/>
                <a:gd name="T10" fmla="*/ 9 w 18"/>
                <a:gd name="T11" fmla="*/ 20 h 26"/>
                <a:gd name="T12" fmla="*/ 6 w 18"/>
                <a:gd name="T13" fmla="*/ 3 h 26"/>
                <a:gd name="T14" fmla="*/ 5 w 18"/>
                <a:gd name="T15" fmla="*/ 8 h 26"/>
                <a:gd name="T16" fmla="*/ 6 w 18"/>
                <a:gd name="T17" fmla="*/ 8 h 26"/>
                <a:gd name="T18" fmla="*/ 8 w 18"/>
                <a:gd name="T19" fmla="*/ 6 h 26"/>
                <a:gd name="T20" fmla="*/ 9 w 18"/>
                <a:gd name="T21" fmla="*/ 6 h 26"/>
                <a:gd name="T22" fmla="*/ 10 w 18"/>
                <a:gd name="T23" fmla="*/ 8 h 26"/>
                <a:gd name="T24" fmla="*/ 11 w 18"/>
                <a:gd name="T25" fmla="*/ 8 h 26"/>
                <a:gd name="T26" fmla="*/ 11 w 18"/>
                <a:gd name="T27" fmla="*/ 3 h 26"/>
                <a:gd name="T28" fmla="*/ 11 w 18"/>
                <a:gd name="T2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1"/>
                  </a:moveTo>
                  <a:cubicBezTo>
                    <a:pt x="0" y="1"/>
                    <a:pt x="1" y="11"/>
                    <a:pt x="5" y="18"/>
                  </a:cubicBezTo>
                  <a:cubicBezTo>
                    <a:pt x="9" y="25"/>
                    <a:pt x="11" y="26"/>
                    <a:pt x="13" y="18"/>
                  </a:cubicBezTo>
                  <a:cubicBezTo>
                    <a:pt x="15" y="11"/>
                    <a:pt x="18" y="0"/>
                    <a:pt x="9" y="1"/>
                  </a:cubicBezTo>
                  <a:close/>
                  <a:moveTo>
                    <a:pt x="11" y="20"/>
                  </a:moveTo>
                  <a:cubicBezTo>
                    <a:pt x="10" y="22"/>
                    <a:pt x="10" y="22"/>
                    <a:pt x="9" y="20"/>
                  </a:cubicBezTo>
                  <a:cubicBezTo>
                    <a:pt x="7" y="18"/>
                    <a:pt x="1" y="6"/>
                    <a:pt x="6" y="3"/>
                  </a:cubicBezTo>
                  <a:cubicBezTo>
                    <a:pt x="5" y="5"/>
                    <a:pt x="5" y="7"/>
                    <a:pt x="5" y="8"/>
                  </a:cubicBezTo>
                  <a:cubicBezTo>
                    <a:pt x="6" y="10"/>
                    <a:pt x="7" y="11"/>
                    <a:pt x="6" y="8"/>
                  </a:cubicBezTo>
                  <a:cubicBezTo>
                    <a:pt x="6" y="5"/>
                    <a:pt x="8" y="5"/>
                    <a:pt x="8" y="6"/>
                  </a:cubicBezTo>
                  <a:cubicBezTo>
                    <a:pt x="8" y="8"/>
                    <a:pt x="9" y="9"/>
                    <a:pt x="9" y="6"/>
                  </a:cubicBezTo>
                  <a:cubicBezTo>
                    <a:pt x="9" y="3"/>
                    <a:pt x="11" y="6"/>
                    <a:pt x="10" y="8"/>
                  </a:cubicBezTo>
                  <a:cubicBezTo>
                    <a:pt x="9" y="9"/>
                    <a:pt x="9" y="10"/>
                    <a:pt x="11" y="8"/>
                  </a:cubicBezTo>
                  <a:cubicBezTo>
                    <a:pt x="12" y="7"/>
                    <a:pt x="12" y="4"/>
                    <a:pt x="11" y="3"/>
                  </a:cubicBezTo>
                  <a:cubicBezTo>
                    <a:pt x="15" y="6"/>
                    <a:pt x="11" y="18"/>
                    <a:pt x="11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598613" y="5356225"/>
              <a:ext cx="114300" cy="68263"/>
            </a:xfrm>
            <a:custGeom>
              <a:avLst/>
              <a:gdLst>
                <a:gd name="T0" fmla="*/ 17 w 27"/>
                <a:gd name="T1" fmla="*/ 15 h 16"/>
                <a:gd name="T2" fmla="*/ 18 w 27"/>
                <a:gd name="T3" fmla="*/ 12 h 16"/>
                <a:gd name="T4" fmla="*/ 3 w 27"/>
                <a:gd name="T5" fmla="*/ 3 h 16"/>
                <a:gd name="T6" fmla="*/ 1 w 27"/>
                <a:gd name="T7" fmla="*/ 2 h 16"/>
                <a:gd name="T8" fmla="*/ 17 w 2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7" y="15"/>
                  </a:moveTo>
                  <a:cubicBezTo>
                    <a:pt x="27" y="15"/>
                    <a:pt x="25" y="9"/>
                    <a:pt x="18" y="12"/>
                  </a:cubicBezTo>
                  <a:cubicBezTo>
                    <a:pt x="5" y="16"/>
                    <a:pt x="3" y="4"/>
                    <a:pt x="3" y="3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1" y="5"/>
                    <a:pt x="0" y="16"/>
                    <a:pt x="17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444626" y="5318125"/>
              <a:ext cx="136525" cy="71438"/>
            </a:xfrm>
            <a:custGeom>
              <a:avLst/>
              <a:gdLst>
                <a:gd name="T0" fmla="*/ 10 w 32"/>
                <a:gd name="T1" fmla="*/ 5 h 17"/>
                <a:gd name="T2" fmla="*/ 7 w 32"/>
                <a:gd name="T3" fmla="*/ 9 h 17"/>
                <a:gd name="T4" fmla="*/ 30 w 32"/>
                <a:gd name="T5" fmla="*/ 6 h 17"/>
                <a:gd name="T6" fmla="*/ 28 w 32"/>
                <a:gd name="T7" fmla="*/ 6 h 17"/>
                <a:gd name="T8" fmla="*/ 10 w 3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10" y="5"/>
                  </a:moveTo>
                  <a:cubicBezTo>
                    <a:pt x="6" y="0"/>
                    <a:pt x="0" y="4"/>
                    <a:pt x="7" y="9"/>
                  </a:cubicBezTo>
                  <a:cubicBezTo>
                    <a:pt x="20" y="17"/>
                    <a:pt x="28" y="8"/>
                    <a:pt x="30" y="6"/>
                  </a:cubicBezTo>
                  <a:cubicBezTo>
                    <a:pt x="32" y="5"/>
                    <a:pt x="31" y="3"/>
                    <a:pt x="28" y="6"/>
                  </a:cubicBezTo>
                  <a:cubicBezTo>
                    <a:pt x="27" y="7"/>
                    <a:pt x="16" y="15"/>
                    <a:pt x="10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585913" y="5376863"/>
              <a:ext cx="127000" cy="80963"/>
            </a:xfrm>
            <a:custGeom>
              <a:avLst/>
              <a:gdLst>
                <a:gd name="T0" fmla="*/ 21 w 30"/>
                <a:gd name="T1" fmla="*/ 15 h 19"/>
                <a:gd name="T2" fmla="*/ 1 w 30"/>
                <a:gd name="T3" fmla="*/ 3 h 19"/>
                <a:gd name="T4" fmla="*/ 0 w 30"/>
                <a:gd name="T5" fmla="*/ 2 h 19"/>
                <a:gd name="T6" fmla="*/ 20 w 30"/>
                <a:gd name="T7" fmla="*/ 19 h 19"/>
                <a:gd name="T8" fmla="*/ 21 w 30"/>
                <a:gd name="T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1" y="15"/>
                  </a:moveTo>
                  <a:cubicBezTo>
                    <a:pt x="8" y="19"/>
                    <a:pt x="1" y="4"/>
                    <a:pt x="1" y="3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4" y="19"/>
                    <a:pt x="20" y="19"/>
                  </a:cubicBezTo>
                  <a:cubicBezTo>
                    <a:pt x="30" y="19"/>
                    <a:pt x="28" y="13"/>
                    <a:pt x="21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390651" y="5356225"/>
              <a:ext cx="160338" cy="71438"/>
            </a:xfrm>
            <a:custGeom>
              <a:avLst/>
              <a:gdLst>
                <a:gd name="T0" fmla="*/ 36 w 38"/>
                <a:gd name="T1" fmla="*/ 6 h 17"/>
                <a:gd name="T2" fmla="*/ 35 w 38"/>
                <a:gd name="T3" fmla="*/ 6 h 17"/>
                <a:gd name="T4" fmla="*/ 10 w 38"/>
                <a:gd name="T5" fmla="*/ 5 h 17"/>
                <a:gd name="T6" fmla="*/ 8 w 38"/>
                <a:gd name="T7" fmla="*/ 9 h 17"/>
                <a:gd name="T8" fmla="*/ 36 w 38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6" y="6"/>
                  </a:moveTo>
                  <a:cubicBezTo>
                    <a:pt x="38" y="4"/>
                    <a:pt x="37" y="3"/>
                    <a:pt x="35" y="6"/>
                  </a:cubicBezTo>
                  <a:cubicBezTo>
                    <a:pt x="34" y="7"/>
                    <a:pt x="17" y="15"/>
                    <a:pt x="10" y="5"/>
                  </a:cubicBezTo>
                  <a:cubicBezTo>
                    <a:pt x="6" y="0"/>
                    <a:pt x="0" y="4"/>
                    <a:pt x="8" y="9"/>
                  </a:cubicBezTo>
                  <a:cubicBezTo>
                    <a:pt x="20" y="17"/>
                    <a:pt x="35" y="8"/>
                    <a:pt x="36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035176" y="5686425"/>
              <a:ext cx="76200" cy="106363"/>
            </a:xfrm>
            <a:custGeom>
              <a:avLst/>
              <a:gdLst>
                <a:gd name="T0" fmla="*/ 9 w 18"/>
                <a:gd name="T1" fmla="*/ 0 h 25"/>
                <a:gd name="T2" fmla="*/ 7 w 18"/>
                <a:gd name="T3" fmla="*/ 18 h 25"/>
                <a:gd name="T4" fmla="*/ 15 w 18"/>
                <a:gd name="T5" fmla="*/ 17 h 25"/>
                <a:gd name="T6" fmla="*/ 9 w 18"/>
                <a:gd name="T7" fmla="*/ 0 h 25"/>
                <a:gd name="T8" fmla="*/ 11 w 18"/>
                <a:gd name="T9" fmla="*/ 20 h 25"/>
                <a:gd name="T10" fmla="*/ 10 w 18"/>
                <a:gd name="T11" fmla="*/ 19 h 25"/>
                <a:gd name="T12" fmla="*/ 7 w 18"/>
                <a:gd name="T13" fmla="*/ 2 h 25"/>
                <a:gd name="T14" fmla="*/ 8 w 18"/>
                <a:gd name="T15" fmla="*/ 7 h 25"/>
                <a:gd name="T16" fmla="*/ 9 w 18"/>
                <a:gd name="T17" fmla="*/ 7 h 25"/>
                <a:gd name="T18" fmla="*/ 10 w 18"/>
                <a:gd name="T19" fmla="*/ 5 h 25"/>
                <a:gd name="T20" fmla="*/ 11 w 18"/>
                <a:gd name="T21" fmla="*/ 5 h 25"/>
                <a:gd name="T22" fmla="*/ 13 w 18"/>
                <a:gd name="T23" fmla="*/ 7 h 25"/>
                <a:gd name="T24" fmla="*/ 14 w 18"/>
                <a:gd name="T25" fmla="*/ 7 h 25"/>
                <a:gd name="T26" fmla="*/ 13 w 18"/>
                <a:gd name="T27" fmla="*/ 2 h 25"/>
                <a:gd name="T28" fmla="*/ 11 w 18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0"/>
                  </a:moveTo>
                  <a:cubicBezTo>
                    <a:pt x="0" y="0"/>
                    <a:pt x="4" y="11"/>
                    <a:pt x="7" y="18"/>
                  </a:cubicBezTo>
                  <a:cubicBezTo>
                    <a:pt x="10" y="25"/>
                    <a:pt x="11" y="24"/>
                    <a:pt x="15" y="17"/>
                  </a:cubicBezTo>
                  <a:cubicBezTo>
                    <a:pt x="18" y="10"/>
                    <a:pt x="18" y="0"/>
                    <a:pt x="9" y="0"/>
                  </a:cubicBezTo>
                  <a:close/>
                  <a:moveTo>
                    <a:pt x="11" y="20"/>
                  </a:moveTo>
                  <a:cubicBezTo>
                    <a:pt x="11" y="21"/>
                    <a:pt x="10" y="21"/>
                    <a:pt x="10" y="19"/>
                  </a:cubicBezTo>
                  <a:cubicBezTo>
                    <a:pt x="9" y="17"/>
                    <a:pt x="3" y="5"/>
                    <a:pt x="7" y="2"/>
                  </a:cubicBezTo>
                  <a:cubicBezTo>
                    <a:pt x="7" y="4"/>
                    <a:pt x="7" y="6"/>
                    <a:pt x="8" y="7"/>
                  </a:cubicBezTo>
                  <a:cubicBezTo>
                    <a:pt x="10" y="10"/>
                    <a:pt x="10" y="8"/>
                    <a:pt x="9" y="7"/>
                  </a:cubicBezTo>
                  <a:cubicBezTo>
                    <a:pt x="8" y="5"/>
                    <a:pt x="10" y="2"/>
                    <a:pt x="10" y="5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1" y="4"/>
                    <a:pt x="13" y="4"/>
                    <a:pt x="13" y="7"/>
                  </a:cubicBezTo>
                  <a:cubicBezTo>
                    <a:pt x="12" y="10"/>
                    <a:pt x="13" y="9"/>
                    <a:pt x="14" y="7"/>
                  </a:cubicBezTo>
                  <a:cubicBezTo>
                    <a:pt x="14" y="6"/>
                    <a:pt x="14" y="4"/>
                    <a:pt x="13" y="2"/>
                  </a:cubicBezTo>
                  <a:cubicBezTo>
                    <a:pt x="18" y="5"/>
                    <a:pt x="13" y="17"/>
                    <a:pt x="11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090738" y="5665788"/>
              <a:ext cx="101600" cy="42863"/>
            </a:xfrm>
            <a:custGeom>
              <a:avLst/>
              <a:gdLst>
                <a:gd name="T0" fmla="*/ 22 w 24"/>
                <a:gd name="T1" fmla="*/ 6 h 10"/>
                <a:gd name="T2" fmla="*/ 17 w 24"/>
                <a:gd name="T3" fmla="*/ 2 h 10"/>
                <a:gd name="T4" fmla="*/ 6 w 24"/>
                <a:gd name="T5" fmla="*/ 4 h 10"/>
                <a:gd name="T6" fmla="*/ 5 w 24"/>
                <a:gd name="T7" fmla="*/ 4 h 10"/>
                <a:gd name="T8" fmla="*/ 4 w 24"/>
                <a:gd name="T9" fmla="*/ 5 h 10"/>
                <a:gd name="T10" fmla="*/ 3 w 24"/>
                <a:gd name="T11" fmla="*/ 5 h 10"/>
                <a:gd name="T12" fmla="*/ 2 w 24"/>
                <a:gd name="T13" fmla="*/ 5 h 10"/>
                <a:gd name="T14" fmla="*/ 2 w 24"/>
                <a:gd name="T15" fmla="*/ 6 h 10"/>
                <a:gd name="T16" fmla="*/ 11 w 24"/>
                <a:gd name="T17" fmla="*/ 9 h 10"/>
                <a:gd name="T18" fmla="*/ 22 w 24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0">
                  <a:moveTo>
                    <a:pt x="22" y="6"/>
                  </a:moveTo>
                  <a:cubicBezTo>
                    <a:pt x="24" y="2"/>
                    <a:pt x="20" y="0"/>
                    <a:pt x="17" y="2"/>
                  </a:cubicBezTo>
                  <a:cubicBezTo>
                    <a:pt x="13" y="5"/>
                    <a:pt x="11" y="7"/>
                    <a:pt x="6" y="4"/>
                  </a:cubicBezTo>
                  <a:cubicBezTo>
                    <a:pt x="2" y="3"/>
                    <a:pt x="2" y="3"/>
                    <a:pt x="5" y="4"/>
                  </a:cubicBezTo>
                  <a:cubicBezTo>
                    <a:pt x="11" y="7"/>
                    <a:pt x="11" y="7"/>
                    <a:pt x="4" y="5"/>
                  </a:cubicBezTo>
                  <a:cubicBezTo>
                    <a:pt x="1" y="4"/>
                    <a:pt x="1" y="4"/>
                    <a:pt x="3" y="5"/>
                  </a:cubicBezTo>
                  <a:cubicBezTo>
                    <a:pt x="10" y="8"/>
                    <a:pt x="7" y="8"/>
                    <a:pt x="2" y="5"/>
                  </a:cubicBezTo>
                  <a:cubicBezTo>
                    <a:pt x="1" y="5"/>
                    <a:pt x="0" y="5"/>
                    <a:pt x="2" y="6"/>
                  </a:cubicBezTo>
                  <a:cubicBezTo>
                    <a:pt x="3" y="7"/>
                    <a:pt x="7" y="8"/>
                    <a:pt x="11" y="9"/>
                  </a:cubicBezTo>
                  <a:cubicBezTo>
                    <a:pt x="15" y="10"/>
                    <a:pt x="21" y="10"/>
                    <a:pt x="22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963738" y="5665788"/>
              <a:ext cx="96838" cy="42863"/>
            </a:xfrm>
            <a:custGeom>
              <a:avLst/>
              <a:gdLst>
                <a:gd name="T0" fmla="*/ 21 w 23"/>
                <a:gd name="T1" fmla="*/ 5 h 10"/>
                <a:gd name="T2" fmla="*/ 20 w 23"/>
                <a:gd name="T3" fmla="*/ 5 h 10"/>
                <a:gd name="T4" fmla="*/ 19 w 23"/>
                <a:gd name="T5" fmla="*/ 4 h 10"/>
                <a:gd name="T6" fmla="*/ 19 w 23"/>
                <a:gd name="T7" fmla="*/ 4 h 10"/>
                <a:gd name="T8" fmla="*/ 18 w 23"/>
                <a:gd name="T9" fmla="*/ 4 h 10"/>
                <a:gd name="T10" fmla="*/ 6 w 23"/>
                <a:gd name="T11" fmla="*/ 2 h 10"/>
                <a:gd name="T12" fmla="*/ 1 w 23"/>
                <a:gd name="T13" fmla="*/ 5 h 10"/>
                <a:gd name="T14" fmla="*/ 13 w 23"/>
                <a:gd name="T15" fmla="*/ 9 h 10"/>
                <a:gd name="T16" fmla="*/ 21 w 23"/>
                <a:gd name="T17" fmla="*/ 6 h 10"/>
                <a:gd name="T18" fmla="*/ 21 w 23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0">
                  <a:moveTo>
                    <a:pt x="21" y="5"/>
                  </a:moveTo>
                  <a:cubicBezTo>
                    <a:pt x="17" y="7"/>
                    <a:pt x="13" y="8"/>
                    <a:pt x="20" y="5"/>
                  </a:cubicBezTo>
                  <a:cubicBezTo>
                    <a:pt x="22" y="4"/>
                    <a:pt x="23" y="3"/>
                    <a:pt x="19" y="4"/>
                  </a:cubicBezTo>
                  <a:cubicBezTo>
                    <a:pt x="13" y="7"/>
                    <a:pt x="12" y="7"/>
                    <a:pt x="19" y="4"/>
                  </a:cubicBezTo>
                  <a:cubicBezTo>
                    <a:pt x="22" y="3"/>
                    <a:pt x="21" y="2"/>
                    <a:pt x="18" y="4"/>
                  </a:cubicBezTo>
                  <a:cubicBezTo>
                    <a:pt x="12" y="6"/>
                    <a:pt x="10" y="4"/>
                    <a:pt x="6" y="2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2" y="9"/>
                    <a:pt x="8" y="10"/>
                    <a:pt x="13" y="9"/>
                  </a:cubicBezTo>
                  <a:cubicBezTo>
                    <a:pt x="16" y="8"/>
                    <a:pt x="20" y="6"/>
                    <a:pt x="21" y="6"/>
                  </a:cubicBezTo>
                  <a:cubicBezTo>
                    <a:pt x="23" y="4"/>
                    <a:pt x="22" y="4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2047876" y="5630863"/>
              <a:ext cx="68263" cy="55563"/>
            </a:xfrm>
            <a:custGeom>
              <a:avLst/>
              <a:gdLst>
                <a:gd name="T0" fmla="*/ 9 w 16"/>
                <a:gd name="T1" fmla="*/ 12 h 13"/>
                <a:gd name="T2" fmla="*/ 8 w 16"/>
                <a:gd name="T3" fmla="*/ 1 h 13"/>
                <a:gd name="T4" fmla="*/ 4 w 16"/>
                <a:gd name="T5" fmla="*/ 11 h 13"/>
                <a:gd name="T6" fmla="*/ 5 w 16"/>
                <a:gd name="T7" fmla="*/ 11 h 13"/>
                <a:gd name="T8" fmla="*/ 4 w 16"/>
                <a:gd name="T9" fmla="*/ 8 h 13"/>
                <a:gd name="T10" fmla="*/ 5 w 16"/>
                <a:gd name="T11" fmla="*/ 8 h 13"/>
                <a:gd name="T12" fmla="*/ 6 w 16"/>
                <a:gd name="T13" fmla="*/ 12 h 13"/>
                <a:gd name="T14" fmla="*/ 7 w 16"/>
                <a:gd name="T15" fmla="*/ 12 h 13"/>
                <a:gd name="T16" fmla="*/ 6 w 16"/>
                <a:gd name="T17" fmla="*/ 7 h 13"/>
                <a:gd name="T18" fmla="*/ 7 w 16"/>
                <a:gd name="T19" fmla="*/ 7 h 13"/>
                <a:gd name="T20" fmla="*/ 7 w 16"/>
                <a:gd name="T21" fmla="*/ 12 h 13"/>
                <a:gd name="T22" fmla="*/ 8 w 16"/>
                <a:gd name="T23" fmla="*/ 12 h 13"/>
                <a:gd name="T24" fmla="*/ 8 w 16"/>
                <a:gd name="T25" fmla="*/ 7 h 13"/>
                <a:gd name="T26" fmla="*/ 9 w 16"/>
                <a:gd name="T27" fmla="*/ 7 h 13"/>
                <a:gd name="T28" fmla="*/ 9 w 16"/>
                <a:gd name="T29" fmla="*/ 11 h 13"/>
                <a:gd name="T30" fmla="*/ 9 w 16"/>
                <a:gd name="T3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3">
                  <a:moveTo>
                    <a:pt x="9" y="12"/>
                  </a:moveTo>
                  <a:cubicBezTo>
                    <a:pt x="10" y="11"/>
                    <a:pt x="16" y="1"/>
                    <a:pt x="8" y="1"/>
                  </a:cubicBezTo>
                  <a:cubicBezTo>
                    <a:pt x="0" y="0"/>
                    <a:pt x="2" y="9"/>
                    <a:pt x="4" y="11"/>
                  </a:cubicBezTo>
                  <a:cubicBezTo>
                    <a:pt x="6" y="13"/>
                    <a:pt x="6" y="13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7"/>
                    <a:pt x="4" y="6"/>
                    <a:pt x="5" y="8"/>
                  </a:cubicBezTo>
                  <a:cubicBezTo>
                    <a:pt x="5" y="9"/>
                    <a:pt x="6" y="11"/>
                    <a:pt x="6" y="12"/>
                  </a:cubicBezTo>
                  <a:cubicBezTo>
                    <a:pt x="6" y="12"/>
                    <a:pt x="7" y="13"/>
                    <a:pt x="7" y="12"/>
                  </a:cubicBezTo>
                  <a:cubicBezTo>
                    <a:pt x="6" y="10"/>
                    <a:pt x="6" y="8"/>
                    <a:pt x="6" y="7"/>
                  </a:cubicBezTo>
                  <a:cubicBezTo>
                    <a:pt x="7" y="5"/>
                    <a:pt x="7" y="5"/>
                    <a:pt x="7" y="7"/>
                  </a:cubicBezTo>
                  <a:cubicBezTo>
                    <a:pt x="7" y="8"/>
                    <a:pt x="7" y="11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6"/>
                    <a:pt x="9" y="5"/>
                    <a:pt x="9" y="7"/>
                  </a:cubicBezTo>
                  <a:cubicBezTo>
                    <a:pt x="9" y="9"/>
                    <a:pt x="9" y="10"/>
                    <a:pt x="9" y="11"/>
                  </a:cubicBezTo>
                  <a:cubicBezTo>
                    <a:pt x="8" y="12"/>
                    <a:pt x="9" y="12"/>
                    <a:pt x="9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2060576" y="5394325"/>
              <a:ext cx="55563" cy="241300"/>
            </a:xfrm>
            <a:custGeom>
              <a:avLst/>
              <a:gdLst>
                <a:gd name="T0" fmla="*/ 4 w 13"/>
                <a:gd name="T1" fmla="*/ 4 h 57"/>
                <a:gd name="T2" fmla="*/ 7 w 13"/>
                <a:gd name="T3" fmla="*/ 25 h 57"/>
                <a:gd name="T4" fmla="*/ 3 w 13"/>
                <a:gd name="T5" fmla="*/ 54 h 57"/>
                <a:gd name="T6" fmla="*/ 4 w 13"/>
                <a:gd name="T7" fmla="*/ 55 h 57"/>
                <a:gd name="T8" fmla="*/ 7 w 13"/>
                <a:gd name="T9" fmla="*/ 27 h 57"/>
                <a:gd name="T10" fmla="*/ 6 w 13"/>
                <a:gd name="T11" fmla="*/ 4 h 57"/>
                <a:gd name="T12" fmla="*/ 4 w 13"/>
                <a:gd name="T13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7">
                  <a:moveTo>
                    <a:pt x="4" y="4"/>
                  </a:moveTo>
                  <a:cubicBezTo>
                    <a:pt x="9" y="9"/>
                    <a:pt x="10" y="18"/>
                    <a:pt x="7" y="25"/>
                  </a:cubicBezTo>
                  <a:cubicBezTo>
                    <a:pt x="1" y="37"/>
                    <a:pt x="2" y="46"/>
                    <a:pt x="3" y="54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53"/>
                    <a:pt x="2" y="36"/>
                    <a:pt x="7" y="27"/>
                  </a:cubicBezTo>
                  <a:cubicBezTo>
                    <a:pt x="13" y="17"/>
                    <a:pt x="10" y="9"/>
                    <a:pt x="6" y="4"/>
                  </a:cubicBezTo>
                  <a:cubicBezTo>
                    <a:pt x="1" y="0"/>
                    <a:pt x="0" y="1"/>
                    <a:pt x="4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2014538" y="5449888"/>
              <a:ext cx="76200" cy="63500"/>
            </a:xfrm>
            <a:custGeom>
              <a:avLst/>
              <a:gdLst>
                <a:gd name="T0" fmla="*/ 7 w 18"/>
                <a:gd name="T1" fmla="*/ 12 h 15"/>
                <a:gd name="T2" fmla="*/ 9 w 18"/>
                <a:gd name="T3" fmla="*/ 14 h 15"/>
                <a:gd name="T4" fmla="*/ 18 w 18"/>
                <a:gd name="T5" fmla="*/ 4 h 15"/>
                <a:gd name="T6" fmla="*/ 17 w 18"/>
                <a:gd name="T7" fmla="*/ 4 h 15"/>
                <a:gd name="T8" fmla="*/ 7 w 18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7" y="12"/>
                  </a:moveTo>
                  <a:cubicBezTo>
                    <a:pt x="0" y="12"/>
                    <a:pt x="1" y="15"/>
                    <a:pt x="9" y="14"/>
                  </a:cubicBezTo>
                  <a:cubicBezTo>
                    <a:pt x="14" y="14"/>
                    <a:pt x="17" y="6"/>
                    <a:pt x="18" y="4"/>
                  </a:cubicBezTo>
                  <a:cubicBezTo>
                    <a:pt x="18" y="2"/>
                    <a:pt x="18" y="0"/>
                    <a:pt x="17" y="4"/>
                  </a:cubicBezTo>
                  <a:cubicBezTo>
                    <a:pt x="15" y="8"/>
                    <a:pt x="11" y="12"/>
                    <a:pt x="7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095501" y="5483225"/>
              <a:ext cx="53975" cy="80963"/>
            </a:xfrm>
            <a:custGeom>
              <a:avLst/>
              <a:gdLst>
                <a:gd name="T0" fmla="*/ 3 w 13"/>
                <a:gd name="T1" fmla="*/ 3 h 19"/>
                <a:gd name="T2" fmla="*/ 4 w 13"/>
                <a:gd name="T3" fmla="*/ 15 h 19"/>
                <a:gd name="T4" fmla="*/ 7 w 13"/>
                <a:gd name="T5" fmla="*/ 14 h 19"/>
                <a:gd name="T6" fmla="*/ 3 w 13"/>
                <a:gd name="T7" fmla="*/ 4 h 19"/>
                <a:gd name="T8" fmla="*/ 3 w 13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3" y="3"/>
                  </a:moveTo>
                  <a:cubicBezTo>
                    <a:pt x="2" y="5"/>
                    <a:pt x="0" y="13"/>
                    <a:pt x="4" y="15"/>
                  </a:cubicBezTo>
                  <a:cubicBezTo>
                    <a:pt x="11" y="19"/>
                    <a:pt x="13" y="16"/>
                    <a:pt x="7" y="14"/>
                  </a:cubicBezTo>
                  <a:cubicBezTo>
                    <a:pt x="3" y="13"/>
                    <a:pt x="2" y="7"/>
                    <a:pt x="3" y="4"/>
                  </a:cubicBezTo>
                  <a:cubicBezTo>
                    <a:pt x="5" y="0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2085976" y="5826125"/>
              <a:ext cx="17463" cy="12700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2044701" y="5826125"/>
              <a:ext cx="15875" cy="12700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2065338" y="5848350"/>
              <a:ext cx="20638" cy="15875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727326" y="5257800"/>
              <a:ext cx="17463" cy="17463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1 h 4"/>
                <a:gd name="T4" fmla="*/ 1 w 4"/>
                <a:gd name="T5" fmla="*/ 1 h 4"/>
                <a:gd name="T6" fmla="*/ 1 w 4"/>
                <a:gd name="T7" fmla="*/ 3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2697163" y="5280025"/>
              <a:ext cx="22225" cy="15875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2735263" y="5283200"/>
              <a:ext cx="17463" cy="17463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3 h 4"/>
                <a:gd name="T4" fmla="*/ 4 w 4"/>
                <a:gd name="T5" fmla="*/ 3 h 4"/>
                <a:gd name="T6" fmla="*/ 4 w 4"/>
                <a:gd name="T7" fmla="*/ 1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3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398588" y="5257800"/>
              <a:ext cx="20638" cy="17463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428751" y="5280025"/>
              <a:ext cx="20638" cy="15875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393826" y="5283200"/>
              <a:ext cx="17463" cy="1746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1 h 4"/>
                <a:gd name="T4" fmla="*/ 0 w 4"/>
                <a:gd name="T5" fmla="*/ 3 h 4"/>
                <a:gd name="T6" fmla="*/ 3 w 4"/>
                <a:gd name="T7" fmla="*/ 3 h 4"/>
                <a:gd name="T8" fmla="*/ 3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3262919" y="246014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5E71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人力资源管理系统</a:t>
            </a:r>
            <a:endParaRPr lang="zh-CN" altLang="en-US" sz="5400" b="1" dirty="0">
              <a:solidFill>
                <a:srgbClr val="5E71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471"/>
          <p:cNvSpPr>
            <a:spLocks noChangeArrowheads="1"/>
          </p:cNvSpPr>
          <p:nvPr/>
        </p:nvSpPr>
        <p:spPr bwMode="auto">
          <a:xfrm>
            <a:off x="3417029" y="3407598"/>
            <a:ext cx="5444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 RESOURCE  MANAGEMENT  SYSTEM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3417029" y="3397147"/>
            <a:ext cx="534969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>
            <a:spLocks noChangeArrowheads="1"/>
          </p:cNvSpPr>
          <p:nvPr/>
        </p:nvSpPr>
        <p:spPr bwMode="auto">
          <a:xfrm>
            <a:off x="3918938" y="3799332"/>
            <a:ext cx="223651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：实训二组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>
            <a:spLocks noChangeArrowheads="1"/>
          </p:cNvSpPr>
          <p:nvPr/>
        </p:nvSpPr>
        <p:spPr bwMode="auto">
          <a:xfrm>
            <a:off x="3907827" y="4285817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：王伟杰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>
            <a:spLocks noChangeArrowheads="1"/>
          </p:cNvSpPr>
          <p:nvPr/>
        </p:nvSpPr>
        <p:spPr bwMode="auto">
          <a:xfrm>
            <a:off x="6612749" y="3809694"/>
            <a:ext cx="198163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>
            <a:spLocks noChangeArrowheads="1"/>
          </p:cNvSpPr>
          <p:nvPr/>
        </p:nvSpPr>
        <p:spPr bwMode="auto">
          <a:xfrm>
            <a:off x="6625349" y="4257689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答辩课程：实训课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KSO_Shape"/>
          <p:cNvSpPr>
            <a:spLocks/>
          </p:cNvSpPr>
          <p:nvPr/>
        </p:nvSpPr>
        <p:spPr bwMode="auto">
          <a:xfrm>
            <a:off x="3562791" y="3722325"/>
            <a:ext cx="371781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47474"/>
              </a:solidFill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3562791" y="4239419"/>
            <a:ext cx="333202" cy="408257"/>
            <a:chOff x="5772292" y="7500829"/>
            <a:chExt cx="225879" cy="276759"/>
          </a:xfrm>
          <a:solidFill>
            <a:schemeClr val="accent4">
              <a:lumMod val="50000"/>
            </a:schemeClr>
          </a:solidFill>
        </p:grpSpPr>
        <p:sp>
          <p:nvSpPr>
            <p:cNvPr id="168" name="Freeform 16"/>
            <p:cNvSpPr>
              <a:spLocks/>
            </p:cNvSpPr>
            <p:nvPr/>
          </p:nvSpPr>
          <p:spPr bwMode="auto">
            <a:xfrm>
              <a:off x="5962506" y="7612299"/>
              <a:ext cx="35665" cy="32427"/>
            </a:xfrm>
            <a:custGeom>
              <a:avLst/>
              <a:gdLst>
                <a:gd name="T0" fmla="*/ 13 w 14"/>
                <a:gd name="T1" fmla="*/ 1 h 4"/>
                <a:gd name="T2" fmla="*/ 12 w 14"/>
                <a:gd name="T3" fmla="*/ 0 h 4"/>
                <a:gd name="T4" fmla="*/ 3 w 14"/>
                <a:gd name="T5" fmla="*/ 0 h 4"/>
                <a:gd name="T6" fmla="*/ 1 w 14"/>
                <a:gd name="T7" fmla="*/ 1 h 4"/>
                <a:gd name="T8" fmla="*/ 0 w 14"/>
                <a:gd name="T9" fmla="*/ 2 h 4"/>
                <a:gd name="T10" fmla="*/ 1 w 14"/>
                <a:gd name="T11" fmla="*/ 4 h 4"/>
                <a:gd name="T12" fmla="*/ 3 w 14"/>
                <a:gd name="T13" fmla="*/ 4 h 4"/>
                <a:gd name="T14" fmla="*/ 12 w 14"/>
                <a:gd name="T15" fmla="*/ 4 h 4"/>
                <a:gd name="T16" fmla="*/ 13 w 14"/>
                <a:gd name="T17" fmla="*/ 4 h 4"/>
                <a:gd name="T18" fmla="*/ 14 w 14"/>
                <a:gd name="T19" fmla="*/ 2 h 4"/>
                <a:gd name="T20" fmla="*/ 13 w 14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4">
                  <a:moveTo>
                    <a:pt x="13" y="1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69" name="Freeform 17"/>
            <p:cNvSpPr>
              <a:spLocks/>
            </p:cNvSpPr>
            <p:nvPr/>
          </p:nvSpPr>
          <p:spPr bwMode="auto">
            <a:xfrm>
              <a:off x="5954941" y="7559378"/>
              <a:ext cx="32423" cy="32427"/>
            </a:xfrm>
            <a:custGeom>
              <a:avLst/>
              <a:gdLst>
                <a:gd name="T0" fmla="*/ 3 w 13"/>
                <a:gd name="T1" fmla="*/ 9 h 9"/>
                <a:gd name="T2" fmla="*/ 4 w 13"/>
                <a:gd name="T3" fmla="*/ 9 h 9"/>
                <a:gd name="T4" fmla="*/ 12 w 13"/>
                <a:gd name="T5" fmla="*/ 4 h 9"/>
                <a:gd name="T6" fmla="*/ 12 w 13"/>
                <a:gd name="T7" fmla="*/ 4 h 9"/>
                <a:gd name="T8" fmla="*/ 12 w 13"/>
                <a:gd name="T9" fmla="*/ 4 h 9"/>
                <a:gd name="T10" fmla="*/ 12 w 13"/>
                <a:gd name="T11" fmla="*/ 1 h 9"/>
                <a:gd name="T12" fmla="*/ 11 w 13"/>
                <a:gd name="T13" fmla="*/ 0 h 9"/>
                <a:gd name="T14" fmla="*/ 9 w 13"/>
                <a:gd name="T15" fmla="*/ 1 h 9"/>
                <a:gd name="T16" fmla="*/ 2 w 13"/>
                <a:gd name="T17" fmla="*/ 5 h 9"/>
                <a:gd name="T18" fmla="*/ 1 w 13"/>
                <a:gd name="T19" fmla="*/ 5 h 9"/>
                <a:gd name="T20" fmla="*/ 1 w 13"/>
                <a:gd name="T21" fmla="*/ 8 h 9"/>
                <a:gd name="T22" fmla="*/ 3 w 13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3" y="9"/>
                  </a:moveTo>
                  <a:cubicBezTo>
                    <a:pt x="3" y="9"/>
                    <a:pt x="3" y="9"/>
                    <a:pt x="4" y="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0" y="0"/>
                    <a:pt x="10" y="0"/>
                    <a:pt x="9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2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0" name="Freeform 18"/>
            <p:cNvSpPr>
              <a:spLocks/>
            </p:cNvSpPr>
            <p:nvPr/>
          </p:nvSpPr>
          <p:spPr bwMode="auto">
            <a:xfrm>
              <a:off x="5923598" y="7513215"/>
              <a:ext cx="31125" cy="33928"/>
            </a:xfrm>
            <a:custGeom>
              <a:avLst/>
              <a:gdLst>
                <a:gd name="T0" fmla="*/ 8 w 10"/>
                <a:gd name="T1" fmla="*/ 1 h 13"/>
                <a:gd name="T2" fmla="*/ 6 w 10"/>
                <a:gd name="T3" fmla="*/ 1 h 13"/>
                <a:gd name="T4" fmla="*/ 5 w 10"/>
                <a:gd name="T5" fmla="*/ 2 h 13"/>
                <a:gd name="T6" fmla="*/ 1 w 10"/>
                <a:gd name="T7" fmla="*/ 10 h 13"/>
                <a:gd name="T8" fmla="*/ 2 w 10"/>
                <a:gd name="T9" fmla="*/ 12 h 13"/>
                <a:gd name="T10" fmla="*/ 3 w 10"/>
                <a:gd name="T11" fmla="*/ 13 h 13"/>
                <a:gd name="T12" fmla="*/ 4 w 10"/>
                <a:gd name="T13" fmla="*/ 12 h 13"/>
                <a:gd name="T14" fmla="*/ 5 w 10"/>
                <a:gd name="T15" fmla="*/ 12 h 13"/>
                <a:gd name="T16" fmla="*/ 9 w 10"/>
                <a:gd name="T17" fmla="*/ 4 h 13"/>
                <a:gd name="T18" fmla="*/ 8 w 10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3">
                  <a:moveTo>
                    <a:pt x="8" y="1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9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auto">
            <a:xfrm>
              <a:off x="5777696" y="7556001"/>
              <a:ext cx="33504" cy="32427"/>
            </a:xfrm>
            <a:custGeom>
              <a:avLst/>
              <a:gdLst>
                <a:gd name="T0" fmla="*/ 2 w 13"/>
                <a:gd name="T1" fmla="*/ 5 h 9"/>
                <a:gd name="T2" fmla="*/ 10 w 13"/>
                <a:gd name="T3" fmla="*/ 9 h 9"/>
                <a:gd name="T4" fmla="*/ 11 w 13"/>
                <a:gd name="T5" fmla="*/ 9 h 9"/>
                <a:gd name="T6" fmla="*/ 12 w 13"/>
                <a:gd name="T7" fmla="*/ 9 h 9"/>
                <a:gd name="T8" fmla="*/ 13 w 13"/>
                <a:gd name="T9" fmla="*/ 8 h 9"/>
                <a:gd name="T10" fmla="*/ 12 w 13"/>
                <a:gd name="T11" fmla="*/ 5 h 9"/>
                <a:gd name="T12" fmla="*/ 4 w 13"/>
                <a:gd name="T13" fmla="*/ 1 h 9"/>
                <a:gd name="T14" fmla="*/ 1 w 13"/>
                <a:gd name="T15" fmla="*/ 1 h 9"/>
                <a:gd name="T16" fmla="*/ 1 w 13"/>
                <a:gd name="T17" fmla="*/ 2 h 9"/>
                <a:gd name="T18" fmla="*/ 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2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3" y="7"/>
                    <a:pt x="13" y="6"/>
                    <a:pt x="12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1" y="4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2" name="Freeform 20"/>
            <p:cNvSpPr>
              <a:spLocks/>
            </p:cNvSpPr>
            <p:nvPr/>
          </p:nvSpPr>
          <p:spPr bwMode="auto">
            <a:xfrm>
              <a:off x="5954941" y="7649455"/>
              <a:ext cx="32423" cy="32427"/>
            </a:xfrm>
            <a:custGeom>
              <a:avLst/>
              <a:gdLst>
                <a:gd name="T0" fmla="*/ 12 w 13"/>
                <a:gd name="T1" fmla="*/ 5 h 9"/>
                <a:gd name="T2" fmla="*/ 4 w 13"/>
                <a:gd name="T3" fmla="*/ 1 h 9"/>
                <a:gd name="T4" fmla="*/ 1 w 13"/>
                <a:gd name="T5" fmla="*/ 1 h 9"/>
                <a:gd name="T6" fmla="*/ 1 w 13"/>
                <a:gd name="T7" fmla="*/ 1 h 9"/>
                <a:gd name="T8" fmla="*/ 2 w 13"/>
                <a:gd name="T9" fmla="*/ 4 h 9"/>
                <a:gd name="T10" fmla="*/ 10 w 13"/>
                <a:gd name="T11" fmla="*/ 9 h 9"/>
                <a:gd name="T12" fmla="*/ 11 w 13"/>
                <a:gd name="T13" fmla="*/ 9 h 9"/>
                <a:gd name="T14" fmla="*/ 12 w 13"/>
                <a:gd name="T15" fmla="*/ 9 h 9"/>
                <a:gd name="T16" fmla="*/ 12 w 13"/>
                <a:gd name="T17" fmla="*/ 8 h 9"/>
                <a:gd name="T18" fmla="*/ 1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12" y="5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6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3" name="Freeform 21"/>
            <p:cNvSpPr>
              <a:spLocks/>
            </p:cNvSpPr>
            <p:nvPr/>
          </p:nvSpPr>
          <p:spPr bwMode="auto">
            <a:xfrm>
              <a:off x="5780937" y="7652833"/>
              <a:ext cx="31125" cy="32427"/>
            </a:xfrm>
            <a:custGeom>
              <a:avLst/>
              <a:gdLst>
                <a:gd name="T0" fmla="*/ 10 w 12"/>
                <a:gd name="T1" fmla="*/ 0 h 9"/>
                <a:gd name="T2" fmla="*/ 9 w 12"/>
                <a:gd name="T3" fmla="*/ 1 h 9"/>
                <a:gd name="T4" fmla="*/ 1 w 12"/>
                <a:gd name="T5" fmla="*/ 5 h 9"/>
                <a:gd name="T6" fmla="*/ 1 w 12"/>
                <a:gd name="T7" fmla="*/ 6 h 9"/>
                <a:gd name="T8" fmla="*/ 0 w 12"/>
                <a:gd name="T9" fmla="*/ 8 h 9"/>
                <a:gd name="T10" fmla="*/ 2 w 12"/>
                <a:gd name="T11" fmla="*/ 9 h 9"/>
                <a:gd name="T12" fmla="*/ 3 w 12"/>
                <a:gd name="T13" fmla="*/ 9 h 9"/>
                <a:gd name="T14" fmla="*/ 11 w 12"/>
                <a:gd name="T15" fmla="*/ 4 h 9"/>
                <a:gd name="T16" fmla="*/ 11 w 12"/>
                <a:gd name="T17" fmla="*/ 4 h 9"/>
                <a:gd name="T18" fmla="*/ 12 w 12"/>
                <a:gd name="T19" fmla="*/ 2 h 9"/>
                <a:gd name="T20" fmla="*/ 10 w 1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4" name="Freeform 22"/>
            <p:cNvSpPr>
              <a:spLocks/>
            </p:cNvSpPr>
            <p:nvPr/>
          </p:nvSpPr>
          <p:spPr bwMode="auto">
            <a:xfrm>
              <a:off x="5818764" y="7513214"/>
              <a:ext cx="31125" cy="32427"/>
            </a:xfrm>
            <a:custGeom>
              <a:avLst/>
              <a:gdLst>
                <a:gd name="T0" fmla="*/ 4 w 9"/>
                <a:gd name="T1" fmla="*/ 1 h 12"/>
                <a:gd name="T2" fmla="*/ 3 w 9"/>
                <a:gd name="T3" fmla="*/ 0 h 12"/>
                <a:gd name="T4" fmla="*/ 1 w 9"/>
                <a:gd name="T5" fmla="*/ 0 h 12"/>
                <a:gd name="T6" fmla="*/ 1 w 9"/>
                <a:gd name="T7" fmla="*/ 0 h 12"/>
                <a:gd name="T8" fmla="*/ 0 w 9"/>
                <a:gd name="T9" fmla="*/ 3 h 12"/>
                <a:gd name="T10" fmla="*/ 5 w 9"/>
                <a:gd name="T11" fmla="*/ 11 h 12"/>
                <a:gd name="T12" fmla="*/ 7 w 9"/>
                <a:gd name="T13" fmla="*/ 12 h 12"/>
                <a:gd name="T14" fmla="*/ 8 w 9"/>
                <a:gd name="T15" fmla="*/ 12 h 12"/>
                <a:gd name="T16" fmla="*/ 8 w 9"/>
                <a:gd name="T17" fmla="*/ 11 h 12"/>
                <a:gd name="T18" fmla="*/ 9 w 9"/>
                <a:gd name="T19" fmla="*/ 9 h 12"/>
                <a:gd name="T20" fmla="*/ 4 w 9"/>
                <a:gd name="T2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2">
                  <a:moveTo>
                    <a:pt x="4" y="1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0"/>
                    <a:pt x="9" y="9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5" name="Freeform 23"/>
            <p:cNvSpPr>
              <a:spLocks/>
            </p:cNvSpPr>
            <p:nvPr/>
          </p:nvSpPr>
          <p:spPr bwMode="auto">
            <a:xfrm>
              <a:off x="5878207" y="7500829"/>
              <a:ext cx="31125" cy="32833"/>
            </a:xfrm>
            <a:custGeom>
              <a:avLst/>
              <a:gdLst>
                <a:gd name="T0" fmla="*/ 2 w 5"/>
                <a:gd name="T1" fmla="*/ 0 h 13"/>
                <a:gd name="T2" fmla="*/ 1 w 5"/>
                <a:gd name="T3" fmla="*/ 0 h 13"/>
                <a:gd name="T4" fmla="*/ 0 w 5"/>
                <a:gd name="T5" fmla="*/ 2 h 13"/>
                <a:gd name="T6" fmla="*/ 0 w 5"/>
                <a:gd name="T7" fmla="*/ 11 h 13"/>
                <a:gd name="T8" fmla="*/ 3 w 5"/>
                <a:gd name="T9" fmla="*/ 13 h 13"/>
                <a:gd name="T10" fmla="*/ 4 w 5"/>
                <a:gd name="T11" fmla="*/ 13 h 13"/>
                <a:gd name="T12" fmla="*/ 5 w 5"/>
                <a:gd name="T13" fmla="*/ 11 h 13"/>
                <a:gd name="T14" fmla="*/ 5 w 5"/>
                <a:gd name="T15" fmla="*/ 2 h 13"/>
                <a:gd name="T16" fmla="*/ 2 w 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2"/>
                    <a:pt x="5" y="12"/>
                    <a:pt x="5" y="1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6" name="Freeform 24"/>
            <p:cNvSpPr>
              <a:spLocks/>
            </p:cNvSpPr>
            <p:nvPr/>
          </p:nvSpPr>
          <p:spPr bwMode="auto">
            <a:xfrm>
              <a:off x="5772292" y="7612298"/>
              <a:ext cx="36746" cy="32427"/>
            </a:xfrm>
            <a:custGeom>
              <a:avLst/>
              <a:gdLst>
                <a:gd name="T0" fmla="*/ 13 w 14"/>
                <a:gd name="T1" fmla="*/ 4 h 5"/>
                <a:gd name="T2" fmla="*/ 14 w 14"/>
                <a:gd name="T3" fmla="*/ 2 h 5"/>
                <a:gd name="T4" fmla="*/ 13 w 14"/>
                <a:gd name="T5" fmla="*/ 1 h 5"/>
                <a:gd name="T6" fmla="*/ 12 w 14"/>
                <a:gd name="T7" fmla="*/ 0 h 5"/>
                <a:gd name="T8" fmla="*/ 3 w 14"/>
                <a:gd name="T9" fmla="*/ 0 h 5"/>
                <a:gd name="T10" fmla="*/ 1 w 14"/>
                <a:gd name="T11" fmla="*/ 1 h 5"/>
                <a:gd name="T12" fmla="*/ 0 w 14"/>
                <a:gd name="T13" fmla="*/ 2 h 5"/>
                <a:gd name="T14" fmla="*/ 3 w 14"/>
                <a:gd name="T15" fmla="*/ 5 h 5"/>
                <a:gd name="T16" fmla="*/ 12 w 14"/>
                <a:gd name="T17" fmla="*/ 5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7" name="Freeform 25"/>
            <p:cNvSpPr>
              <a:spLocks/>
            </p:cNvSpPr>
            <p:nvPr/>
          </p:nvSpPr>
          <p:spPr bwMode="auto">
            <a:xfrm>
              <a:off x="5859834" y="7708004"/>
              <a:ext cx="50796" cy="32427"/>
            </a:xfrm>
            <a:custGeom>
              <a:avLst/>
              <a:gdLst>
                <a:gd name="T0" fmla="*/ 20 w 20"/>
                <a:gd name="T1" fmla="*/ 2 h 5"/>
                <a:gd name="T2" fmla="*/ 18 w 20"/>
                <a:gd name="T3" fmla="*/ 4 h 5"/>
                <a:gd name="T4" fmla="*/ 2 w 20"/>
                <a:gd name="T5" fmla="*/ 4 h 5"/>
                <a:gd name="T6" fmla="*/ 0 w 20"/>
                <a:gd name="T7" fmla="*/ 2 h 5"/>
                <a:gd name="T8" fmla="*/ 3 w 20"/>
                <a:gd name="T9" fmla="*/ 0 h 5"/>
                <a:gd name="T10" fmla="*/ 18 w 20"/>
                <a:gd name="T11" fmla="*/ 0 h 5"/>
                <a:gd name="T12" fmla="*/ 20 w 20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20" y="2"/>
                  </a:moveTo>
                  <a:cubicBezTo>
                    <a:pt x="20" y="3"/>
                    <a:pt x="20" y="4"/>
                    <a:pt x="18" y="4"/>
                  </a:cubicBezTo>
                  <a:cubicBezTo>
                    <a:pt x="13" y="5"/>
                    <a:pt x="7" y="5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7" y="1"/>
                    <a:pt x="13" y="1"/>
                    <a:pt x="18" y="0"/>
                  </a:cubicBezTo>
                  <a:cubicBezTo>
                    <a:pt x="19" y="0"/>
                    <a:pt x="20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8" name="Freeform 26"/>
            <p:cNvSpPr>
              <a:spLocks/>
            </p:cNvSpPr>
            <p:nvPr/>
          </p:nvSpPr>
          <p:spPr bwMode="auto">
            <a:xfrm>
              <a:off x="5857672" y="7721516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9" name="Freeform 27"/>
            <p:cNvSpPr>
              <a:spLocks/>
            </p:cNvSpPr>
            <p:nvPr/>
          </p:nvSpPr>
          <p:spPr bwMode="auto">
            <a:xfrm>
              <a:off x="5857672" y="7735027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80" name="Freeform 28"/>
            <p:cNvSpPr>
              <a:spLocks/>
            </p:cNvSpPr>
            <p:nvPr/>
          </p:nvSpPr>
          <p:spPr bwMode="auto">
            <a:xfrm>
              <a:off x="5869560" y="7745161"/>
              <a:ext cx="31342" cy="32427"/>
            </a:xfrm>
            <a:custGeom>
              <a:avLst/>
              <a:gdLst>
                <a:gd name="T0" fmla="*/ 11 w 12"/>
                <a:gd name="T1" fmla="*/ 1 h 3"/>
                <a:gd name="T2" fmla="*/ 10 w 12"/>
                <a:gd name="T3" fmla="*/ 3 h 3"/>
                <a:gd name="T4" fmla="*/ 1 w 12"/>
                <a:gd name="T5" fmla="*/ 3 h 3"/>
                <a:gd name="T6" fmla="*/ 0 w 12"/>
                <a:gd name="T7" fmla="*/ 1 h 3"/>
                <a:gd name="T8" fmla="*/ 1 w 12"/>
                <a:gd name="T9" fmla="*/ 0 h 3"/>
                <a:gd name="T10" fmla="*/ 10 w 12"/>
                <a:gd name="T11" fmla="*/ 0 h 3"/>
                <a:gd name="T12" fmla="*/ 11 w 12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1" y="1"/>
                  </a:moveTo>
                  <a:cubicBezTo>
                    <a:pt x="12" y="2"/>
                    <a:pt x="11" y="3"/>
                    <a:pt x="10" y="3"/>
                  </a:cubicBezTo>
                  <a:cubicBezTo>
                    <a:pt x="7" y="3"/>
                    <a:pt x="4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81" name="Freeform 29"/>
            <p:cNvSpPr>
              <a:spLocks noEditPoints="1"/>
            </p:cNvSpPr>
            <p:nvPr/>
          </p:nvSpPr>
          <p:spPr bwMode="auto">
            <a:xfrm>
              <a:off x="5816603" y="7543616"/>
              <a:ext cx="138338" cy="159789"/>
            </a:xfrm>
            <a:custGeom>
              <a:avLst/>
              <a:gdLst>
                <a:gd name="T0" fmla="*/ 27 w 54"/>
                <a:gd name="T1" fmla="*/ 0 h 62"/>
                <a:gd name="T2" fmla="*/ 0 w 54"/>
                <a:gd name="T3" fmla="*/ 27 h 62"/>
                <a:gd name="T4" fmla="*/ 16 w 54"/>
                <a:gd name="T5" fmla="*/ 60 h 62"/>
                <a:gd name="T6" fmla="*/ 38 w 54"/>
                <a:gd name="T7" fmla="*/ 60 h 62"/>
                <a:gd name="T8" fmla="*/ 54 w 54"/>
                <a:gd name="T9" fmla="*/ 27 h 62"/>
                <a:gd name="T10" fmla="*/ 27 w 54"/>
                <a:gd name="T11" fmla="*/ 0 h 62"/>
                <a:gd name="T12" fmla="*/ 46 w 54"/>
                <a:gd name="T13" fmla="*/ 24 h 62"/>
                <a:gd name="T14" fmla="*/ 46 w 54"/>
                <a:gd name="T15" fmla="*/ 24 h 62"/>
                <a:gd name="T16" fmla="*/ 38 w 54"/>
                <a:gd name="T17" fmla="*/ 11 h 62"/>
                <a:gd name="T18" fmla="*/ 37 w 54"/>
                <a:gd name="T19" fmla="*/ 9 h 62"/>
                <a:gd name="T20" fmla="*/ 40 w 54"/>
                <a:gd name="T21" fmla="*/ 8 h 62"/>
                <a:gd name="T22" fmla="*/ 50 w 54"/>
                <a:gd name="T23" fmla="*/ 21 h 62"/>
                <a:gd name="T24" fmla="*/ 48 w 54"/>
                <a:gd name="T25" fmla="*/ 25 h 62"/>
                <a:gd name="T26" fmla="*/ 46 w 54"/>
                <a:gd name="T2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62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38"/>
                    <a:pt x="12" y="50"/>
                    <a:pt x="16" y="60"/>
                  </a:cubicBezTo>
                  <a:cubicBezTo>
                    <a:pt x="17" y="62"/>
                    <a:pt x="37" y="62"/>
                    <a:pt x="38" y="60"/>
                  </a:cubicBezTo>
                  <a:cubicBezTo>
                    <a:pt x="41" y="53"/>
                    <a:pt x="54" y="38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5" y="18"/>
                    <a:pt x="42" y="14"/>
                    <a:pt x="38" y="11"/>
                  </a:cubicBezTo>
                  <a:cubicBezTo>
                    <a:pt x="37" y="11"/>
                    <a:pt x="37" y="10"/>
                    <a:pt x="37" y="9"/>
                  </a:cubicBezTo>
                  <a:cubicBezTo>
                    <a:pt x="37" y="8"/>
                    <a:pt x="39" y="7"/>
                    <a:pt x="40" y="8"/>
                  </a:cubicBezTo>
                  <a:cubicBezTo>
                    <a:pt x="44" y="10"/>
                    <a:pt x="48" y="15"/>
                    <a:pt x="50" y="21"/>
                  </a:cubicBezTo>
                  <a:cubicBezTo>
                    <a:pt x="50" y="23"/>
                    <a:pt x="50" y="25"/>
                    <a:pt x="48" y="25"/>
                  </a:cubicBezTo>
                  <a:cubicBezTo>
                    <a:pt x="47" y="26"/>
                    <a:pt x="46" y="25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</p:grpSp>
      <p:cxnSp>
        <p:nvCxnSpPr>
          <p:cNvPr id="182" name="直接连接符 181"/>
          <p:cNvCxnSpPr/>
          <p:nvPr/>
        </p:nvCxnSpPr>
        <p:spPr>
          <a:xfrm>
            <a:off x="4043367" y="4209093"/>
            <a:ext cx="2085095" cy="711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V="1">
            <a:off x="4043367" y="4685927"/>
            <a:ext cx="2085095" cy="1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6716191" y="4207847"/>
            <a:ext cx="2050536" cy="195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6716191" y="4663345"/>
            <a:ext cx="2050536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KSO_Shape"/>
          <p:cNvSpPr>
            <a:spLocks/>
          </p:cNvSpPr>
          <p:nvPr/>
        </p:nvSpPr>
        <p:spPr bwMode="auto">
          <a:xfrm>
            <a:off x="6235615" y="3833862"/>
            <a:ext cx="354398" cy="354989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7" name="Freeform 11"/>
          <p:cNvSpPr>
            <a:spLocks noEditPoints="1"/>
          </p:cNvSpPr>
          <p:nvPr/>
        </p:nvSpPr>
        <p:spPr bwMode="auto">
          <a:xfrm>
            <a:off x="6235615" y="4292707"/>
            <a:ext cx="341125" cy="414297"/>
          </a:xfrm>
          <a:custGeom>
            <a:avLst/>
            <a:gdLst>
              <a:gd name="T0" fmla="*/ 289 w 1658"/>
              <a:gd name="T1" fmla="*/ 272 h 2016"/>
              <a:gd name="T2" fmla="*/ 1081 w 1658"/>
              <a:gd name="T3" fmla="*/ 171 h 2016"/>
              <a:gd name="T4" fmla="*/ 1206 w 1658"/>
              <a:gd name="T5" fmla="*/ 273 h 2016"/>
              <a:gd name="T6" fmla="*/ 1206 w 1658"/>
              <a:gd name="T7" fmla="*/ 305 h 2016"/>
              <a:gd name="T8" fmla="*/ 456 w 1658"/>
              <a:gd name="T9" fmla="*/ 401 h 2016"/>
              <a:gd name="T10" fmla="*/ 383 w 1658"/>
              <a:gd name="T11" fmla="*/ 521 h 2016"/>
              <a:gd name="T12" fmla="*/ 383 w 1658"/>
              <a:gd name="T13" fmla="*/ 1626 h 2016"/>
              <a:gd name="T14" fmla="*/ 289 w 1658"/>
              <a:gd name="T15" fmla="*/ 1638 h 2016"/>
              <a:gd name="T16" fmla="*/ 289 w 1658"/>
              <a:gd name="T17" fmla="*/ 272 h 2016"/>
              <a:gd name="T18" fmla="*/ 894 w 1658"/>
              <a:gd name="T19" fmla="*/ 809 h 2016"/>
              <a:gd name="T20" fmla="*/ 894 w 1658"/>
              <a:gd name="T21" fmla="*/ 1088 h 2016"/>
              <a:gd name="T22" fmla="*/ 1513 w 1658"/>
              <a:gd name="T23" fmla="*/ 1009 h 2016"/>
              <a:gd name="T24" fmla="*/ 1513 w 1658"/>
              <a:gd name="T25" fmla="*/ 729 h 2016"/>
              <a:gd name="T26" fmla="*/ 894 w 1658"/>
              <a:gd name="T27" fmla="*/ 809 h 2016"/>
              <a:gd name="T28" fmla="*/ 742 w 1658"/>
              <a:gd name="T29" fmla="*/ 624 h 2016"/>
              <a:gd name="T30" fmla="*/ 742 w 1658"/>
              <a:gd name="T31" fmla="*/ 1990 h 2016"/>
              <a:gd name="T32" fmla="*/ 1534 w 1658"/>
              <a:gd name="T33" fmla="*/ 1888 h 2016"/>
              <a:gd name="T34" fmla="*/ 1658 w 1658"/>
              <a:gd name="T35" fmla="*/ 1755 h 2016"/>
              <a:gd name="T36" fmla="*/ 1658 w 1658"/>
              <a:gd name="T37" fmla="*/ 625 h 2016"/>
              <a:gd name="T38" fmla="*/ 1534 w 1658"/>
              <a:gd name="T39" fmla="*/ 523 h 2016"/>
              <a:gd name="T40" fmla="*/ 742 w 1658"/>
              <a:gd name="T41" fmla="*/ 624 h 2016"/>
              <a:gd name="T42" fmla="*/ 491 w 1658"/>
              <a:gd name="T43" fmla="*/ 476 h 2016"/>
              <a:gd name="T44" fmla="*/ 452 w 1658"/>
              <a:gd name="T45" fmla="*/ 513 h 2016"/>
              <a:gd name="T46" fmla="*/ 452 w 1658"/>
              <a:gd name="T47" fmla="*/ 1826 h 2016"/>
              <a:gd name="T48" fmla="*/ 491 w 1658"/>
              <a:gd name="T49" fmla="*/ 1911 h 2016"/>
              <a:gd name="T50" fmla="*/ 634 w 1658"/>
              <a:gd name="T51" fmla="*/ 2003 h 2016"/>
              <a:gd name="T52" fmla="*/ 672 w 1658"/>
              <a:gd name="T53" fmla="*/ 1966 h 2016"/>
              <a:gd name="T54" fmla="*/ 672 w 1658"/>
              <a:gd name="T55" fmla="*/ 653 h 2016"/>
              <a:gd name="T56" fmla="*/ 634 w 1658"/>
              <a:gd name="T57" fmla="*/ 567 h 2016"/>
              <a:gd name="T58" fmla="*/ 491 w 1658"/>
              <a:gd name="T59" fmla="*/ 476 h 2016"/>
              <a:gd name="T60" fmla="*/ 591 w 1658"/>
              <a:gd name="T61" fmla="*/ 453 h 2016"/>
              <a:gd name="T62" fmla="*/ 676 w 1658"/>
              <a:gd name="T63" fmla="*/ 507 h 2016"/>
              <a:gd name="T64" fmla="*/ 688 w 1658"/>
              <a:gd name="T65" fmla="*/ 516 h 2016"/>
              <a:gd name="T66" fmla="*/ 1445 w 1658"/>
              <a:gd name="T67" fmla="*/ 419 h 2016"/>
              <a:gd name="T68" fmla="*/ 1329 w 1658"/>
              <a:gd name="T69" fmla="*/ 359 h 2016"/>
              <a:gd name="T70" fmla="*/ 591 w 1658"/>
              <a:gd name="T71" fmla="*/ 453 h 2016"/>
              <a:gd name="T72" fmla="*/ 38 w 1658"/>
              <a:gd name="T73" fmla="*/ 124 h 2016"/>
              <a:gd name="T74" fmla="*/ 181 w 1658"/>
              <a:gd name="T75" fmla="*/ 215 h 2016"/>
              <a:gd name="T76" fmla="*/ 220 w 1658"/>
              <a:gd name="T77" fmla="*/ 301 h 2016"/>
              <a:gd name="T78" fmla="*/ 220 w 1658"/>
              <a:gd name="T79" fmla="*/ 1614 h 2016"/>
              <a:gd name="T80" fmla="*/ 181 w 1658"/>
              <a:gd name="T81" fmla="*/ 1651 h 2016"/>
              <a:gd name="T82" fmla="*/ 38 w 1658"/>
              <a:gd name="T83" fmla="*/ 1559 h 2016"/>
              <a:gd name="T84" fmla="*/ 0 w 1658"/>
              <a:gd name="T85" fmla="*/ 1474 h 2016"/>
              <a:gd name="T86" fmla="*/ 0 w 1658"/>
              <a:gd name="T87" fmla="*/ 161 h 2016"/>
              <a:gd name="T88" fmla="*/ 38 w 1658"/>
              <a:gd name="T89" fmla="*/ 124 h 2016"/>
              <a:gd name="T90" fmla="*/ 139 w 1658"/>
              <a:gd name="T91" fmla="*/ 101 h 2016"/>
              <a:gd name="T92" fmla="*/ 223 w 1658"/>
              <a:gd name="T93" fmla="*/ 155 h 2016"/>
              <a:gd name="T94" fmla="*/ 236 w 1658"/>
              <a:gd name="T95" fmla="*/ 164 h 2016"/>
              <a:gd name="T96" fmla="*/ 992 w 1658"/>
              <a:gd name="T97" fmla="*/ 67 h 2016"/>
              <a:gd name="T98" fmla="*/ 876 w 1658"/>
              <a:gd name="T99" fmla="*/ 7 h 2016"/>
              <a:gd name="T100" fmla="*/ 139 w 1658"/>
              <a:gd name="T101" fmla="*/ 101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58" h="2016">
                <a:moveTo>
                  <a:pt x="289" y="272"/>
                </a:moveTo>
                <a:cubicBezTo>
                  <a:pt x="1081" y="171"/>
                  <a:pt x="1081" y="171"/>
                  <a:pt x="1081" y="171"/>
                </a:cubicBezTo>
                <a:cubicBezTo>
                  <a:pt x="1150" y="162"/>
                  <a:pt x="1206" y="208"/>
                  <a:pt x="1206" y="273"/>
                </a:cubicBezTo>
                <a:cubicBezTo>
                  <a:pt x="1206" y="305"/>
                  <a:pt x="1206" y="305"/>
                  <a:pt x="1206" y="305"/>
                </a:cubicBezTo>
                <a:cubicBezTo>
                  <a:pt x="456" y="401"/>
                  <a:pt x="456" y="401"/>
                  <a:pt x="456" y="401"/>
                </a:cubicBezTo>
                <a:cubicBezTo>
                  <a:pt x="403" y="416"/>
                  <a:pt x="381" y="450"/>
                  <a:pt x="383" y="521"/>
                </a:cubicBezTo>
                <a:cubicBezTo>
                  <a:pt x="383" y="1626"/>
                  <a:pt x="383" y="1626"/>
                  <a:pt x="383" y="1626"/>
                </a:cubicBezTo>
                <a:cubicBezTo>
                  <a:pt x="289" y="1638"/>
                  <a:pt x="289" y="1638"/>
                  <a:pt x="289" y="1638"/>
                </a:cubicBezTo>
                <a:cubicBezTo>
                  <a:pt x="289" y="272"/>
                  <a:pt x="289" y="272"/>
                  <a:pt x="289" y="272"/>
                </a:cubicBezTo>
                <a:close/>
                <a:moveTo>
                  <a:pt x="894" y="809"/>
                </a:moveTo>
                <a:cubicBezTo>
                  <a:pt x="894" y="1088"/>
                  <a:pt x="894" y="1088"/>
                  <a:pt x="894" y="1088"/>
                </a:cubicBezTo>
                <a:cubicBezTo>
                  <a:pt x="1513" y="1009"/>
                  <a:pt x="1513" y="1009"/>
                  <a:pt x="1513" y="1009"/>
                </a:cubicBezTo>
                <a:cubicBezTo>
                  <a:pt x="1513" y="729"/>
                  <a:pt x="1513" y="729"/>
                  <a:pt x="1513" y="729"/>
                </a:cubicBezTo>
                <a:cubicBezTo>
                  <a:pt x="894" y="809"/>
                  <a:pt x="894" y="809"/>
                  <a:pt x="894" y="809"/>
                </a:cubicBezTo>
                <a:close/>
                <a:moveTo>
                  <a:pt x="742" y="624"/>
                </a:moveTo>
                <a:cubicBezTo>
                  <a:pt x="742" y="1990"/>
                  <a:pt x="742" y="1990"/>
                  <a:pt x="742" y="1990"/>
                </a:cubicBezTo>
                <a:cubicBezTo>
                  <a:pt x="1534" y="1888"/>
                  <a:pt x="1534" y="1888"/>
                  <a:pt x="1534" y="1888"/>
                </a:cubicBezTo>
                <a:cubicBezTo>
                  <a:pt x="1602" y="1880"/>
                  <a:pt x="1658" y="1819"/>
                  <a:pt x="1658" y="1755"/>
                </a:cubicBezTo>
                <a:cubicBezTo>
                  <a:pt x="1658" y="625"/>
                  <a:pt x="1658" y="625"/>
                  <a:pt x="1658" y="625"/>
                </a:cubicBezTo>
                <a:cubicBezTo>
                  <a:pt x="1658" y="560"/>
                  <a:pt x="1602" y="514"/>
                  <a:pt x="1534" y="523"/>
                </a:cubicBezTo>
                <a:cubicBezTo>
                  <a:pt x="742" y="624"/>
                  <a:pt x="742" y="624"/>
                  <a:pt x="742" y="624"/>
                </a:cubicBezTo>
                <a:close/>
                <a:moveTo>
                  <a:pt x="491" y="476"/>
                </a:moveTo>
                <a:cubicBezTo>
                  <a:pt x="470" y="463"/>
                  <a:pt x="452" y="479"/>
                  <a:pt x="452" y="513"/>
                </a:cubicBezTo>
                <a:cubicBezTo>
                  <a:pt x="452" y="1826"/>
                  <a:pt x="452" y="1826"/>
                  <a:pt x="452" y="1826"/>
                </a:cubicBezTo>
                <a:cubicBezTo>
                  <a:pt x="452" y="1859"/>
                  <a:pt x="470" y="1898"/>
                  <a:pt x="491" y="1911"/>
                </a:cubicBezTo>
                <a:cubicBezTo>
                  <a:pt x="634" y="2003"/>
                  <a:pt x="634" y="2003"/>
                  <a:pt x="634" y="2003"/>
                </a:cubicBezTo>
                <a:cubicBezTo>
                  <a:pt x="655" y="2016"/>
                  <a:pt x="672" y="2000"/>
                  <a:pt x="672" y="1966"/>
                </a:cubicBezTo>
                <a:cubicBezTo>
                  <a:pt x="672" y="653"/>
                  <a:pt x="672" y="653"/>
                  <a:pt x="672" y="653"/>
                </a:cubicBezTo>
                <a:cubicBezTo>
                  <a:pt x="672" y="619"/>
                  <a:pt x="655" y="581"/>
                  <a:pt x="634" y="567"/>
                </a:cubicBezTo>
                <a:cubicBezTo>
                  <a:pt x="491" y="476"/>
                  <a:pt x="491" y="476"/>
                  <a:pt x="491" y="476"/>
                </a:cubicBezTo>
                <a:close/>
                <a:moveTo>
                  <a:pt x="591" y="453"/>
                </a:moveTo>
                <a:cubicBezTo>
                  <a:pt x="676" y="507"/>
                  <a:pt x="676" y="507"/>
                  <a:pt x="676" y="507"/>
                </a:cubicBezTo>
                <a:cubicBezTo>
                  <a:pt x="680" y="510"/>
                  <a:pt x="684" y="513"/>
                  <a:pt x="688" y="516"/>
                </a:cubicBezTo>
                <a:cubicBezTo>
                  <a:pt x="1445" y="419"/>
                  <a:pt x="1445" y="419"/>
                  <a:pt x="1445" y="419"/>
                </a:cubicBezTo>
                <a:cubicBezTo>
                  <a:pt x="1427" y="377"/>
                  <a:pt x="1381" y="352"/>
                  <a:pt x="1329" y="359"/>
                </a:cubicBezTo>
                <a:cubicBezTo>
                  <a:pt x="591" y="453"/>
                  <a:pt x="591" y="453"/>
                  <a:pt x="591" y="453"/>
                </a:cubicBezTo>
                <a:close/>
                <a:moveTo>
                  <a:pt x="38" y="124"/>
                </a:moveTo>
                <a:cubicBezTo>
                  <a:pt x="181" y="215"/>
                  <a:pt x="181" y="215"/>
                  <a:pt x="181" y="215"/>
                </a:cubicBezTo>
                <a:cubicBezTo>
                  <a:pt x="202" y="229"/>
                  <a:pt x="220" y="267"/>
                  <a:pt x="220" y="301"/>
                </a:cubicBezTo>
                <a:cubicBezTo>
                  <a:pt x="220" y="1614"/>
                  <a:pt x="220" y="1614"/>
                  <a:pt x="220" y="1614"/>
                </a:cubicBezTo>
                <a:cubicBezTo>
                  <a:pt x="220" y="1648"/>
                  <a:pt x="202" y="1664"/>
                  <a:pt x="181" y="1651"/>
                </a:cubicBezTo>
                <a:cubicBezTo>
                  <a:pt x="38" y="1559"/>
                  <a:pt x="38" y="1559"/>
                  <a:pt x="38" y="1559"/>
                </a:cubicBezTo>
                <a:cubicBezTo>
                  <a:pt x="17" y="1546"/>
                  <a:pt x="0" y="1507"/>
                  <a:pt x="0" y="147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27"/>
                  <a:pt x="17" y="111"/>
                  <a:pt x="38" y="124"/>
                </a:cubicBezTo>
                <a:close/>
                <a:moveTo>
                  <a:pt x="139" y="101"/>
                </a:moveTo>
                <a:cubicBezTo>
                  <a:pt x="223" y="155"/>
                  <a:pt x="223" y="155"/>
                  <a:pt x="223" y="155"/>
                </a:cubicBezTo>
                <a:cubicBezTo>
                  <a:pt x="227" y="158"/>
                  <a:pt x="232" y="161"/>
                  <a:pt x="236" y="164"/>
                </a:cubicBezTo>
                <a:cubicBezTo>
                  <a:pt x="992" y="67"/>
                  <a:pt x="992" y="67"/>
                  <a:pt x="992" y="67"/>
                </a:cubicBezTo>
                <a:cubicBezTo>
                  <a:pt x="974" y="25"/>
                  <a:pt x="929" y="0"/>
                  <a:pt x="876" y="7"/>
                </a:cubicBezTo>
                <a:lnTo>
                  <a:pt x="139" y="10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84" y="789509"/>
            <a:ext cx="4743239" cy="1546400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93" name="图文框 192"/>
          <p:cNvSpPr/>
          <p:nvPr/>
        </p:nvSpPr>
        <p:spPr>
          <a:xfrm>
            <a:off x="228602" y="220121"/>
            <a:ext cx="11723484" cy="6428457"/>
          </a:xfrm>
          <a:prstGeom prst="frame">
            <a:avLst>
              <a:gd name="adj1" fmla="val 4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2" grpId="0"/>
      <p:bldP spid="163" grpId="0"/>
      <p:bldP spid="164" grpId="0"/>
      <p:bldP spid="165" grpId="0"/>
      <p:bldP spid="166" grpId="0" animBg="1"/>
      <p:bldP spid="186" grpId="0" animBg="1"/>
      <p:bldP spid="1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101" y="670989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049059"/>
            <a:ext cx="10058400" cy="54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541674"/>
            <a:ext cx="10058400" cy="40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文档上传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51" y="1576461"/>
            <a:ext cx="91821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554993"/>
            <a:ext cx="10058400" cy="40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添加用户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81" y="1705708"/>
            <a:ext cx="824484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719745"/>
            <a:ext cx="10058400" cy="40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添加部门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1" y="1676400"/>
            <a:ext cx="855726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职位管理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职位查询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593800"/>
            <a:ext cx="10058400" cy="39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职位管理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添加职位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648558"/>
            <a:ext cx="10058400" cy="39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66626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员工管理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员工查询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424354"/>
            <a:ext cx="10058400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1964167" y="2148319"/>
            <a:ext cx="2775949" cy="2788596"/>
            <a:chOff x="2819220" y="148525"/>
            <a:chExt cx="1644507" cy="1651999"/>
          </a:xfrm>
        </p:grpSpPr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2879157" y="208461"/>
              <a:ext cx="1524634" cy="1543363"/>
            </a:xfrm>
            <a:custGeom>
              <a:avLst/>
              <a:gdLst>
                <a:gd name="T0" fmla="*/ 150 w 152"/>
                <a:gd name="T1" fmla="*/ 77 h 154"/>
                <a:gd name="T2" fmla="*/ 149 w 152"/>
                <a:gd name="T3" fmla="*/ 77 h 154"/>
                <a:gd name="T4" fmla="*/ 128 w 152"/>
                <a:gd name="T5" fmla="*/ 129 h 154"/>
                <a:gd name="T6" fmla="*/ 76 w 152"/>
                <a:gd name="T7" fmla="*/ 151 h 154"/>
                <a:gd name="T8" fmla="*/ 24 w 152"/>
                <a:gd name="T9" fmla="*/ 129 h 154"/>
                <a:gd name="T10" fmla="*/ 3 w 152"/>
                <a:gd name="T11" fmla="*/ 77 h 154"/>
                <a:gd name="T12" fmla="*/ 24 w 152"/>
                <a:gd name="T13" fmla="*/ 24 h 154"/>
                <a:gd name="T14" fmla="*/ 76 w 152"/>
                <a:gd name="T15" fmla="*/ 3 h 154"/>
                <a:gd name="T16" fmla="*/ 128 w 152"/>
                <a:gd name="T17" fmla="*/ 24 h 154"/>
                <a:gd name="T18" fmla="*/ 149 w 152"/>
                <a:gd name="T19" fmla="*/ 77 h 154"/>
                <a:gd name="T20" fmla="*/ 150 w 152"/>
                <a:gd name="T21" fmla="*/ 77 h 154"/>
                <a:gd name="T22" fmla="*/ 152 w 152"/>
                <a:gd name="T23" fmla="*/ 77 h 154"/>
                <a:gd name="T24" fmla="*/ 130 w 152"/>
                <a:gd name="T25" fmla="*/ 22 h 154"/>
                <a:gd name="T26" fmla="*/ 76 w 152"/>
                <a:gd name="T27" fmla="*/ 0 h 154"/>
                <a:gd name="T28" fmla="*/ 22 w 152"/>
                <a:gd name="T29" fmla="*/ 22 h 154"/>
                <a:gd name="T30" fmla="*/ 0 w 152"/>
                <a:gd name="T31" fmla="*/ 77 h 154"/>
                <a:gd name="T32" fmla="*/ 22 w 152"/>
                <a:gd name="T33" fmla="*/ 131 h 154"/>
                <a:gd name="T34" fmla="*/ 76 w 152"/>
                <a:gd name="T35" fmla="*/ 154 h 154"/>
                <a:gd name="T36" fmla="*/ 130 w 152"/>
                <a:gd name="T37" fmla="*/ 131 h 154"/>
                <a:gd name="T38" fmla="*/ 152 w 152"/>
                <a:gd name="T39" fmla="*/ 77 h 154"/>
                <a:gd name="T40" fmla="*/ 150 w 152"/>
                <a:gd name="T41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54">
                  <a:moveTo>
                    <a:pt x="150" y="77"/>
                  </a:moveTo>
                  <a:cubicBezTo>
                    <a:pt x="149" y="77"/>
                    <a:pt x="149" y="77"/>
                    <a:pt x="149" y="77"/>
                  </a:cubicBezTo>
                  <a:cubicBezTo>
                    <a:pt x="149" y="97"/>
                    <a:pt x="141" y="116"/>
                    <a:pt x="128" y="129"/>
                  </a:cubicBezTo>
                  <a:cubicBezTo>
                    <a:pt x="114" y="142"/>
                    <a:pt x="96" y="151"/>
                    <a:pt x="76" y="151"/>
                  </a:cubicBezTo>
                  <a:cubicBezTo>
                    <a:pt x="56" y="151"/>
                    <a:pt x="37" y="142"/>
                    <a:pt x="24" y="129"/>
                  </a:cubicBezTo>
                  <a:cubicBezTo>
                    <a:pt x="11" y="116"/>
                    <a:pt x="3" y="97"/>
                    <a:pt x="3" y="77"/>
                  </a:cubicBezTo>
                  <a:cubicBezTo>
                    <a:pt x="3" y="56"/>
                    <a:pt x="11" y="38"/>
                    <a:pt x="24" y="24"/>
                  </a:cubicBezTo>
                  <a:cubicBezTo>
                    <a:pt x="37" y="11"/>
                    <a:pt x="56" y="3"/>
                    <a:pt x="76" y="3"/>
                  </a:cubicBezTo>
                  <a:cubicBezTo>
                    <a:pt x="96" y="3"/>
                    <a:pt x="114" y="11"/>
                    <a:pt x="128" y="24"/>
                  </a:cubicBezTo>
                  <a:cubicBezTo>
                    <a:pt x="141" y="38"/>
                    <a:pt x="149" y="56"/>
                    <a:pt x="149" y="77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55"/>
                    <a:pt x="143" y="36"/>
                    <a:pt x="130" y="22"/>
                  </a:cubicBezTo>
                  <a:cubicBezTo>
                    <a:pt x="116" y="8"/>
                    <a:pt x="97" y="0"/>
                    <a:pt x="76" y="0"/>
                  </a:cubicBezTo>
                  <a:cubicBezTo>
                    <a:pt x="55" y="0"/>
                    <a:pt x="36" y="8"/>
                    <a:pt x="22" y="22"/>
                  </a:cubicBezTo>
                  <a:cubicBezTo>
                    <a:pt x="8" y="36"/>
                    <a:pt x="0" y="55"/>
                    <a:pt x="0" y="77"/>
                  </a:cubicBezTo>
                  <a:cubicBezTo>
                    <a:pt x="0" y="98"/>
                    <a:pt x="8" y="117"/>
                    <a:pt x="22" y="131"/>
                  </a:cubicBezTo>
                  <a:cubicBezTo>
                    <a:pt x="36" y="145"/>
                    <a:pt x="55" y="154"/>
                    <a:pt x="76" y="154"/>
                  </a:cubicBezTo>
                  <a:cubicBezTo>
                    <a:pt x="97" y="154"/>
                    <a:pt x="116" y="145"/>
                    <a:pt x="130" y="131"/>
                  </a:cubicBezTo>
                  <a:cubicBezTo>
                    <a:pt x="143" y="117"/>
                    <a:pt x="152" y="98"/>
                    <a:pt x="152" y="77"/>
                  </a:cubicBezTo>
                  <a:lnTo>
                    <a:pt x="150" y="7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2819220" y="148525"/>
              <a:ext cx="1644507" cy="1651999"/>
            </a:xfrm>
            <a:custGeom>
              <a:avLst/>
              <a:gdLst>
                <a:gd name="T0" fmla="*/ 82 w 164"/>
                <a:gd name="T1" fmla="*/ 164 h 165"/>
                <a:gd name="T2" fmla="*/ 82 w 164"/>
                <a:gd name="T3" fmla="*/ 163 h 165"/>
                <a:gd name="T4" fmla="*/ 26 w 164"/>
                <a:gd name="T5" fmla="*/ 139 h 165"/>
                <a:gd name="T6" fmla="*/ 3 w 164"/>
                <a:gd name="T7" fmla="*/ 83 h 165"/>
                <a:gd name="T8" fmla="*/ 26 w 164"/>
                <a:gd name="T9" fmla="*/ 26 h 165"/>
                <a:gd name="T10" fmla="*/ 82 w 164"/>
                <a:gd name="T11" fmla="*/ 3 h 165"/>
                <a:gd name="T12" fmla="*/ 138 w 164"/>
                <a:gd name="T13" fmla="*/ 26 h 165"/>
                <a:gd name="T14" fmla="*/ 161 w 164"/>
                <a:gd name="T15" fmla="*/ 83 h 165"/>
                <a:gd name="T16" fmla="*/ 138 w 164"/>
                <a:gd name="T17" fmla="*/ 139 h 165"/>
                <a:gd name="T18" fmla="*/ 82 w 164"/>
                <a:gd name="T19" fmla="*/ 163 h 165"/>
                <a:gd name="T20" fmla="*/ 82 w 164"/>
                <a:gd name="T21" fmla="*/ 164 h 165"/>
                <a:gd name="T22" fmla="*/ 82 w 164"/>
                <a:gd name="T23" fmla="*/ 165 h 165"/>
                <a:gd name="T24" fmla="*/ 164 w 164"/>
                <a:gd name="T25" fmla="*/ 83 h 165"/>
                <a:gd name="T26" fmla="*/ 82 w 164"/>
                <a:gd name="T27" fmla="*/ 0 h 165"/>
                <a:gd name="T28" fmla="*/ 0 w 164"/>
                <a:gd name="T29" fmla="*/ 83 h 165"/>
                <a:gd name="T30" fmla="*/ 82 w 164"/>
                <a:gd name="T31" fmla="*/ 165 h 165"/>
                <a:gd name="T32" fmla="*/ 82 w 164"/>
                <a:gd name="T33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65">
                  <a:moveTo>
                    <a:pt x="82" y="164"/>
                  </a:moveTo>
                  <a:cubicBezTo>
                    <a:pt x="82" y="163"/>
                    <a:pt x="82" y="163"/>
                    <a:pt x="82" y="163"/>
                  </a:cubicBezTo>
                  <a:cubicBezTo>
                    <a:pt x="60" y="163"/>
                    <a:pt x="40" y="154"/>
                    <a:pt x="26" y="139"/>
                  </a:cubicBezTo>
                  <a:cubicBezTo>
                    <a:pt x="12" y="125"/>
                    <a:pt x="3" y="105"/>
                    <a:pt x="3" y="83"/>
                  </a:cubicBezTo>
                  <a:cubicBezTo>
                    <a:pt x="3" y="61"/>
                    <a:pt x="12" y="41"/>
                    <a:pt x="26" y="26"/>
                  </a:cubicBezTo>
                  <a:cubicBezTo>
                    <a:pt x="40" y="12"/>
                    <a:pt x="60" y="3"/>
                    <a:pt x="82" y="3"/>
                  </a:cubicBezTo>
                  <a:cubicBezTo>
                    <a:pt x="104" y="3"/>
                    <a:pt x="123" y="12"/>
                    <a:pt x="138" y="26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1" y="105"/>
                    <a:pt x="152" y="125"/>
                    <a:pt x="138" y="139"/>
                  </a:cubicBezTo>
                  <a:cubicBezTo>
                    <a:pt x="123" y="154"/>
                    <a:pt x="104" y="163"/>
                    <a:pt x="82" y="163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82" y="165"/>
                    <a:pt x="82" y="165"/>
                    <a:pt x="82" y="165"/>
                  </a:cubicBezTo>
                  <a:cubicBezTo>
                    <a:pt x="127" y="165"/>
                    <a:pt x="164" y="128"/>
                    <a:pt x="164" y="83"/>
                  </a:cubicBez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lnTo>
                    <a:pt x="82" y="16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13"/>
          <p:cNvSpPr>
            <a:spLocks/>
          </p:cNvSpPr>
          <p:nvPr/>
        </p:nvSpPr>
        <p:spPr bwMode="auto">
          <a:xfrm>
            <a:off x="2001086" y="4466651"/>
            <a:ext cx="366061" cy="235807"/>
          </a:xfrm>
          <a:custGeom>
            <a:avLst/>
            <a:gdLst>
              <a:gd name="T0" fmla="*/ 51 w 61"/>
              <a:gd name="T1" fmla="*/ 18 h 39"/>
              <a:gd name="T2" fmla="*/ 48 w 61"/>
              <a:gd name="T3" fmla="*/ 18 h 39"/>
              <a:gd name="T4" fmla="*/ 22 w 61"/>
              <a:gd name="T5" fmla="*/ 13 h 39"/>
              <a:gd name="T6" fmla="*/ 10 w 61"/>
              <a:gd name="T7" fmla="*/ 26 h 39"/>
              <a:gd name="T8" fmla="*/ 51 w 61"/>
              <a:gd name="T9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9">
                <a:moveTo>
                  <a:pt x="51" y="18"/>
                </a:moveTo>
                <a:cubicBezTo>
                  <a:pt x="61" y="11"/>
                  <a:pt x="56" y="12"/>
                  <a:pt x="48" y="18"/>
                </a:cubicBezTo>
                <a:cubicBezTo>
                  <a:pt x="38" y="25"/>
                  <a:pt x="19" y="26"/>
                  <a:pt x="22" y="13"/>
                </a:cubicBezTo>
                <a:cubicBezTo>
                  <a:pt x="24" y="0"/>
                  <a:pt x="0" y="11"/>
                  <a:pt x="10" y="26"/>
                </a:cubicBezTo>
                <a:cubicBezTo>
                  <a:pt x="20" y="39"/>
                  <a:pt x="45" y="22"/>
                  <a:pt x="51" y="18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2223417" y="4648559"/>
            <a:ext cx="240298" cy="352586"/>
          </a:xfrm>
          <a:custGeom>
            <a:avLst/>
            <a:gdLst>
              <a:gd name="T0" fmla="*/ 27 w 40"/>
              <a:gd name="T1" fmla="*/ 12 h 59"/>
              <a:gd name="T2" fmla="*/ 28 w 40"/>
              <a:gd name="T3" fmla="*/ 8 h 59"/>
              <a:gd name="T4" fmla="*/ 12 w 40"/>
              <a:gd name="T5" fmla="*/ 47 h 59"/>
              <a:gd name="T6" fmla="*/ 27 w 40"/>
              <a:gd name="T7" fmla="*/ 38 h 59"/>
              <a:gd name="T8" fmla="*/ 27 w 40"/>
              <a:gd name="T9" fmla="*/ 1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9">
                <a:moveTo>
                  <a:pt x="27" y="12"/>
                </a:moveTo>
                <a:cubicBezTo>
                  <a:pt x="35" y="5"/>
                  <a:pt x="36" y="0"/>
                  <a:pt x="28" y="8"/>
                </a:cubicBezTo>
                <a:cubicBezTo>
                  <a:pt x="22" y="14"/>
                  <a:pt x="0" y="34"/>
                  <a:pt x="12" y="47"/>
                </a:cubicBezTo>
                <a:cubicBezTo>
                  <a:pt x="24" y="59"/>
                  <a:pt x="40" y="38"/>
                  <a:pt x="27" y="38"/>
                </a:cubicBezTo>
                <a:cubicBezTo>
                  <a:pt x="13" y="39"/>
                  <a:pt x="18" y="20"/>
                  <a:pt x="27" y="12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1322863" y="4358854"/>
            <a:ext cx="1542846" cy="810724"/>
          </a:xfrm>
          <a:custGeom>
            <a:avLst/>
            <a:gdLst>
              <a:gd name="T0" fmla="*/ 163 w 257"/>
              <a:gd name="T1" fmla="*/ 61 h 135"/>
              <a:gd name="T2" fmla="*/ 239 w 257"/>
              <a:gd name="T3" fmla="*/ 30 h 135"/>
              <a:gd name="T4" fmla="*/ 245 w 257"/>
              <a:gd name="T5" fmla="*/ 27 h 135"/>
              <a:gd name="T6" fmla="*/ 164 w 257"/>
              <a:gd name="T7" fmla="*/ 45 h 135"/>
              <a:gd name="T8" fmla="*/ 27 w 257"/>
              <a:gd name="T9" fmla="*/ 94 h 135"/>
              <a:gd name="T10" fmla="*/ 29 w 257"/>
              <a:gd name="T11" fmla="*/ 65 h 135"/>
              <a:gd name="T12" fmla="*/ 24 w 257"/>
              <a:gd name="T13" fmla="*/ 75 h 135"/>
              <a:gd name="T14" fmla="*/ 32 w 257"/>
              <a:gd name="T15" fmla="*/ 83 h 135"/>
              <a:gd name="T16" fmla="*/ 35 w 257"/>
              <a:gd name="T17" fmla="*/ 60 h 135"/>
              <a:gd name="T18" fmla="*/ 9 w 257"/>
              <a:gd name="T19" fmla="*/ 73 h 135"/>
              <a:gd name="T20" fmla="*/ 163 w 257"/>
              <a:gd name="T21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135">
                <a:moveTo>
                  <a:pt x="163" y="61"/>
                </a:moveTo>
                <a:cubicBezTo>
                  <a:pt x="199" y="19"/>
                  <a:pt x="226" y="18"/>
                  <a:pt x="239" y="30"/>
                </a:cubicBezTo>
                <a:cubicBezTo>
                  <a:pt x="250" y="40"/>
                  <a:pt x="257" y="35"/>
                  <a:pt x="245" y="27"/>
                </a:cubicBezTo>
                <a:cubicBezTo>
                  <a:pt x="236" y="21"/>
                  <a:pt x="203" y="0"/>
                  <a:pt x="164" y="45"/>
                </a:cubicBezTo>
                <a:cubicBezTo>
                  <a:pt x="112" y="105"/>
                  <a:pt x="51" y="109"/>
                  <a:pt x="27" y="94"/>
                </a:cubicBezTo>
                <a:cubicBezTo>
                  <a:pt x="11" y="85"/>
                  <a:pt x="12" y="64"/>
                  <a:pt x="29" y="65"/>
                </a:cubicBezTo>
                <a:cubicBezTo>
                  <a:pt x="26" y="66"/>
                  <a:pt x="23" y="70"/>
                  <a:pt x="24" y="75"/>
                </a:cubicBezTo>
                <a:cubicBezTo>
                  <a:pt x="24" y="80"/>
                  <a:pt x="28" y="83"/>
                  <a:pt x="32" y="83"/>
                </a:cubicBezTo>
                <a:cubicBezTo>
                  <a:pt x="41" y="84"/>
                  <a:pt x="52" y="68"/>
                  <a:pt x="35" y="60"/>
                </a:cubicBezTo>
                <a:cubicBezTo>
                  <a:pt x="26" y="55"/>
                  <a:pt x="12" y="60"/>
                  <a:pt x="9" y="73"/>
                </a:cubicBezTo>
                <a:cubicBezTo>
                  <a:pt x="0" y="116"/>
                  <a:pt x="100" y="135"/>
                  <a:pt x="163" y="61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3887534" y="4358854"/>
            <a:ext cx="1542846" cy="810724"/>
          </a:xfrm>
          <a:custGeom>
            <a:avLst/>
            <a:gdLst>
              <a:gd name="T0" fmla="*/ 94 w 257"/>
              <a:gd name="T1" fmla="*/ 61 h 135"/>
              <a:gd name="T2" fmla="*/ 18 w 257"/>
              <a:gd name="T3" fmla="*/ 30 h 135"/>
              <a:gd name="T4" fmla="*/ 12 w 257"/>
              <a:gd name="T5" fmla="*/ 27 h 135"/>
              <a:gd name="T6" fmla="*/ 93 w 257"/>
              <a:gd name="T7" fmla="*/ 45 h 135"/>
              <a:gd name="T8" fmla="*/ 231 w 257"/>
              <a:gd name="T9" fmla="*/ 94 h 135"/>
              <a:gd name="T10" fmla="*/ 228 w 257"/>
              <a:gd name="T11" fmla="*/ 65 h 135"/>
              <a:gd name="T12" fmla="*/ 233 w 257"/>
              <a:gd name="T13" fmla="*/ 75 h 135"/>
              <a:gd name="T14" fmla="*/ 225 w 257"/>
              <a:gd name="T15" fmla="*/ 83 h 135"/>
              <a:gd name="T16" fmla="*/ 222 w 257"/>
              <a:gd name="T17" fmla="*/ 60 h 135"/>
              <a:gd name="T18" fmla="*/ 248 w 257"/>
              <a:gd name="T19" fmla="*/ 73 h 135"/>
              <a:gd name="T20" fmla="*/ 94 w 257"/>
              <a:gd name="T21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135">
                <a:moveTo>
                  <a:pt x="94" y="61"/>
                </a:moveTo>
                <a:cubicBezTo>
                  <a:pt x="58" y="19"/>
                  <a:pt x="31" y="18"/>
                  <a:pt x="18" y="30"/>
                </a:cubicBezTo>
                <a:cubicBezTo>
                  <a:pt x="7" y="40"/>
                  <a:pt x="0" y="35"/>
                  <a:pt x="12" y="27"/>
                </a:cubicBezTo>
                <a:cubicBezTo>
                  <a:pt x="21" y="21"/>
                  <a:pt x="54" y="0"/>
                  <a:pt x="93" y="45"/>
                </a:cubicBezTo>
                <a:cubicBezTo>
                  <a:pt x="145" y="105"/>
                  <a:pt x="206" y="109"/>
                  <a:pt x="231" y="94"/>
                </a:cubicBezTo>
                <a:cubicBezTo>
                  <a:pt x="246" y="85"/>
                  <a:pt x="245" y="64"/>
                  <a:pt x="228" y="65"/>
                </a:cubicBezTo>
                <a:cubicBezTo>
                  <a:pt x="231" y="66"/>
                  <a:pt x="234" y="70"/>
                  <a:pt x="233" y="75"/>
                </a:cubicBezTo>
                <a:cubicBezTo>
                  <a:pt x="233" y="80"/>
                  <a:pt x="229" y="83"/>
                  <a:pt x="225" y="83"/>
                </a:cubicBezTo>
                <a:cubicBezTo>
                  <a:pt x="216" y="84"/>
                  <a:pt x="205" y="68"/>
                  <a:pt x="222" y="60"/>
                </a:cubicBezTo>
                <a:cubicBezTo>
                  <a:pt x="231" y="55"/>
                  <a:pt x="245" y="60"/>
                  <a:pt x="248" y="73"/>
                </a:cubicBezTo>
                <a:cubicBezTo>
                  <a:pt x="257" y="116"/>
                  <a:pt x="157" y="135"/>
                  <a:pt x="94" y="61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6"/>
          <p:cNvSpPr>
            <a:spLocks/>
          </p:cNvSpPr>
          <p:nvPr/>
        </p:nvSpPr>
        <p:spPr bwMode="auto">
          <a:xfrm>
            <a:off x="4386096" y="4466651"/>
            <a:ext cx="366061" cy="235807"/>
          </a:xfrm>
          <a:custGeom>
            <a:avLst/>
            <a:gdLst>
              <a:gd name="T0" fmla="*/ 10 w 61"/>
              <a:gd name="T1" fmla="*/ 18 h 39"/>
              <a:gd name="T2" fmla="*/ 13 w 61"/>
              <a:gd name="T3" fmla="*/ 18 h 39"/>
              <a:gd name="T4" fmla="*/ 40 w 61"/>
              <a:gd name="T5" fmla="*/ 13 h 39"/>
              <a:gd name="T6" fmla="*/ 51 w 61"/>
              <a:gd name="T7" fmla="*/ 26 h 39"/>
              <a:gd name="T8" fmla="*/ 10 w 61"/>
              <a:gd name="T9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9">
                <a:moveTo>
                  <a:pt x="10" y="18"/>
                </a:moveTo>
                <a:cubicBezTo>
                  <a:pt x="0" y="11"/>
                  <a:pt x="5" y="12"/>
                  <a:pt x="13" y="18"/>
                </a:cubicBezTo>
                <a:cubicBezTo>
                  <a:pt x="23" y="25"/>
                  <a:pt x="43" y="26"/>
                  <a:pt x="40" y="13"/>
                </a:cubicBezTo>
                <a:cubicBezTo>
                  <a:pt x="37" y="0"/>
                  <a:pt x="61" y="11"/>
                  <a:pt x="51" y="26"/>
                </a:cubicBezTo>
                <a:cubicBezTo>
                  <a:pt x="41" y="39"/>
                  <a:pt x="16" y="22"/>
                  <a:pt x="10" y="18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4289526" y="4648559"/>
            <a:ext cx="240298" cy="352586"/>
          </a:xfrm>
          <a:custGeom>
            <a:avLst/>
            <a:gdLst>
              <a:gd name="T0" fmla="*/ 13 w 40"/>
              <a:gd name="T1" fmla="*/ 12 h 59"/>
              <a:gd name="T2" fmla="*/ 12 w 40"/>
              <a:gd name="T3" fmla="*/ 8 h 59"/>
              <a:gd name="T4" fmla="*/ 28 w 40"/>
              <a:gd name="T5" fmla="*/ 47 h 59"/>
              <a:gd name="T6" fmla="*/ 13 w 40"/>
              <a:gd name="T7" fmla="*/ 38 h 59"/>
              <a:gd name="T8" fmla="*/ 13 w 40"/>
              <a:gd name="T9" fmla="*/ 1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9">
                <a:moveTo>
                  <a:pt x="13" y="12"/>
                </a:moveTo>
                <a:cubicBezTo>
                  <a:pt x="5" y="5"/>
                  <a:pt x="4" y="0"/>
                  <a:pt x="12" y="8"/>
                </a:cubicBezTo>
                <a:cubicBezTo>
                  <a:pt x="18" y="14"/>
                  <a:pt x="40" y="34"/>
                  <a:pt x="28" y="47"/>
                </a:cubicBezTo>
                <a:cubicBezTo>
                  <a:pt x="16" y="59"/>
                  <a:pt x="0" y="38"/>
                  <a:pt x="13" y="38"/>
                </a:cubicBezTo>
                <a:cubicBezTo>
                  <a:pt x="27" y="39"/>
                  <a:pt x="22" y="20"/>
                  <a:pt x="13" y="12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1460398" y="703914"/>
            <a:ext cx="3925835" cy="2123998"/>
            <a:chOff x="1669189" y="-1773188"/>
            <a:chExt cx="3925835" cy="2123998"/>
          </a:xfrm>
        </p:grpSpPr>
        <p:sp>
          <p:nvSpPr>
            <p:cNvPr id="13" name="Freeform 85"/>
            <p:cNvSpPr>
              <a:spLocks/>
            </p:cNvSpPr>
            <p:nvPr/>
          </p:nvSpPr>
          <p:spPr bwMode="auto">
            <a:xfrm>
              <a:off x="3710774" y="-241062"/>
              <a:ext cx="610603" cy="389587"/>
            </a:xfrm>
            <a:custGeom>
              <a:avLst/>
              <a:gdLst>
                <a:gd name="T0" fmla="*/ 11 w 61"/>
                <a:gd name="T1" fmla="*/ 36 h 39"/>
                <a:gd name="T2" fmla="*/ 53 w 61"/>
                <a:gd name="T3" fmla="*/ 8 h 39"/>
                <a:gd name="T4" fmla="*/ 56 w 61"/>
                <a:gd name="T5" fmla="*/ 9 h 39"/>
                <a:gd name="T6" fmla="*/ 11 w 61"/>
                <a:gd name="T7" fmla="*/ 38 h 39"/>
                <a:gd name="T8" fmla="*/ 11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11" y="36"/>
                  </a:moveTo>
                  <a:cubicBezTo>
                    <a:pt x="30" y="36"/>
                    <a:pt x="60" y="25"/>
                    <a:pt x="53" y="8"/>
                  </a:cubicBezTo>
                  <a:cubicBezTo>
                    <a:pt x="52" y="4"/>
                    <a:pt x="54" y="0"/>
                    <a:pt x="56" y="9"/>
                  </a:cubicBezTo>
                  <a:cubicBezTo>
                    <a:pt x="61" y="24"/>
                    <a:pt x="41" y="36"/>
                    <a:pt x="11" y="38"/>
                  </a:cubicBezTo>
                  <a:cubicBezTo>
                    <a:pt x="4" y="39"/>
                    <a:pt x="0" y="35"/>
                    <a:pt x="11" y="3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6"/>
            <p:cNvSpPr>
              <a:spLocks/>
            </p:cNvSpPr>
            <p:nvPr/>
          </p:nvSpPr>
          <p:spPr bwMode="auto">
            <a:xfrm>
              <a:off x="4134074" y="-402142"/>
              <a:ext cx="157333" cy="239746"/>
            </a:xfrm>
            <a:custGeom>
              <a:avLst/>
              <a:gdLst>
                <a:gd name="T0" fmla="*/ 6 w 16"/>
                <a:gd name="T1" fmla="*/ 20 h 24"/>
                <a:gd name="T2" fmla="*/ 1 w 16"/>
                <a:gd name="T3" fmla="*/ 10 h 24"/>
                <a:gd name="T4" fmla="*/ 15 w 16"/>
                <a:gd name="T5" fmla="*/ 17 h 24"/>
                <a:gd name="T6" fmla="*/ 13 w 16"/>
                <a:gd name="T7" fmla="*/ 18 h 24"/>
                <a:gd name="T8" fmla="*/ 8 w 16"/>
                <a:gd name="T9" fmla="*/ 19 h 24"/>
                <a:gd name="T10" fmla="*/ 6 w 16"/>
                <a:gd name="T1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6" y="20"/>
                  </a:moveTo>
                  <a:cubicBezTo>
                    <a:pt x="3" y="17"/>
                    <a:pt x="1" y="13"/>
                    <a:pt x="1" y="10"/>
                  </a:cubicBezTo>
                  <a:cubicBezTo>
                    <a:pt x="0" y="0"/>
                    <a:pt x="16" y="5"/>
                    <a:pt x="15" y="17"/>
                  </a:cubicBezTo>
                  <a:cubicBezTo>
                    <a:pt x="15" y="20"/>
                    <a:pt x="14" y="22"/>
                    <a:pt x="13" y="18"/>
                  </a:cubicBezTo>
                  <a:cubicBezTo>
                    <a:pt x="11" y="14"/>
                    <a:pt x="4" y="13"/>
                    <a:pt x="8" y="19"/>
                  </a:cubicBezTo>
                  <a:cubicBezTo>
                    <a:pt x="10" y="21"/>
                    <a:pt x="11" y="24"/>
                    <a:pt x="6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3722011" y="-139920"/>
              <a:ext cx="228509" cy="250985"/>
            </a:xfrm>
            <a:custGeom>
              <a:avLst/>
              <a:gdLst>
                <a:gd name="T0" fmla="*/ 10 w 23"/>
                <a:gd name="T1" fmla="*/ 6 h 25"/>
                <a:gd name="T2" fmla="*/ 11 w 23"/>
                <a:gd name="T3" fmla="*/ 24 h 25"/>
                <a:gd name="T4" fmla="*/ 10 w 23"/>
                <a:gd name="T5" fmla="*/ 23 h 25"/>
                <a:gd name="T6" fmla="*/ 6 w 23"/>
                <a:gd name="T7" fmla="*/ 8 h 25"/>
                <a:gd name="T8" fmla="*/ 10 w 23"/>
                <a:gd name="T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0" y="6"/>
                  </a:moveTo>
                  <a:cubicBezTo>
                    <a:pt x="23" y="14"/>
                    <a:pt x="13" y="22"/>
                    <a:pt x="11" y="24"/>
                  </a:cubicBezTo>
                  <a:cubicBezTo>
                    <a:pt x="9" y="25"/>
                    <a:pt x="7" y="25"/>
                    <a:pt x="10" y="23"/>
                  </a:cubicBezTo>
                  <a:cubicBezTo>
                    <a:pt x="11" y="21"/>
                    <a:pt x="20" y="12"/>
                    <a:pt x="6" y="8"/>
                  </a:cubicBezTo>
                  <a:cubicBezTo>
                    <a:pt x="0" y="6"/>
                    <a:pt x="3" y="0"/>
                    <a:pt x="10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auto">
            <a:xfrm>
              <a:off x="3811916" y="141033"/>
              <a:ext cx="232254" cy="209777"/>
            </a:xfrm>
            <a:custGeom>
              <a:avLst/>
              <a:gdLst>
                <a:gd name="T0" fmla="*/ 3 w 23"/>
                <a:gd name="T1" fmla="*/ 3 h 21"/>
                <a:gd name="T2" fmla="*/ 22 w 23"/>
                <a:gd name="T3" fmla="*/ 13 h 21"/>
                <a:gd name="T4" fmla="*/ 17 w 23"/>
                <a:gd name="T5" fmla="*/ 15 h 21"/>
                <a:gd name="T6" fmla="*/ 4 w 23"/>
                <a:gd name="T7" fmla="*/ 4 h 21"/>
                <a:gd name="T8" fmla="*/ 3 w 2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3" y="3"/>
                  </a:moveTo>
                  <a:cubicBezTo>
                    <a:pt x="6" y="3"/>
                    <a:pt x="19" y="0"/>
                    <a:pt x="22" y="13"/>
                  </a:cubicBezTo>
                  <a:cubicBezTo>
                    <a:pt x="23" y="21"/>
                    <a:pt x="15" y="20"/>
                    <a:pt x="17" y="15"/>
                  </a:cubicBezTo>
                  <a:cubicBezTo>
                    <a:pt x="20" y="4"/>
                    <a:pt x="6" y="4"/>
                    <a:pt x="4" y="4"/>
                  </a:cubicBezTo>
                  <a:cubicBezTo>
                    <a:pt x="0" y="5"/>
                    <a:pt x="0" y="4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9"/>
            <p:cNvSpPr>
              <a:spLocks/>
            </p:cNvSpPr>
            <p:nvPr/>
          </p:nvSpPr>
          <p:spPr bwMode="auto">
            <a:xfrm>
              <a:off x="3781948" y="-199857"/>
              <a:ext cx="232254" cy="299682"/>
            </a:xfrm>
            <a:custGeom>
              <a:avLst/>
              <a:gdLst>
                <a:gd name="T0" fmla="*/ 7 w 23"/>
                <a:gd name="T1" fmla="*/ 8 h 30"/>
                <a:gd name="T2" fmla="*/ 11 w 23"/>
                <a:gd name="T3" fmla="*/ 5 h 30"/>
                <a:gd name="T4" fmla="*/ 12 w 23"/>
                <a:gd name="T5" fmla="*/ 28 h 30"/>
                <a:gd name="T6" fmla="*/ 11 w 23"/>
                <a:gd name="T7" fmla="*/ 27 h 30"/>
                <a:gd name="T8" fmla="*/ 7 w 23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8"/>
                  </a:moveTo>
                  <a:cubicBezTo>
                    <a:pt x="0" y="6"/>
                    <a:pt x="4" y="0"/>
                    <a:pt x="11" y="5"/>
                  </a:cubicBezTo>
                  <a:cubicBezTo>
                    <a:pt x="23" y="14"/>
                    <a:pt x="14" y="27"/>
                    <a:pt x="12" y="28"/>
                  </a:cubicBezTo>
                  <a:cubicBezTo>
                    <a:pt x="10" y="30"/>
                    <a:pt x="9" y="29"/>
                    <a:pt x="11" y="27"/>
                  </a:cubicBezTo>
                  <a:cubicBezTo>
                    <a:pt x="13" y="26"/>
                    <a:pt x="20" y="12"/>
                    <a:pt x="7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0"/>
            <p:cNvSpPr>
              <a:spLocks/>
            </p:cNvSpPr>
            <p:nvPr/>
          </p:nvSpPr>
          <p:spPr bwMode="auto">
            <a:xfrm>
              <a:off x="3931789" y="141033"/>
              <a:ext cx="280953" cy="209777"/>
            </a:xfrm>
            <a:custGeom>
              <a:avLst/>
              <a:gdLst>
                <a:gd name="T0" fmla="*/ 4 w 28"/>
                <a:gd name="T1" fmla="*/ 1 h 21"/>
                <a:gd name="T2" fmla="*/ 3 w 28"/>
                <a:gd name="T3" fmla="*/ 0 h 21"/>
                <a:gd name="T4" fmla="*/ 27 w 28"/>
                <a:gd name="T5" fmla="*/ 14 h 21"/>
                <a:gd name="T6" fmla="*/ 22 w 28"/>
                <a:gd name="T7" fmla="*/ 15 h 21"/>
                <a:gd name="T8" fmla="*/ 4 w 28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4" y="1"/>
                  </a:moveTo>
                  <a:cubicBezTo>
                    <a:pt x="0" y="2"/>
                    <a:pt x="0" y="1"/>
                    <a:pt x="3" y="0"/>
                  </a:cubicBezTo>
                  <a:cubicBezTo>
                    <a:pt x="6" y="0"/>
                    <a:pt x="24" y="1"/>
                    <a:pt x="27" y="14"/>
                  </a:cubicBezTo>
                  <a:cubicBezTo>
                    <a:pt x="28" y="21"/>
                    <a:pt x="21" y="21"/>
                    <a:pt x="22" y="15"/>
                  </a:cubicBezTo>
                  <a:cubicBezTo>
                    <a:pt x="25" y="4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1"/>
            <p:cNvSpPr>
              <a:spLocks/>
            </p:cNvSpPr>
            <p:nvPr/>
          </p:nvSpPr>
          <p:spPr bwMode="auto">
            <a:xfrm>
              <a:off x="3972996" y="-630649"/>
              <a:ext cx="258477" cy="288445"/>
            </a:xfrm>
            <a:custGeom>
              <a:avLst/>
              <a:gdLst>
                <a:gd name="T0" fmla="*/ 8 w 26"/>
                <a:gd name="T1" fmla="*/ 22 h 29"/>
                <a:gd name="T2" fmla="*/ 10 w 26"/>
                <a:gd name="T3" fmla="*/ 3 h 29"/>
                <a:gd name="T4" fmla="*/ 25 w 26"/>
                <a:gd name="T5" fmla="*/ 24 h 29"/>
                <a:gd name="T6" fmla="*/ 22 w 26"/>
                <a:gd name="T7" fmla="*/ 22 h 29"/>
                <a:gd name="T8" fmla="*/ 21 w 26"/>
                <a:gd name="T9" fmla="*/ 21 h 29"/>
                <a:gd name="T10" fmla="*/ 18 w 26"/>
                <a:gd name="T11" fmla="*/ 20 h 29"/>
                <a:gd name="T12" fmla="*/ 16 w 26"/>
                <a:gd name="T13" fmla="*/ 21 h 29"/>
                <a:gd name="T14" fmla="*/ 12 w 26"/>
                <a:gd name="T15" fmla="*/ 18 h 29"/>
                <a:gd name="T16" fmla="*/ 12 w 26"/>
                <a:gd name="T17" fmla="*/ 24 h 29"/>
                <a:gd name="T18" fmla="*/ 8 w 26"/>
                <a:gd name="T1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9">
                  <a:moveTo>
                    <a:pt x="8" y="22"/>
                  </a:moveTo>
                  <a:cubicBezTo>
                    <a:pt x="0" y="15"/>
                    <a:pt x="0" y="0"/>
                    <a:pt x="10" y="3"/>
                  </a:cubicBezTo>
                  <a:cubicBezTo>
                    <a:pt x="20" y="6"/>
                    <a:pt x="25" y="22"/>
                    <a:pt x="25" y="24"/>
                  </a:cubicBezTo>
                  <a:cubicBezTo>
                    <a:pt x="26" y="28"/>
                    <a:pt x="23" y="25"/>
                    <a:pt x="22" y="22"/>
                  </a:cubicBezTo>
                  <a:cubicBezTo>
                    <a:pt x="20" y="12"/>
                    <a:pt x="15" y="8"/>
                    <a:pt x="21" y="21"/>
                  </a:cubicBezTo>
                  <a:cubicBezTo>
                    <a:pt x="24" y="28"/>
                    <a:pt x="22" y="28"/>
                    <a:pt x="18" y="20"/>
                  </a:cubicBezTo>
                  <a:cubicBezTo>
                    <a:pt x="12" y="9"/>
                    <a:pt x="9" y="8"/>
                    <a:pt x="16" y="21"/>
                  </a:cubicBezTo>
                  <a:cubicBezTo>
                    <a:pt x="20" y="29"/>
                    <a:pt x="17" y="26"/>
                    <a:pt x="12" y="18"/>
                  </a:cubicBezTo>
                  <a:cubicBezTo>
                    <a:pt x="7" y="11"/>
                    <a:pt x="3" y="13"/>
                    <a:pt x="12" y="24"/>
                  </a:cubicBezTo>
                  <a:cubicBezTo>
                    <a:pt x="16" y="29"/>
                    <a:pt x="15" y="29"/>
                    <a:pt x="8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auto">
            <a:xfrm>
              <a:off x="3763219" y="-611920"/>
              <a:ext cx="378350" cy="329650"/>
            </a:xfrm>
            <a:custGeom>
              <a:avLst/>
              <a:gdLst>
                <a:gd name="T0" fmla="*/ 26 w 38"/>
                <a:gd name="T1" fmla="*/ 30 h 33"/>
                <a:gd name="T2" fmla="*/ 33 w 38"/>
                <a:gd name="T3" fmla="*/ 31 h 33"/>
                <a:gd name="T4" fmla="*/ 32 w 38"/>
                <a:gd name="T5" fmla="*/ 33 h 33"/>
                <a:gd name="T6" fmla="*/ 4 w 38"/>
                <a:gd name="T7" fmla="*/ 16 h 33"/>
                <a:gd name="T8" fmla="*/ 13 w 38"/>
                <a:gd name="T9" fmla="*/ 11 h 33"/>
                <a:gd name="T10" fmla="*/ 30 w 38"/>
                <a:gd name="T11" fmla="*/ 26 h 33"/>
                <a:gd name="T12" fmla="*/ 29 w 38"/>
                <a:gd name="T13" fmla="*/ 26 h 33"/>
                <a:gd name="T14" fmla="*/ 23 w 38"/>
                <a:gd name="T15" fmla="*/ 26 h 33"/>
                <a:gd name="T16" fmla="*/ 26 w 38"/>
                <a:gd name="T17" fmla="*/ 29 h 33"/>
                <a:gd name="T18" fmla="*/ 26 w 38"/>
                <a:gd name="T1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3">
                  <a:moveTo>
                    <a:pt x="26" y="30"/>
                  </a:moveTo>
                  <a:cubicBezTo>
                    <a:pt x="32" y="31"/>
                    <a:pt x="32" y="31"/>
                    <a:pt x="33" y="31"/>
                  </a:cubicBezTo>
                  <a:cubicBezTo>
                    <a:pt x="35" y="32"/>
                    <a:pt x="34" y="33"/>
                    <a:pt x="32" y="33"/>
                  </a:cubicBezTo>
                  <a:cubicBezTo>
                    <a:pt x="25" y="33"/>
                    <a:pt x="8" y="27"/>
                    <a:pt x="4" y="16"/>
                  </a:cubicBezTo>
                  <a:cubicBezTo>
                    <a:pt x="0" y="5"/>
                    <a:pt x="6" y="0"/>
                    <a:pt x="13" y="11"/>
                  </a:cubicBezTo>
                  <a:cubicBezTo>
                    <a:pt x="20" y="22"/>
                    <a:pt x="23" y="23"/>
                    <a:pt x="30" y="26"/>
                  </a:cubicBezTo>
                  <a:cubicBezTo>
                    <a:pt x="37" y="28"/>
                    <a:pt x="38" y="30"/>
                    <a:pt x="29" y="26"/>
                  </a:cubicBezTo>
                  <a:cubicBezTo>
                    <a:pt x="20" y="23"/>
                    <a:pt x="15" y="22"/>
                    <a:pt x="23" y="26"/>
                  </a:cubicBezTo>
                  <a:cubicBezTo>
                    <a:pt x="31" y="30"/>
                    <a:pt x="32" y="31"/>
                    <a:pt x="26" y="29"/>
                  </a:cubicBezTo>
                  <a:cubicBezTo>
                    <a:pt x="20" y="27"/>
                    <a:pt x="20" y="29"/>
                    <a:pt x="26" y="3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3"/>
            <p:cNvSpPr>
              <a:spLocks/>
            </p:cNvSpPr>
            <p:nvPr/>
          </p:nvSpPr>
          <p:spPr bwMode="auto">
            <a:xfrm>
              <a:off x="4044169" y="-701824"/>
              <a:ext cx="307174" cy="382095"/>
            </a:xfrm>
            <a:custGeom>
              <a:avLst/>
              <a:gdLst>
                <a:gd name="T0" fmla="*/ 25 w 31"/>
                <a:gd name="T1" fmla="*/ 35 h 38"/>
                <a:gd name="T2" fmla="*/ 27 w 31"/>
                <a:gd name="T3" fmla="*/ 29 h 38"/>
                <a:gd name="T4" fmla="*/ 25 w 31"/>
                <a:gd name="T5" fmla="*/ 28 h 38"/>
                <a:gd name="T6" fmla="*/ 23 w 31"/>
                <a:gd name="T7" fmla="*/ 25 h 38"/>
                <a:gd name="T8" fmla="*/ 21 w 31"/>
                <a:gd name="T9" fmla="*/ 29 h 38"/>
                <a:gd name="T10" fmla="*/ 20 w 31"/>
                <a:gd name="T11" fmla="*/ 30 h 38"/>
                <a:gd name="T12" fmla="*/ 10 w 31"/>
                <a:gd name="T13" fmla="*/ 12 h 38"/>
                <a:gd name="T14" fmla="*/ 20 w 31"/>
                <a:gd name="T15" fmla="*/ 8 h 38"/>
                <a:gd name="T16" fmla="*/ 27 w 31"/>
                <a:gd name="T17" fmla="*/ 34 h 38"/>
                <a:gd name="T18" fmla="*/ 25 w 31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5" y="35"/>
                  </a:moveTo>
                  <a:cubicBezTo>
                    <a:pt x="26" y="33"/>
                    <a:pt x="26" y="34"/>
                    <a:pt x="27" y="29"/>
                  </a:cubicBezTo>
                  <a:cubicBezTo>
                    <a:pt x="28" y="24"/>
                    <a:pt x="25" y="23"/>
                    <a:pt x="25" y="28"/>
                  </a:cubicBezTo>
                  <a:cubicBezTo>
                    <a:pt x="25" y="33"/>
                    <a:pt x="24" y="32"/>
                    <a:pt x="23" y="25"/>
                  </a:cubicBezTo>
                  <a:cubicBezTo>
                    <a:pt x="21" y="17"/>
                    <a:pt x="20" y="21"/>
                    <a:pt x="21" y="29"/>
                  </a:cubicBezTo>
                  <a:cubicBezTo>
                    <a:pt x="23" y="37"/>
                    <a:pt x="20" y="36"/>
                    <a:pt x="20" y="30"/>
                  </a:cubicBezTo>
                  <a:cubicBezTo>
                    <a:pt x="20" y="24"/>
                    <a:pt x="20" y="21"/>
                    <a:pt x="10" y="12"/>
                  </a:cubicBezTo>
                  <a:cubicBezTo>
                    <a:pt x="0" y="2"/>
                    <a:pt x="9" y="0"/>
                    <a:pt x="20" y="8"/>
                  </a:cubicBezTo>
                  <a:cubicBezTo>
                    <a:pt x="31" y="15"/>
                    <a:pt x="30" y="29"/>
                    <a:pt x="27" y="34"/>
                  </a:cubicBezTo>
                  <a:cubicBezTo>
                    <a:pt x="25" y="38"/>
                    <a:pt x="24" y="38"/>
                    <a:pt x="25" y="3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auto">
            <a:xfrm>
              <a:off x="4283915" y="-690585"/>
              <a:ext cx="258477" cy="460762"/>
            </a:xfrm>
            <a:custGeom>
              <a:avLst/>
              <a:gdLst>
                <a:gd name="T0" fmla="*/ 8 w 26"/>
                <a:gd name="T1" fmla="*/ 42 h 46"/>
                <a:gd name="T2" fmla="*/ 7 w 26"/>
                <a:gd name="T3" fmla="*/ 41 h 46"/>
                <a:gd name="T4" fmla="*/ 18 w 26"/>
                <a:gd name="T5" fmla="*/ 29 h 46"/>
                <a:gd name="T6" fmla="*/ 16 w 26"/>
                <a:gd name="T7" fmla="*/ 30 h 46"/>
                <a:gd name="T8" fmla="*/ 6 w 26"/>
                <a:gd name="T9" fmla="*/ 40 h 46"/>
                <a:gd name="T10" fmla="*/ 6 w 26"/>
                <a:gd name="T11" fmla="*/ 38 h 46"/>
                <a:gd name="T12" fmla="*/ 15 w 26"/>
                <a:gd name="T13" fmla="*/ 25 h 46"/>
                <a:gd name="T14" fmla="*/ 13 w 26"/>
                <a:gd name="T15" fmla="*/ 25 h 46"/>
                <a:gd name="T16" fmla="*/ 4 w 26"/>
                <a:gd name="T17" fmla="*/ 39 h 46"/>
                <a:gd name="T18" fmla="*/ 2 w 26"/>
                <a:gd name="T19" fmla="*/ 39 h 46"/>
                <a:gd name="T20" fmla="*/ 8 w 26"/>
                <a:gd name="T21" fmla="*/ 13 h 46"/>
                <a:gd name="T22" fmla="*/ 19 w 26"/>
                <a:gd name="T23" fmla="*/ 9 h 46"/>
                <a:gd name="T24" fmla="*/ 8 w 26"/>
                <a:gd name="T25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6">
                  <a:moveTo>
                    <a:pt x="8" y="42"/>
                  </a:moveTo>
                  <a:cubicBezTo>
                    <a:pt x="0" y="46"/>
                    <a:pt x="3" y="43"/>
                    <a:pt x="7" y="41"/>
                  </a:cubicBezTo>
                  <a:cubicBezTo>
                    <a:pt x="13" y="38"/>
                    <a:pt x="17" y="33"/>
                    <a:pt x="18" y="29"/>
                  </a:cubicBezTo>
                  <a:cubicBezTo>
                    <a:pt x="18" y="26"/>
                    <a:pt x="17" y="25"/>
                    <a:pt x="16" y="30"/>
                  </a:cubicBezTo>
                  <a:cubicBezTo>
                    <a:pt x="15" y="32"/>
                    <a:pt x="9" y="38"/>
                    <a:pt x="6" y="40"/>
                  </a:cubicBezTo>
                  <a:cubicBezTo>
                    <a:pt x="3" y="42"/>
                    <a:pt x="3" y="41"/>
                    <a:pt x="6" y="38"/>
                  </a:cubicBezTo>
                  <a:cubicBezTo>
                    <a:pt x="9" y="36"/>
                    <a:pt x="15" y="31"/>
                    <a:pt x="15" y="25"/>
                  </a:cubicBezTo>
                  <a:cubicBezTo>
                    <a:pt x="15" y="19"/>
                    <a:pt x="13" y="21"/>
                    <a:pt x="13" y="25"/>
                  </a:cubicBezTo>
                  <a:cubicBezTo>
                    <a:pt x="13" y="30"/>
                    <a:pt x="8" y="36"/>
                    <a:pt x="4" y="39"/>
                  </a:cubicBezTo>
                  <a:cubicBezTo>
                    <a:pt x="1" y="41"/>
                    <a:pt x="0" y="41"/>
                    <a:pt x="2" y="39"/>
                  </a:cubicBezTo>
                  <a:cubicBezTo>
                    <a:pt x="5" y="36"/>
                    <a:pt x="16" y="26"/>
                    <a:pt x="8" y="13"/>
                  </a:cubicBezTo>
                  <a:cubicBezTo>
                    <a:pt x="0" y="0"/>
                    <a:pt x="16" y="0"/>
                    <a:pt x="19" y="9"/>
                  </a:cubicBezTo>
                  <a:cubicBezTo>
                    <a:pt x="26" y="29"/>
                    <a:pt x="16" y="38"/>
                    <a:pt x="8" y="4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5"/>
            <p:cNvSpPr>
              <a:spLocks/>
            </p:cNvSpPr>
            <p:nvPr/>
          </p:nvSpPr>
          <p:spPr bwMode="auto">
            <a:xfrm>
              <a:off x="3632107" y="-522015"/>
              <a:ext cx="550667" cy="340890"/>
            </a:xfrm>
            <a:custGeom>
              <a:avLst/>
              <a:gdLst>
                <a:gd name="T0" fmla="*/ 18 w 55"/>
                <a:gd name="T1" fmla="*/ 13 h 34"/>
                <a:gd name="T2" fmla="*/ 46 w 55"/>
                <a:gd name="T3" fmla="*/ 26 h 34"/>
                <a:gd name="T4" fmla="*/ 46 w 55"/>
                <a:gd name="T5" fmla="*/ 27 h 34"/>
                <a:gd name="T6" fmla="*/ 26 w 55"/>
                <a:gd name="T7" fmla="*/ 23 h 34"/>
                <a:gd name="T8" fmla="*/ 25 w 55"/>
                <a:gd name="T9" fmla="*/ 25 h 34"/>
                <a:gd name="T10" fmla="*/ 44 w 55"/>
                <a:gd name="T11" fmla="*/ 28 h 34"/>
                <a:gd name="T12" fmla="*/ 45 w 55"/>
                <a:gd name="T13" fmla="*/ 29 h 34"/>
                <a:gd name="T14" fmla="*/ 29 w 55"/>
                <a:gd name="T15" fmla="*/ 28 h 34"/>
                <a:gd name="T16" fmla="*/ 28 w 55"/>
                <a:gd name="T17" fmla="*/ 29 h 34"/>
                <a:gd name="T18" fmla="*/ 45 w 55"/>
                <a:gd name="T19" fmla="*/ 30 h 34"/>
                <a:gd name="T20" fmla="*/ 46 w 55"/>
                <a:gd name="T21" fmla="*/ 31 h 34"/>
                <a:gd name="T22" fmla="*/ 7 w 55"/>
                <a:gd name="T23" fmla="*/ 17 h 34"/>
                <a:gd name="T24" fmla="*/ 18 w 55"/>
                <a:gd name="T25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18" y="13"/>
                  </a:moveTo>
                  <a:cubicBezTo>
                    <a:pt x="25" y="26"/>
                    <a:pt x="43" y="26"/>
                    <a:pt x="46" y="26"/>
                  </a:cubicBezTo>
                  <a:cubicBezTo>
                    <a:pt x="50" y="26"/>
                    <a:pt x="50" y="27"/>
                    <a:pt x="46" y="27"/>
                  </a:cubicBezTo>
                  <a:cubicBezTo>
                    <a:pt x="40" y="27"/>
                    <a:pt x="32" y="27"/>
                    <a:pt x="26" y="23"/>
                  </a:cubicBezTo>
                  <a:cubicBezTo>
                    <a:pt x="23" y="21"/>
                    <a:pt x="19" y="21"/>
                    <a:pt x="25" y="25"/>
                  </a:cubicBezTo>
                  <a:cubicBezTo>
                    <a:pt x="32" y="29"/>
                    <a:pt x="39" y="28"/>
                    <a:pt x="44" y="28"/>
                  </a:cubicBezTo>
                  <a:cubicBezTo>
                    <a:pt x="49" y="28"/>
                    <a:pt x="49" y="28"/>
                    <a:pt x="45" y="29"/>
                  </a:cubicBezTo>
                  <a:cubicBezTo>
                    <a:pt x="42" y="30"/>
                    <a:pt x="32" y="29"/>
                    <a:pt x="29" y="28"/>
                  </a:cubicBezTo>
                  <a:cubicBezTo>
                    <a:pt x="24" y="26"/>
                    <a:pt x="24" y="27"/>
                    <a:pt x="28" y="29"/>
                  </a:cubicBezTo>
                  <a:cubicBezTo>
                    <a:pt x="32" y="31"/>
                    <a:pt x="40" y="32"/>
                    <a:pt x="45" y="30"/>
                  </a:cubicBezTo>
                  <a:cubicBezTo>
                    <a:pt x="50" y="29"/>
                    <a:pt x="55" y="29"/>
                    <a:pt x="46" y="31"/>
                  </a:cubicBezTo>
                  <a:cubicBezTo>
                    <a:pt x="38" y="34"/>
                    <a:pt x="22" y="34"/>
                    <a:pt x="7" y="17"/>
                  </a:cubicBezTo>
                  <a:cubicBezTo>
                    <a:pt x="0" y="9"/>
                    <a:pt x="11" y="0"/>
                    <a:pt x="18" y="1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auto">
            <a:xfrm>
              <a:off x="2939093" y="-241062"/>
              <a:ext cx="614348" cy="389587"/>
            </a:xfrm>
            <a:custGeom>
              <a:avLst/>
              <a:gdLst>
                <a:gd name="T0" fmla="*/ 5 w 61"/>
                <a:gd name="T1" fmla="*/ 9 h 39"/>
                <a:gd name="T2" fmla="*/ 8 w 61"/>
                <a:gd name="T3" fmla="*/ 8 h 39"/>
                <a:gd name="T4" fmla="*/ 50 w 61"/>
                <a:gd name="T5" fmla="*/ 36 h 39"/>
                <a:gd name="T6" fmla="*/ 50 w 61"/>
                <a:gd name="T7" fmla="*/ 38 h 39"/>
                <a:gd name="T8" fmla="*/ 5 w 61"/>
                <a:gd name="T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5" y="9"/>
                  </a:moveTo>
                  <a:cubicBezTo>
                    <a:pt x="7" y="0"/>
                    <a:pt x="9" y="4"/>
                    <a:pt x="8" y="8"/>
                  </a:cubicBezTo>
                  <a:cubicBezTo>
                    <a:pt x="1" y="25"/>
                    <a:pt x="31" y="36"/>
                    <a:pt x="50" y="36"/>
                  </a:cubicBezTo>
                  <a:cubicBezTo>
                    <a:pt x="61" y="35"/>
                    <a:pt x="57" y="39"/>
                    <a:pt x="50" y="38"/>
                  </a:cubicBezTo>
                  <a:cubicBezTo>
                    <a:pt x="19" y="36"/>
                    <a:pt x="0" y="24"/>
                    <a:pt x="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7"/>
            <p:cNvSpPr>
              <a:spLocks/>
            </p:cNvSpPr>
            <p:nvPr/>
          </p:nvSpPr>
          <p:spPr bwMode="auto">
            <a:xfrm>
              <a:off x="2969061" y="-402142"/>
              <a:ext cx="161080" cy="239746"/>
            </a:xfrm>
            <a:custGeom>
              <a:avLst/>
              <a:gdLst>
                <a:gd name="T0" fmla="*/ 3 w 16"/>
                <a:gd name="T1" fmla="*/ 17 h 24"/>
                <a:gd name="T2" fmla="*/ 1 w 16"/>
                <a:gd name="T3" fmla="*/ 17 h 24"/>
                <a:gd name="T4" fmla="*/ 15 w 16"/>
                <a:gd name="T5" fmla="*/ 10 h 24"/>
                <a:gd name="T6" fmla="*/ 10 w 16"/>
                <a:gd name="T7" fmla="*/ 20 h 24"/>
                <a:gd name="T8" fmla="*/ 8 w 16"/>
                <a:gd name="T9" fmla="*/ 19 h 24"/>
                <a:gd name="T10" fmla="*/ 3 w 16"/>
                <a:gd name="T1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3" y="17"/>
                  </a:moveTo>
                  <a:cubicBezTo>
                    <a:pt x="2" y="23"/>
                    <a:pt x="1" y="20"/>
                    <a:pt x="1" y="17"/>
                  </a:cubicBezTo>
                  <a:cubicBezTo>
                    <a:pt x="0" y="5"/>
                    <a:pt x="16" y="0"/>
                    <a:pt x="15" y="10"/>
                  </a:cubicBezTo>
                  <a:cubicBezTo>
                    <a:pt x="15" y="13"/>
                    <a:pt x="13" y="17"/>
                    <a:pt x="10" y="20"/>
                  </a:cubicBezTo>
                  <a:cubicBezTo>
                    <a:pt x="5" y="24"/>
                    <a:pt x="6" y="21"/>
                    <a:pt x="8" y="19"/>
                  </a:cubicBezTo>
                  <a:cubicBezTo>
                    <a:pt x="10" y="15"/>
                    <a:pt x="4" y="13"/>
                    <a:pt x="3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8"/>
            <p:cNvSpPr>
              <a:spLocks/>
            </p:cNvSpPr>
            <p:nvPr/>
          </p:nvSpPr>
          <p:spPr bwMode="auto">
            <a:xfrm>
              <a:off x="3309948" y="-139920"/>
              <a:ext cx="232254" cy="250985"/>
            </a:xfrm>
            <a:custGeom>
              <a:avLst/>
              <a:gdLst>
                <a:gd name="T0" fmla="*/ 17 w 23"/>
                <a:gd name="T1" fmla="*/ 8 h 25"/>
                <a:gd name="T2" fmla="*/ 13 w 23"/>
                <a:gd name="T3" fmla="*/ 23 h 25"/>
                <a:gd name="T4" fmla="*/ 12 w 23"/>
                <a:gd name="T5" fmla="*/ 24 h 25"/>
                <a:gd name="T6" fmla="*/ 12 w 23"/>
                <a:gd name="T7" fmla="*/ 6 h 25"/>
                <a:gd name="T8" fmla="*/ 17 w 23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8"/>
                  </a:moveTo>
                  <a:cubicBezTo>
                    <a:pt x="3" y="12"/>
                    <a:pt x="11" y="21"/>
                    <a:pt x="13" y="23"/>
                  </a:cubicBezTo>
                  <a:cubicBezTo>
                    <a:pt x="16" y="25"/>
                    <a:pt x="14" y="25"/>
                    <a:pt x="12" y="24"/>
                  </a:cubicBezTo>
                  <a:cubicBezTo>
                    <a:pt x="10" y="22"/>
                    <a:pt x="0" y="14"/>
                    <a:pt x="12" y="6"/>
                  </a:cubicBezTo>
                  <a:cubicBezTo>
                    <a:pt x="20" y="0"/>
                    <a:pt x="23" y="6"/>
                    <a:pt x="17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9"/>
            <p:cNvSpPr>
              <a:spLocks/>
            </p:cNvSpPr>
            <p:nvPr/>
          </p:nvSpPr>
          <p:spPr bwMode="auto">
            <a:xfrm>
              <a:off x="3220044" y="141033"/>
              <a:ext cx="232254" cy="209777"/>
            </a:xfrm>
            <a:custGeom>
              <a:avLst/>
              <a:gdLst>
                <a:gd name="T0" fmla="*/ 20 w 23"/>
                <a:gd name="T1" fmla="*/ 3 h 21"/>
                <a:gd name="T2" fmla="*/ 19 w 23"/>
                <a:gd name="T3" fmla="*/ 4 h 21"/>
                <a:gd name="T4" fmla="*/ 6 w 23"/>
                <a:gd name="T5" fmla="*/ 15 h 21"/>
                <a:gd name="T6" fmla="*/ 1 w 23"/>
                <a:gd name="T7" fmla="*/ 13 h 21"/>
                <a:gd name="T8" fmla="*/ 20 w 2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0" y="3"/>
                  </a:moveTo>
                  <a:cubicBezTo>
                    <a:pt x="23" y="4"/>
                    <a:pt x="23" y="5"/>
                    <a:pt x="19" y="4"/>
                  </a:cubicBezTo>
                  <a:cubicBezTo>
                    <a:pt x="17" y="4"/>
                    <a:pt x="2" y="4"/>
                    <a:pt x="6" y="15"/>
                  </a:cubicBezTo>
                  <a:cubicBezTo>
                    <a:pt x="8" y="20"/>
                    <a:pt x="0" y="21"/>
                    <a:pt x="1" y="13"/>
                  </a:cubicBezTo>
                  <a:cubicBezTo>
                    <a:pt x="3" y="0"/>
                    <a:pt x="17" y="3"/>
                    <a:pt x="20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auto">
            <a:xfrm>
              <a:off x="3242520" y="-199857"/>
              <a:ext cx="239746" cy="299682"/>
            </a:xfrm>
            <a:custGeom>
              <a:avLst/>
              <a:gdLst>
                <a:gd name="T0" fmla="*/ 12 w 24"/>
                <a:gd name="T1" fmla="*/ 28 h 30"/>
                <a:gd name="T2" fmla="*/ 13 w 24"/>
                <a:gd name="T3" fmla="*/ 5 h 30"/>
                <a:gd name="T4" fmla="*/ 17 w 24"/>
                <a:gd name="T5" fmla="*/ 8 h 30"/>
                <a:gd name="T6" fmla="*/ 13 w 24"/>
                <a:gd name="T7" fmla="*/ 27 h 30"/>
                <a:gd name="T8" fmla="*/ 12 w 24"/>
                <a:gd name="T9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2" y="28"/>
                  </a:moveTo>
                  <a:cubicBezTo>
                    <a:pt x="9" y="27"/>
                    <a:pt x="0" y="14"/>
                    <a:pt x="13" y="5"/>
                  </a:cubicBezTo>
                  <a:cubicBezTo>
                    <a:pt x="20" y="0"/>
                    <a:pt x="24" y="6"/>
                    <a:pt x="17" y="8"/>
                  </a:cubicBezTo>
                  <a:cubicBezTo>
                    <a:pt x="3" y="12"/>
                    <a:pt x="11" y="26"/>
                    <a:pt x="13" y="27"/>
                  </a:cubicBezTo>
                  <a:cubicBezTo>
                    <a:pt x="15" y="29"/>
                    <a:pt x="14" y="30"/>
                    <a:pt x="12" y="2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01"/>
            <p:cNvSpPr>
              <a:spLocks/>
            </p:cNvSpPr>
            <p:nvPr/>
          </p:nvSpPr>
          <p:spPr bwMode="auto">
            <a:xfrm>
              <a:off x="3051474" y="141033"/>
              <a:ext cx="280953" cy="209777"/>
            </a:xfrm>
            <a:custGeom>
              <a:avLst/>
              <a:gdLst>
                <a:gd name="T0" fmla="*/ 25 w 28"/>
                <a:gd name="T1" fmla="*/ 0 h 21"/>
                <a:gd name="T2" fmla="*/ 24 w 28"/>
                <a:gd name="T3" fmla="*/ 1 h 21"/>
                <a:gd name="T4" fmla="*/ 6 w 28"/>
                <a:gd name="T5" fmla="*/ 15 h 21"/>
                <a:gd name="T6" fmla="*/ 1 w 28"/>
                <a:gd name="T7" fmla="*/ 14 h 21"/>
                <a:gd name="T8" fmla="*/ 25 w 2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5" y="0"/>
                  </a:moveTo>
                  <a:cubicBezTo>
                    <a:pt x="28" y="1"/>
                    <a:pt x="28" y="2"/>
                    <a:pt x="24" y="1"/>
                  </a:cubicBezTo>
                  <a:cubicBezTo>
                    <a:pt x="22" y="1"/>
                    <a:pt x="2" y="4"/>
                    <a:pt x="6" y="15"/>
                  </a:cubicBezTo>
                  <a:cubicBezTo>
                    <a:pt x="7" y="21"/>
                    <a:pt x="0" y="21"/>
                    <a:pt x="1" y="14"/>
                  </a:cubicBezTo>
                  <a:cubicBezTo>
                    <a:pt x="4" y="1"/>
                    <a:pt x="22" y="0"/>
                    <a:pt x="25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auto">
            <a:xfrm>
              <a:off x="3028998" y="-630649"/>
              <a:ext cx="262222" cy="288445"/>
            </a:xfrm>
            <a:custGeom>
              <a:avLst/>
              <a:gdLst>
                <a:gd name="T0" fmla="*/ 3 w 26"/>
                <a:gd name="T1" fmla="*/ 22 h 29"/>
                <a:gd name="T2" fmla="*/ 1 w 26"/>
                <a:gd name="T3" fmla="*/ 24 h 29"/>
                <a:gd name="T4" fmla="*/ 16 w 26"/>
                <a:gd name="T5" fmla="*/ 3 h 29"/>
                <a:gd name="T6" fmla="*/ 18 w 26"/>
                <a:gd name="T7" fmla="*/ 22 h 29"/>
                <a:gd name="T8" fmla="*/ 14 w 26"/>
                <a:gd name="T9" fmla="*/ 24 h 29"/>
                <a:gd name="T10" fmla="*/ 14 w 26"/>
                <a:gd name="T11" fmla="*/ 18 h 29"/>
                <a:gd name="T12" fmla="*/ 10 w 26"/>
                <a:gd name="T13" fmla="*/ 21 h 29"/>
                <a:gd name="T14" fmla="*/ 8 w 26"/>
                <a:gd name="T15" fmla="*/ 20 h 29"/>
                <a:gd name="T16" fmla="*/ 5 w 26"/>
                <a:gd name="T17" fmla="*/ 21 h 29"/>
                <a:gd name="T18" fmla="*/ 3 w 26"/>
                <a:gd name="T1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9">
                  <a:moveTo>
                    <a:pt x="3" y="22"/>
                  </a:moveTo>
                  <a:cubicBezTo>
                    <a:pt x="3" y="25"/>
                    <a:pt x="0" y="28"/>
                    <a:pt x="1" y="24"/>
                  </a:cubicBezTo>
                  <a:cubicBezTo>
                    <a:pt x="1" y="22"/>
                    <a:pt x="6" y="6"/>
                    <a:pt x="16" y="3"/>
                  </a:cubicBezTo>
                  <a:cubicBezTo>
                    <a:pt x="26" y="0"/>
                    <a:pt x="26" y="15"/>
                    <a:pt x="18" y="22"/>
                  </a:cubicBezTo>
                  <a:cubicBezTo>
                    <a:pt x="11" y="29"/>
                    <a:pt x="10" y="29"/>
                    <a:pt x="14" y="24"/>
                  </a:cubicBezTo>
                  <a:cubicBezTo>
                    <a:pt x="23" y="13"/>
                    <a:pt x="19" y="11"/>
                    <a:pt x="14" y="18"/>
                  </a:cubicBezTo>
                  <a:cubicBezTo>
                    <a:pt x="9" y="26"/>
                    <a:pt x="6" y="29"/>
                    <a:pt x="10" y="21"/>
                  </a:cubicBezTo>
                  <a:cubicBezTo>
                    <a:pt x="17" y="8"/>
                    <a:pt x="14" y="9"/>
                    <a:pt x="8" y="20"/>
                  </a:cubicBezTo>
                  <a:cubicBezTo>
                    <a:pt x="4" y="28"/>
                    <a:pt x="2" y="28"/>
                    <a:pt x="5" y="21"/>
                  </a:cubicBezTo>
                  <a:cubicBezTo>
                    <a:pt x="11" y="8"/>
                    <a:pt x="6" y="12"/>
                    <a:pt x="3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3"/>
            <p:cNvSpPr>
              <a:spLocks/>
            </p:cNvSpPr>
            <p:nvPr/>
          </p:nvSpPr>
          <p:spPr bwMode="auto">
            <a:xfrm>
              <a:off x="3122647" y="-611920"/>
              <a:ext cx="378350" cy="329650"/>
            </a:xfrm>
            <a:custGeom>
              <a:avLst/>
              <a:gdLst>
                <a:gd name="T0" fmla="*/ 25 w 38"/>
                <a:gd name="T1" fmla="*/ 11 h 33"/>
                <a:gd name="T2" fmla="*/ 34 w 38"/>
                <a:gd name="T3" fmla="*/ 16 h 33"/>
                <a:gd name="T4" fmla="*/ 6 w 38"/>
                <a:gd name="T5" fmla="*/ 33 h 33"/>
                <a:gd name="T6" fmla="*/ 5 w 38"/>
                <a:gd name="T7" fmla="*/ 31 h 33"/>
                <a:gd name="T8" fmla="*/ 12 w 38"/>
                <a:gd name="T9" fmla="*/ 30 h 33"/>
                <a:gd name="T10" fmla="*/ 12 w 38"/>
                <a:gd name="T11" fmla="*/ 29 h 33"/>
                <a:gd name="T12" fmla="*/ 15 w 38"/>
                <a:gd name="T13" fmla="*/ 26 h 33"/>
                <a:gd name="T14" fmla="*/ 9 w 38"/>
                <a:gd name="T15" fmla="*/ 26 h 33"/>
                <a:gd name="T16" fmla="*/ 8 w 38"/>
                <a:gd name="T17" fmla="*/ 26 h 33"/>
                <a:gd name="T18" fmla="*/ 25 w 38"/>
                <a:gd name="T1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3">
                  <a:moveTo>
                    <a:pt x="25" y="11"/>
                  </a:moveTo>
                  <a:cubicBezTo>
                    <a:pt x="32" y="0"/>
                    <a:pt x="38" y="5"/>
                    <a:pt x="34" y="16"/>
                  </a:cubicBezTo>
                  <a:cubicBezTo>
                    <a:pt x="30" y="27"/>
                    <a:pt x="12" y="33"/>
                    <a:pt x="6" y="33"/>
                  </a:cubicBezTo>
                  <a:cubicBezTo>
                    <a:pt x="4" y="33"/>
                    <a:pt x="3" y="32"/>
                    <a:pt x="5" y="31"/>
                  </a:cubicBezTo>
                  <a:cubicBezTo>
                    <a:pt x="6" y="31"/>
                    <a:pt x="6" y="31"/>
                    <a:pt x="12" y="30"/>
                  </a:cubicBezTo>
                  <a:cubicBezTo>
                    <a:pt x="18" y="29"/>
                    <a:pt x="18" y="27"/>
                    <a:pt x="12" y="29"/>
                  </a:cubicBezTo>
                  <a:cubicBezTo>
                    <a:pt x="6" y="31"/>
                    <a:pt x="7" y="30"/>
                    <a:pt x="15" y="26"/>
                  </a:cubicBezTo>
                  <a:cubicBezTo>
                    <a:pt x="23" y="22"/>
                    <a:pt x="18" y="23"/>
                    <a:pt x="9" y="26"/>
                  </a:cubicBezTo>
                  <a:cubicBezTo>
                    <a:pt x="0" y="30"/>
                    <a:pt x="1" y="28"/>
                    <a:pt x="8" y="26"/>
                  </a:cubicBezTo>
                  <a:cubicBezTo>
                    <a:pt x="15" y="23"/>
                    <a:pt x="18" y="22"/>
                    <a:pt x="25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2909125" y="-701824"/>
              <a:ext cx="310921" cy="382095"/>
            </a:xfrm>
            <a:custGeom>
              <a:avLst/>
              <a:gdLst>
                <a:gd name="T0" fmla="*/ 21 w 31"/>
                <a:gd name="T1" fmla="*/ 12 h 38"/>
                <a:gd name="T2" fmla="*/ 11 w 31"/>
                <a:gd name="T3" fmla="*/ 30 h 38"/>
                <a:gd name="T4" fmla="*/ 9 w 31"/>
                <a:gd name="T5" fmla="*/ 29 h 38"/>
                <a:gd name="T6" fmla="*/ 8 w 31"/>
                <a:gd name="T7" fmla="*/ 25 h 38"/>
                <a:gd name="T8" fmla="*/ 6 w 31"/>
                <a:gd name="T9" fmla="*/ 28 h 38"/>
                <a:gd name="T10" fmla="*/ 4 w 31"/>
                <a:gd name="T11" fmla="*/ 29 h 38"/>
                <a:gd name="T12" fmla="*/ 5 w 31"/>
                <a:gd name="T13" fmla="*/ 35 h 38"/>
                <a:gd name="T14" fmla="*/ 3 w 31"/>
                <a:gd name="T15" fmla="*/ 34 h 38"/>
                <a:gd name="T16" fmla="*/ 11 w 31"/>
                <a:gd name="T17" fmla="*/ 8 h 38"/>
                <a:gd name="T18" fmla="*/ 21 w 31"/>
                <a:gd name="T19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1" y="12"/>
                  </a:moveTo>
                  <a:cubicBezTo>
                    <a:pt x="11" y="21"/>
                    <a:pt x="11" y="24"/>
                    <a:pt x="11" y="30"/>
                  </a:cubicBezTo>
                  <a:cubicBezTo>
                    <a:pt x="11" y="36"/>
                    <a:pt x="8" y="37"/>
                    <a:pt x="9" y="29"/>
                  </a:cubicBezTo>
                  <a:cubicBezTo>
                    <a:pt x="10" y="21"/>
                    <a:pt x="9" y="17"/>
                    <a:pt x="8" y="25"/>
                  </a:cubicBezTo>
                  <a:cubicBezTo>
                    <a:pt x="7" y="32"/>
                    <a:pt x="6" y="33"/>
                    <a:pt x="6" y="28"/>
                  </a:cubicBezTo>
                  <a:cubicBezTo>
                    <a:pt x="6" y="23"/>
                    <a:pt x="3" y="24"/>
                    <a:pt x="4" y="29"/>
                  </a:cubicBezTo>
                  <a:cubicBezTo>
                    <a:pt x="5" y="34"/>
                    <a:pt x="5" y="33"/>
                    <a:pt x="5" y="35"/>
                  </a:cubicBezTo>
                  <a:cubicBezTo>
                    <a:pt x="7" y="38"/>
                    <a:pt x="5" y="38"/>
                    <a:pt x="3" y="34"/>
                  </a:cubicBezTo>
                  <a:cubicBezTo>
                    <a:pt x="1" y="29"/>
                    <a:pt x="0" y="15"/>
                    <a:pt x="11" y="8"/>
                  </a:cubicBezTo>
                  <a:cubicBezTo>
                    <a:pt x="22" y="0"/>
                    <a:pt x="31" y="2"/>
                    <a:pt x="21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5"/>
            <p:cNvSpPr>
              <a:spLocks/>
            </p:cNvSpPr>
            <p:nvPr/>
          </p:nvSpPr>
          <p:spPr bwMode="auto">
            <a:xfrm>
              <a:off x="2710584" y="-690585"/>
              <a:ext cx="269714" cy="460762"/>
            </a:xfrm>
            <a:custGeom>
              <a:avLst/>
              <a:gdLst>
                <a:gd name="T0" fmla="*/ 24 w 27"/>
                <a:gd name="T1" fmla="*/ 39 h 46"/>
                <a:gd name="T2" fmla="*/ 23 w 27"/>
                <a:gd name="T3" fmla="*/ 39 h 46"/>
                <a:gd name="T4" fmla="*/ 14 w 27"/>
                <a:gd name="T5" fmla="*/ 25 h 46"/>
                <a:gd name="T6" fmla="*/ 12 w 27"/>
                <a:gd name="T7" fmla="*/ 25 h 46"/>
                <a:gd name="T8" fmla="*/ 21 w 27"/>
                <a:gd name="T9" fmla="*/ 38 h 46"/>
                <a:gd name="T10" fmla="*/ 21 w 27"/>
                <a:gd name="T11" fmla="*/ 40 h 46"/>
                <a:gd name="T12" fmla="*/ 11 w 27"/>
                <a:gd name="T13" fmla="*/ 30 h 46"/>
                <a:gd name="T14" fmla="*/ 9 w 27"/>
                <a:gd name="T15" fmla="*/ 29 h 46"/>
                <a:gd name="T16" fmla="*/ 19 w 27"/>
                <a:gd name="T17" fmla="*/ 41 h 46"/>
                <a:gd name="T18" fmla="*/ 19 w 27"/>
                <a:gd name="T19" fmla="*/ 42 h 46"/>
                <a:gd name="T20" fmla="*/ 8 w 27"/>
                <a:gd name="T21" fmla="*/ 9 h 46"/>
                <a:gd name="T22" fmla="*/ 19 w 27"/>
                <a:gd name="T23" fmla="*/ 13 h 46"/>
                <a:gd name="T24" fmla="*/ 24 w 27"/>
                <a:gd name="T25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6">
                  <a:moveTo>
                    <a:pt x="24" y="39"/>
                  </a:moveTo>
                  <a:cubicBezTo>
                    <a:pt x="26" y="41"/>
                    <a:pt x="26" y="41"/>
                    <a:pt x="23" y="39"/>
                  </a:cubicBezTo>
                  <a:cubicBezTo>
                    <a:pt x="19" y="36"/>
                    <a:pt x="14" y="30"/>
                    <a:pt x="14" y="25"/>
                  </a:cubicBezTo>
                  <a:cubicBezTo>
                    <a:pt x="14" y="21"/>
                    <a:pt x="12" y="19"/>
                    <a:pt x="12" y="25"/>
                  </a:cubicBezTo>
                  <a:cubicBezTo>
                    <a:pt x="12" y="31"/>
                    <a:pt x="18" y="36"/>
                    <a:pt x="21" y="38"/>
                  </a:cubicBezTo>
                  <a:cubicBezTo>
                    <a:pt x="24" y="41"/>
                    <a:pt x="23" y="42"/>
                    <a:pt x="21" y="40"/>
                  </a:cubicBezTo>
                  <a:cubicBezTo>
                    <a:pt x="18" y="38"/>
                    <a:pt x="12" y="32"/>
                    <a:pt x="11" y="30"/>
                  </a:cubicBezTo>
                  <a:cubicBezTo>
                    <a:pt x="10" y="25"/>
                    <a:pt x="9" y="26"/>
                    <a:pt x="9" y="29"/>
                  </a:cubicBezTo>
                  <a:cubicBezTo>
                    <a:pt x="10" y="33"/>
                    <a:pt x="14" y="38"/>
                    <a:pt x="19" y="41"/>
                  </a:cubicBezTo>
                  <a:cubicBezTo>
                    <a:pt x="24" y="43"/>
                    <a:pt x="27" y="46"/>
                    <a:pt x="19" y="42"/>
                  </a:cubicBezTo>
                  <a:cubicBezTo>
                    <a:pt x="11" y="38"/>
                    <a:pt x="0" y="29"/>
                    <a:pt x="8" y="9"/>
                  </a:cubicBezTo>
                  <a:cubicBezTo>
                    <a:pt x="11" y="0"/>
                    <a:pt x="27" y="0"/>
                    <a:pt x="19" y="13"/>
                  </a:cubicBezTo>
                  <a:cubicBezTo>
                    <a:pt x="11" y="26"/>
                    <a:pt x="22" y="36"/>
                    <a:pt x="24" y="3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6"/>
            <p:cNvSpPr>
              <a:spLocks/>
            </p:cNvSpPr>
            <p:nvPr/>
          </p:nvSpPr>
          <p:spPr bwMode="auto">
            <a:xfrm>
              <a:off x="3081442" y="-522015"/>
              <a:ext cx="550667" cy="340890"/>
            </a:xfrm>
            <a:custGeom>
              <a:avLst/>
              <a:gdLst>
                <a:gd name="T0" fmla="*/ 9 w 55"/>
                <a:gd name="T1" fmla="*/ 31 h 34"/>
                <a:gd name="T2" fmla="*/ 10 w 55"/>
                <a:gd name="T3" fmla="*/ 30 h 34"/>
                <a:gd name="T4" fmla="*/ 27 w 55"/>
                <a:gd name="T5" fmla="*/ 29 h 34"/>
                <a:gd name="T6" fmla="*/ 26 w 55"/>
                <a:gd name="T7" fmla="*/ 28 h 34"/>
                <a:gd name="T8" fmla="*/ 10 w 55"/>
                <a:gd name="T9" fmla="*/ 29 h 34"/>
                <a:gd name="T10" fmla="*/ 11 w 55"/>
                <a:gd name="T11" fmla="*/ 28 h 34"/>
                <a:gd name="T12" fmla="*/ 29 w 55"/>
                <a:gd name="T13" fmla="*/ 25 h 34"/>
                <a:gd name="T14" fmla="*/ 29 w 55"/>
                <a:gd name="T15" fmla="*/ 23 h 34"/>
                <a:gd name="T16" fmla="*/ 9 w 55"/>
                <a:gd name="T17" fmla="*/ 27 h 34"/>
                <a:gd name="T18" fmla="*/ 8 w 55"/>
                <a:gd name="T19" fmla="*/ 26 h 34"/>
                <a:gd name="T20" fmla="*/ 37 w 55"/>
                <a:gd name="T21" fmla="*/ 13 h 34"/>
                <a:gd name="T22" fmla="*/ 48 w 55"/>
                <a:gd name="T23" fmla="*/ 17 h 34"/>
                <a:gd name="T24" fmla="*/ 9 w 55"/>
                <a:gd name="T25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9" y="31"/>
                  </a:moveTo>
                  <a:cubicBezTo>
                    <a:pt x="0" y="29"/>
                    <a:pt x="5" y="29"/>
                    <a:pt x="10" y="30"/>
                  </a:cubicBezTo>
                  <a:cubicBezTo>
                    <a:pt x="15" y="32"/>
                    <a:pt x="23" y="31"/>
                    <a:pt x="27" y="29"/>
                  </a:cubicBezTo>
                  <a:cubicBezTo>
                    <a:pt x="31" y="27"/>
                    <a:pt x="31" y="26"/>
                    <a:pt x="26" y="28"/>
                  </a:cubicBezTo>
                  <a:cubicBezTo>
                    <a:pt x="22" y="29"/>
                    <a:pt x="13" y="30"/>
                    <a:pt x="10" y="29"/>
                  </a:cubicBezTo>
                  <a:cubicBezTo>
                    <a:pt x="6" y="28"/>
                    <a:pt x="6" y="28"/>
                    <a:pt x="11" y="28"/>
                  </a:cubicBezTo>
                  <a:cubicBezTo>
                    <a:pt x="15" y="28"/>
                    <a:pt x="23" y="29"/>
                    <a:pt x="29" y="25"/>
                  </a:cubicBezTo>
                  <a:cubicBezTo>
                    <a:pt x="36" y="21"/>
                    <a:pt x="32" y="21"/>
                    <a:pt x="29" y="23"/>
                  </a:cubicBezTo>
                  <a:cubicBezTo>
                    <a:pt x="23" y="27"/>
                    <a:pt x="15" y="27"/>
                    <a:pt x="9" y="27"/>
                  </a:cubicBezTo>
                  <a:cubicBezTo>
                    <a:pt x="5" y="27"/>
                    <a:pt x="5" y="26"/>
                    <a:pt x="8" y="26"/>
                  </a:cubicBezTo>
                  <a:cubicBezTo>
                    <a:pt x="12" y="26"/>
                    <a:pt x="29" y="26"/>
                    <a:pt x="37" y="13"/>
                  </a:cubicBezTo>
                  <a:cubicBezTo>
                    <a:pt x="44" y="0"/>
                    <a:pt x="55" y="9"/>
                    <a:pt x="48" y="17"/>
                  </a:cubicBezTo>
                  <a:cubicBezTo>
                    <a:pt x="33" y="34"/>
                    <a:pt x="17" y="34"/>
                    <a:pt x="9" y="3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7"/>
            <p:cNvSpPr>
              <a:spLocks/>
            </p:cNvSpPr>
            <p:nvPr/>
          </p:nvSpPr>
          <p:spPr bwMode="auto">
            <a:xfrm>
              <a:off x="4104106" y="-360935"/>
              <a:ext cx="1490918" cy="610604"/>
            </a:xfrm>
            <a:custGeom>
              <a:avLst/>
              <a:gdLst>
                <a:gd name="T0" fmla="*/ 10 w 149"/>
                <a:gd name="T1" fmla="*/ 48 h 61"/>
                <a:gd name="T2" fmla="*/ 55 w 149"/>
                <a:gd name="T3" fmla="*/ 33 h 61"/>
                <a:gd name="T4" fmla="*/ 144 w 149"/>
                <a:gd name="T5" fmla="*/ 28 h 61"/>
                <a:gd name="T6" fmla="*/ 129 w 149"/>
                <a:gd name="T7" fmla="*/ 34 h 61"/>
                <a:gd name="T8" fmla="*/ 134 w 149"/>
                <a:gd name="T9" fmla="*/ 25 h 61"/>
                <a:gd name="T10" fmla="*/ 132 w 149"/>
                <a:gd name="T11" fmla="*/ 31 h 61"/>
                <a:gd name="T12" fmla="*/ 134 w 149"/>
                <a:gd name="T13" fmla="*/ 18 h 61"/>
                <a:gd name="T14" fmla="*/ 54 w 149"/>
                <a:gd name="T15" fmla="*/ 41 h 61"/>
                <a:gd name="T16" fmla="*/ 7 w 149"/>
                <a:gd name="T17" fmla="*/ 49 h 61"/>
                <a:gd name="T18" fmla="*/ 10 w 149"/>
                <a:gd name="T1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1">
                  <a:moveTo>
                    <a:pt x="10" y="48"/>
                  </a:moveTo>
                  <a:cubicBezTo>
                    <a:pt x="18" y="53"/>
                    <a:pt x="33" y="53"/>
                    <a:pt x="55" y="33"/>
                  </a:cubicBezTo>
                  <a:cubicBezTo>
                    <a:pt x="91" y="0"/>
                    <a:pt x="149" y="8"/>
                    <a:pt x="144" y="28"/>
                  </a:cubicBezTo>
                  <a:cubicBezTo>
                    <a:pt x="142" y="34"/>
                    <a:pt x="134" y="36"/>
                    <a:pt x="129" y="34"/>
                  </a:cubicBezTo>
                  <a:cubicBezTo>
                    <a:pt x="116" y="29"/>
                    <a:pt x="129" y="19"/>
                    <a:pt x="134" y="25"/>
                  </a:cubicBezTo>
                  <a:cubicBezTo>
                    <a:pt x="137" y="28"/>
                    <a:pt x="134" y="31"/>
                    <a:pt x="132" y="31"/>
                  </a:cubicBezTo>
                  <a:cubicBezTo>
                    <a:pt x="142" y="32"/>
                    <a:pt x="142" y="22"/>
                    <a:pt x="134" y="18"/>
                  </a:cubicBezTo>
                  <a:cubicBezTo>
                    <a:pt x="120" y="12"/>
                    <a:pt x="84" y="13"/>
                    <a:pt x="54" y="41"/>
                  </a:cubicBezTo>
                  <a:cubicBezTo>
                    <a:pt x="31" y="61"/>
                    <a:pt x="12" y="52"/>
                    <a:pt x="7" y="49"/>
                  </a:cubicBezTo>
                  <a:cubicBezTo>
                    <a:pt x="0" y="45"/>
                    <a:pt x="4" y="43"/>
                    <a:pt x="10" y="4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8"/>
            <p:cNvSpPr>
              <a:spLocks/>
            </p:cNvSpPr>
            <p:nvPr/>
          </p:nvSpPr>
          <p:spPr bwMode="auto">
            <a:xfrm>
              <a:off x="4583597" y="-12556"/>
              <a:ext cx="352126" cy="183556"/>
            </a:xfrm>
            <a:custGeom>
              <a:avLst/>
              <a:gdLst>
                <a:gd name="T0" fmla="*/ 6 w 35"/>
                <a:gd name="T1" fmla="*/ 10 h 18"/>
                <a:gd name="T2" fmla="*/ 30 w 35"/>
                <a:gd name="T3" fmla="*/ 6 h 18"/>
                <a:gd name="T4" fmla="*/ 23 w 35"/>
                <a:gd name="T5" fmla="*/ 12 h 18"/>
                <a:gd name="T6" fmla="*/ 8 w 35"/>
                <a:gd name="T7" fmla="*/ 10 h 18"/>
                <a:gd name="T8" fmla="*/ 6 w 35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6" y="10"/>
                  </a:moveTo>
                  <a:cubicBezTo>
                    <a:pt x="10" y="8"/>
                    <a:pt x="24" y="0"/>
                    <a:pt x="30" y="6"/>
                  </a:cubicBezTo>
                  <a:cubicBezTo>
                    <a:pt x="35" y="13"/>
                    <a:pt x="21" y="18"/>
                    <a:pt x="23" y="12"/>
                  </a:cubicBezTo>
                  <a:cubicBezTo>
                    <a:pt x="25" y="6"/>
                    <a:pt x="14" y="7"/>
                    <a:pt x="8" y="10"/>
                  </a:cubicBezTo>
                  <a:cubicBezTo>
                    <a:pt x="3" y="13"/>
                    <a:pt x="0" y="13"/>
                    <a:pt x="6" y="1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9"/>
            <p:cNvSpPr>
              <a:spLocks/>
            </p:cNvSpPr>
            <p:nvPr/>
          </p:nvSpPr>
          <p:spPr bwMode="auto">
            <a:xfrm>
              <a:off x="4493693" y="-241062"/>
              <a:ext cx="228509" cy="280953"/>
            </a:xfrm>
            <a:custGeom>
              <a:avLst/>
              <a:gdLst>
                <a:gd name="T0" fmla="*/ 7 w 23"/>
                <a:gd name="T1" fmla="*/ 22 h 28"/>
                <a:gd name="T2" fmla="*/ 7 w 23"/>
                <a:gd name="T3" fmla="*/ 10 h 28"/>
                <a:gd name="T4" fmla="*/ 16 w 23"/>
                <a:gd name="T5" fmla="*/ 6 h 28"/>
                <a:gd name="T6" fmla="*/ 7 w 23"/>
                <a:gd name="T7" fmla="*/ 24 h 28"/>
                <a:gd name="T8" fmla="*/ 7 w 23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7" y="22"/>
                  </a:moveTo>
                  <a:cubicBezTo>
                    <a:pt x="13" y="18"/>
                    <a:pt x="15" y="10"/>
                    <a:pt x="7" y="10"/>
                  </a:cubicBezTo>
                  <a:cubicBezTo>
                    <a:pt x="0" y="10"/>
                    <a:pt x="9" y="0"/>
                    <a:pt x="16" y="6"/>
                  </a:cubicBezTo>
                  <a:cubicBezTo>
                    <a:pt x="23" y="12"/>
                    <a:pt x="10" y="21"/>
                    <a:pt x="7" y="24"/>
                  </a:cubicBezTo>
                  <a:cubicBezTo>
                    <a:pt x="2" y="28"/>
                    <a:pt x="3" y="25"/>
                    <a:pt x="7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0"/>
            <p:cNvSpPr>
              <a:spLocks/>
            </p:cNvSpPr>
            <p:nvPr/>
          </p:nvSpPr>
          <p:spPr bwMode="auto">
            <a:xfrm>
              <a:off x="4632297" y="-432110"/>
              <a:ext cx="243493" cy="131112"/>
            </a:xfrm>
            <a:custGeom>
              <a:avLst/>
              <a:gdLst>
                <a:gd name="T0" fmla="*/ 5 w 24"/>
                <a:gd name="T1" fmla="*/ 8 h 13"/>
                <a:gd name="T2" fmla="*/ 3 w 24"/>
                <a:gd name="T3" fmla="*/ 8 h 13"/>
                <a:gd name="T4" fmla="*/ 19 w 24"/>
                <a:gd name="T5" fmla="*/ 4 h 13"/>
                <a:gd name="T6" fmla="*/ 16 w 24"/>
                <a:gd name="T7" fmla="*/ 9 h 13"/>
                <a:gd name="T8" fmla="*/ 5 w 24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8"/>
                  </a:moveTo>
                  <a:cubicBezTo>
                    <a:pt x="2" y="11"/>
                    <a:pt x="0" y="11"/>
                    <a:pt x="3" y="8"/>
                  </a:cubicBezTo>
                  <a:cubicBezTo>
                    <a:pt x="6" y="7"/>
                    <a:pt x="14" y="0"/>
                    <a:pt x="19" y="4"/>
                  </a:cubicBezTo>
                  <a:cubicBezTo>
                    <a:pt x="24" y="8"/>
                    <a:pt x="15" y="13"/>
                    <a:pt x="16" y="9"/>
                  </a:cubicBezTo>
                  <a:cubicBezTo>
                    <a:pt x="16" y="4"/>
                    <a:pt x="8" y="5"/>
                    <a:pt x="5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1"/>
            <p:cNvSpPr>
              <a:spLocks/>
            </p:cNvSpPr>
            <p:nvPr/>
          </p:nvSpPr>
          <p:spPr bwMode="auto">
            <a:xfrm>
              <a:off x="4534900" y="-570712"/>
              <a:ext cx="157333" cy="198541"/>
            </a:xfrm>
            <a:custGeom>
              <a:avLst/>
              <a:gdLst>
                <a:gd name="T0" fmla="*/ 5 w 16"/>
                <a:gd name="T1" fmla="*/ 7 h 20"/>
                <a:gd name="T2" fmla="*/ 10 w 16"/>
                <a:gd name="T3" fmla="*/ 4 h 20"/>
                <a:gd name="T4" fmla="*/ 7 w 16"/>
                <a:gd name="T5" fmla="*/ 17 h 20"/>
                <a:gd name="T6" fmla="*/ 7 w 16"/>
                <a:gd name="T7" fmla="*/ 15 h 20"/>
                <a:gd name="T8" fmla="*/ 5 w 16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5" y="7"/>
                  </a:moveTo>
                  <a:cubicBezTo>
                    <a:pt x="0" y="8"/>
                    <a:pt x="5" y="0"/>
                    <a:pt x="10" y="4"/>
                  </a:cubicBezTo>
                  <a:cubicBezTo>
                    <a:pt x="16" y="7"/>
                    <a:pt x="8" y="15"/>
                    <a:pt x="7" y="17"/>
                  </a:cubicBezTo>
                  <a:cubicBezTo>
                    <a:pt x="4" y="20"/>
                    <a:pt x="4" y="18"/>
                    <a:pt x="7" y="15"/>
                  </a:cubicBezTo>
                  <a:cubicBezTo>
                    <a:pt x="10" y="12"/>
                    <a:pt x="10" y="6"/>
                    <a:pt x="5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12"/>
            <p:cNvSpPr>
              <a:spLocks/>
            </p:cNvSpPr>
            <p:nvPr/>
          </p:nvSpPr>
          <p:spPr bwMode="auto">
            <a:xfrm>
              <a:off x="3692043" y="-1773188"/>
              <a:ext cx="640572" cy="1232444"/>
            </a:xfrm>
            <a:custGeom>
              <a:avLst/>
              <a:gdLst>
                <a:gd name="T0" fmla="*/ 21 w 64"/>
                <a:gd name="T1" fmla="*/ 116 h 123"/>
                <a:gd name="T2" fmla="*/ 20 w 64"/>
                <a:gd name="T3" fmla="*/ 119 h 123"/>
                <a:gd name="T4" fmla="*/ 21 w 64"/>
                <a:gd name="T5" fmla="*/ 80 h 123"/>
                <a:gd name="T6" fmla="*/ 32 w 64"/>
                <a:gd name="T7" fmla="*/ 14 h 123"/>
                <a:gd name="T8" fmla="*/ 16 w 64"/>
                <a:gd name="T9" fmla="*/ 18 h 123"/>
                <a:gd name="T10" fmla="*/ 24 w 64"/>
                <a:gd name="T11" fmla="*/ 15 h 123"/>
                <a:gd name="T12" fmla="*/ 14 w 64"/>
                <a:gd name="T13" fmla="*/ 21 h 123"/>
                <a:gd name="T14" fmla="*/ 18 w 64"/>
                <a:gd name="T15" fmla="*/ 8 h 123"/>
                <a:gd name="T16" fmla="*/ 30 w 64"/>
                <a:gd name="T17" fmla="*/ 78 h 123"/>
                <a:gd name="T18" fmla="*/ 21 w 64"/>
                <a:gd name="T19" fmla="*/ 1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3">
                  <a:moveTo>
                    <a:pt x="21" y="116"/>
                  </a:moveTo>
                  <a:cubicBezTo>
                    <a:pt x="28" y="120"/>
                    <a:pt x="26" y="123"/>
                    <a:pt x="20" y="119"/>
                  </a:cubicBezTo>
                  <a:cubicBezTo>
                    <a:pt x="16" y="115"/>
                    <a:pt x="0" y="102"/>
                    <a:pt x="21" y="80"/>
                  </a:cubicBezTo>
                  <a:cubicBezTo>
                    <a:pt x="49" y="51"/>
                    <a:pt x="44" y="23"/>
                    <a:pt x="32" y="14"/>
                  </a:cubicBezTo>
                  <a:cubicBezTo>
                    <a:pt x="25" y="8"/>
                    <a:pt x="14" y="10"/>
                    <a:pt x="16" y="18"/>
                  </a:cubicBezTo>
                  <a:cubicBezTo>
                    <a:pt x="17" y="14"/>
                    <a:pt x="22" y="14"/>
                    <a:pt x="24" y="15"/>
                  </a:cubicBezTo>
                  <a:cubicBezTo>
                    <a:pt x="32" y="18"/>
                    <a:pt x="22" y="30"/>
                    <a:pt x="14" y="21"/>
                  </a:cubicBezTo>
                  <a:cubicBezTo>
                    <a:pt x="10" y="17"/>
                    <a:pt x="11" y="10"/>
                    <a:pt x="18" y="8"/>
                  </a:cubicBezTo>
                  <a:cubicBezTo>
                    <a:pt x="41" y="0"/>
                    <a:pt x="64" y="43"/>
                    <a:pt x="30" y="78"/>
                  </a:cubicBezTo>
                  <a:cubicBezTo>
                    <a:pt x="10" y="99"/>
                    <a:pt x="13" y="111"/>
                    <a:pt x="21" y="1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3"/>
            <p:cNvSpPr>
              <a:spLocks/>
            </p:cNvSpPr>
            <p:nvPr/>
          </p:nvSpPr>
          <p:spPr bwMode="auto">
            <a:xfrm>
              <a:off x="3710774" y="-1181316"/>
              <a:ext cx="221017" cy="269714"/>
            </a:xfrm>
            <a:custGeom>
              <a:avLst/>
              <a:gdLst>
                <a:gd name="T0" fmla="*/ 7 w 22"/>
                <a:gd name="T1" fmla="*/ 9 h 27"/>
                <a:gd name="T2" fmla="*/ 13 w 22"/>
                <a:gd name="T3" fmla="*/ 3 h 27"/>
                <a:gd name="T4" fmla="*/ 14 w 22"/>
                <a:gd name="T5" fmla="*/ 22 h 27"/>
                <a:gd name="T6" fmla="*/ 13 w 22"/>
                <a:gd name="T7" fmla="*/ 21 h 27"/>
                <a:gd name="T8" fmla="*/ 7 w 22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7" y="9"/>
                  </a:moveTo>
                  <a:cubicBezTo>
                    <a:pt x="0" y="12"/>
                    <a:pt x="4" y="0"/>
                    <a:pt x="13" y="3"/>
                  </a:cubicBezTo>
                  <a:cubicBezTo>
                    <a:pt x="22" y="6"/>
                    <a:pt x="15" y="19"/>
                    <a:pt x="14" y="22"/>
                  </a:cubicBezTo>
                  <a:cubicBezTo>
                    <a:pt x="11" y="27"/>
                    <a:pt x="11" y="25"/>
                    <a:pt x="13" y="21"/>
                  </a:cubicBezTo>
                  <a:cubicBezTo>
                    <a:pt x="16" y="15"/>
                    <a:pt x="15" y="7"/>
                    <a:pt x="7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14"/>
            <p:cNvSpPr>
              <a:spLocks/>
            </p:cNvSpPr>
            <p:nvPr/>
          </p:nvSpPr>
          <p:spPr bwMode="auto">
            <a:xfrm>
              <a:off x="3943028" y="-1061443"/>
              <a:ext cx="318413" cy="191049"/>
            </a:xfrm>
            <a:custGeom>
              <a:avLst/>
              <a:gdLst>
                <a:gd name="T0" fmla="*/ 21 w 32"/>
                <a:gd name="T1" fmla="*/ 11 h 19"/>
                <a:gd name="T2" fmla="*/ 6 w 32"/>
                <a:gd name="T3" fmla="*/ 14 h 19"/>
                <a:gd name="T4" fmla="*/ 4 w 32"/>
                <a:gd name="T5" fmla="*/ 14 h 19"/>
                <a:gd name="T6" fmla="*/ 24 w 32"/>
                <a:gd name="T7" fmla="*/ 4 h 19"/>
                <a:gd name="T8" fmla="*/ 21 w 32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21" y="11"/>
                  </a:moveTo>
                  <a:cubicBezTo>
                    <a:pt x="19" y="5"/>
                    <a:pt x="9" y="9"/>
                    <a:pt x="6" y="14"/>
                  </a:cubicBezTo>
                  <a:cubicBezTo>
                    <a:pt x="3" y="18"/>
                    <a:pt x="0" y="19"/>
                    <a:pt x="4" y="14"/>
                  </a:cubicBezTo>
                  <a:cubicBezTo>
                    <a:pt x="6" y="11"/>
                    <a:pt x="16" y="0"/>
                    <a:pt x="24" y="4"/>
                  </a:cubicBezTo>
                  <a:cubicBezTo>
                    <a:pt x="32" y="8"/>
                    <a:pt x="22" y="17"/>
                    <a:pt x="21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5"/>
            <p:cNvSpPr>
              <a:spLocks/>
            </p:cNvSpPr>
            <p:nvPr/>
          </p:nvSpPr>
          <p:spPr bwMode="auto">
            <a:xfrm>
              <a:off x="2939093" y="-1773188"/>
              <a:ext cx="644316" cy="1232444"/>
            </a:xfrm>
            <a:custGeom>
              <a:avLst/>
              <a:gdLst>
                <a:gd name="T0" fmla="*/ 41 w 64"/>
                <a:gd name="T1" fmla="*/ 14 h 123"/>
                <a:gd name="T2" fmla="*/ 48 w 64"/>
                <a:gd name="T3" fmla="*/ 17 h 123"/>
                <a:gd name="T4" fmla="*/ 48 w 64"/>
                <a:gd name="T5" fmla="*/ 17 h 123"/>
                <a:gd name="T6" fmla="*/ 32 w 64"/>
                <a:gd name="T7" fmla="*/ 14 h 123"/>
                <a:gd name="T8" fmla="*/ 43 w 64"/>
                <a:gd name="T9" fmla="*/ 80 h 123"/>
                <a:gd name="T10" fmla="*/ 44 w 64"/>
                <a:gd name="T11" fmla="*/ 118 h 123"/>
                <a:gd name="T12" fmla="*/ 43 w 64"/>
                <a:gd name="T13" fmla="*/ 115 h 123"/>
                <a:gd name="T14" fmla="*/ 35 w 64"/>
                <a:gd name="T15" fmla="*/ 78 h 123"/>
                <a:gd name="T16" fmla="*/ 46 w 64"/>
                <a:gd name="T17" fmla="*/ 8 h 123"/>
                <a:gd name="T18" fmla="*/ 51 w 64"/>
                <a:gd name="T19" fmla="*/ 21 h 123"/>
                <a:gd name="T20" fmla="*/ 41 w 64"/>
                <a:gd name="T21" fmla="*/ 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3">
                  <a:moveTo>
                    <a:pt x="41" y="14"/>
                  </a:moveTo>
                  <a:cubicBezTo>
                    <a:pt x="44" y="13"/>
                    <a:pt x="48" y="15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1" y="10"/>
                    <a:pt x="39" y="8"/>
                    <a:pt x="32" y="14"/>
                  </a:cubicBezTo>
                  <a:cubicBezTo>
                    <a:pt x="21" y="23"/>
                    <a:pt x="16" y="51"/>
                    <a:pt x="43" y="80"/>
                  </a:cubicBezTo>
                  <a:cubicBezTo>
                    <a:pt x="64" y="102"/>
                    <a:pt x="49" y="115"/>
                    <a:pt x="44" y="118"/>
                  </a:cubicBezTo>
                  <a:cubicBezTo>
                    <a:pt x="38" y="123"/>
                    <a:pt x="36" y="119"/>
                    <a:pt x="43" y="115"/>
                  </a:cubicBezTo>
                  <a:cubicBezTo>
                    <a:pt x="51" y="110"/>
                    <a:pt x="54" y="98"/>
                    <a:pt x="35" y="78"/>
                  </a:cubicBezTo>
                  <a:cubicBezTo>
                    <a:pt x="0" y="43"/>
                    <a:pt x="23" y="0"/>
                    <a:pt x="46" y="8"/>
                  </a:cubicBezTo>
                  <a:cubicBezTo>
                    <a:pt x="53" y="10"/>
                    <a:pt x="54" y="17"/>
                    <a:pt x="51" y="21"/>
                  </a:cubicBezTo>
                  <a:cubicBezTo>
                    <a:pt x="43" y="29"/>
                    <a:pt x="32" y="17"/>
                    <a:pt x="41" y="1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3339917" y="-1181316"/>
              <a:ext cx="221017" cy="269714"/>
            </a:xfrm>
            <a:custGeom>
              <a:avLst/>
              <a:gdLst>
                <a:gd name="T0" fmla="*/ 9 w 22"/>
                <a:gd name="T1" fmla="*/ 22 h 27"/>
                <a:gd name="T2" fmla="*/ 9 w 22"/>
                <a:gd name="T3" fmla="*/ 3 h 27"/>
                <a:gd name="T4" fmla="*/ 15 w 22"/>
                <a:gd name="T5" fmla="*/ 9 h 27"/>
                <a:gd name="T6" fmla="*/ 9 w 22"/>
                <a:gd name="T7" fmla="*/ 20 h 27"/>
                <a:gd name="T8" fmla="*/ 9 w 22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9" y="22"/>
                  </a:moveTo>
                  <a:cubicBezTo>
                    <a:pt x="7" y="19"/>
                    <a:pt x="0" y="6"/>
                    <a:pt x="9" y="3"/>
                  </a:cubicBezTo>
                  <a:cubicBezTo>
                    <a:pt x="19" y="0"/>
                    <a:pt x="22" y="12"/>
                    <a:pt x="15" y="9"/>
                  </a:cubicBezTo>
                  <a:cubicBezTo>
                    <a:pt x="8" y="6"/>
                    <a:pt x="6" y="15"/>
                    <a:pt x="9" y="20"/>
                  </a:cubicBezTo>
                  <a:cubicBezTo>
                    <a:pt x="12" y="25"/>
                    <a:pt x="11" y="27"/>
                    <a:pt x="9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3010266" y="-1072680"/>
              <a:ext cx="329650" cy="202285"/>
            </a:xfrm>
            <a:custGeom>
              <a:avLst/>
              <a:gdLst>
                <a:gd name="T0" fmla="*/ 29 w 33"/>
                <a:gd name="T1" fmla="*/ 15 h 20"/>
                <a:gd name="T2" fmla="*/ 27 w 33"/>
                <a:gd name="T3" fmla="*/ 14 h 20"/>
                <a:gd name="T4" fmla="*/ 12 w 33"/>
                <a:gd name="T5" fmla="*/ 12 h 20"/>
                <a:gd name="T6" fmla="*/ 9 w 33"/>
                <a:gd name="T7" fmla="*/ 4 h 20"/>
                <a:gd name="T8" fmla="*/ 29 w 33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29" y="15"/>
                  </a:moveTo>
                  <a:cubicBezTo>
                    <a:pt x="33" y="20"/>
                    <a:pt x="30" y="19"/>
                    <a:pt x="27" y="14"/>
                  </a:cubicBezTo>
                  <a:cubicBezTo>
                    <a:pt x="23" y="9"/>
                    <a:pt x="13" y="6"/>
                    <a:pt x="12" y="12"/>
                  </a:cubicBezTo>
                  <a:cubicBezTo>
                    <a:pt x="10" y="18"/>
                    <a:pt x="0" y="9"/>
                    <a:pt x="9" y="4"/>
                  </a:cubicBezTo>
                  <a:cubicBezTo>
                    <a:pt x="17" y="0"/>
                    <a:pt x="26" y="12"/>
                    <a:pt x="29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1669189" y="-360935"/>
              <a:ext cx="1483426" cy="610604"/>
            </a:xfrm>
            <a:custGeom>
              <a:avLst/>
              <a:gdLst>
                <a:gd name="T0" fmla="*/ 94 w 148"/>
                <a:gd name="T1" fmla="*/ 33 h 61"/>
                <a:gd name="T2" fmla="*/ 138 w 148"/>
                <a:gd name="T3" fmla="*/ 48 h 61"/>
                <a:gd name="T4" fmla="*/ 142 w 148"/>
                <a:gd name="T5" fmla="*/ 49 h 61"/>
                <a:gd name="T6" fmla="*/ 95 w 148"/>
                <a:gd name="T7" fmla="*/ 41 h 61"/>
                <a:gd name="T8" fmla="*/ 15 w 148"/>
                <a:gd name="T9" fmla="*/ 18 h 61"/>
                <a:gd name="T10" fmla="*/ 17 w 148"/>
                <a:gd name="T11" fmla="*/ 31 h 61"/>
                <a:gd name="T12" fmla="*/ 13 w 148"/>
                <a:gd name="T13" fmla="*/ 27 h 61"/>
                <a:gd name="T14" fmla="*/ 18 w 148"/>
                <a:gd name="T15" fmla="*/ 23 h 61"/>
                <a:gd name="T16" fmla="*/ 20 w 148"/>
                <a:gd name="T17" fmla="*/ 34 h 61"/>
                <a:gd name="T18" fmla="*/ 5 w 148"/>
                <a:gd name="T19" fmla="*/ 28 h 61"/>
                <a:gd name="T20" fmla="*/ 94 w 148"/>
                <a:gd name="T21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61">
                  <a:moveTo>
                    <a:pt x="94" y="33"/>
                  </a:moveTo>
                  <a:cubicBezTo>
                    <a:pt x="115" y="53"/>
                    <a:pt x="131" y="53"/>
                    <a:pt x="138" y="48"/>
                  </a:cubicBezTo>
                  <a:cubicBezTo>
                    <a:pt x="145" y="43"/>
                    <a:pt x="148" y="45"/>
                    <a:pt x="142" y="49"/>
                  </a:cubicBezTo>
                  <a:cubicBezTo>
                    <a:pt x="137" y="52"/>
                    <a:pt x="118" y="61"/>
                    <a:pt x="95" y="41"/>
                  </a:cubicBezTo>
                  <a:cubicBezTo>
                    <a:pt x="64" y="13"/>
                    <a:pt x="29" y="12"/>
                    <a:pt x="15" y="18"/>
                  </a:cubicBezTo>
                  <a:cubicBezTo>
                    <a:pt x="6" y="22"/>
                    <a:pt x="6" y="32"/>
                    <a:pt x="17" y="31"/>
                  </a:cubicBezTo>
                  <a:cubicBezTo>
                    <a:pt x="15" y="31"/>
                    <a:pt x="13" y="29"/>
                    <a:pt x="13" y="27"/>
                  </a:cubicBezTo>
                  <a:cubicBezTo>
                    <a:pt x="13" y="25"/>
                    <a:pt x="16" y="23"/>
                    <a:pt x="18" y="23"/>
                  </a:cubicBezTo>
                  <a:cubicBezTo>
                    <a:pt x="24" y="23"/>
                    <a:pt x="30" y="30"/>
                    <a:pt x="20" y="34"/>
                  </a:cubicBezTo>
                  <a:cubicBezTo>
                    <a:pt x="15" y="36"/>
                    <a:pt x="6" y="34"/>
                    <a:pt x="5" y="28"/>
                  </a:cubicBezTo>
                  <a:cubicBezTo>
                    <a:pt x="0" y="8"/>
                    <a:pt x="58" y="0"/>
                    <a:pt x="94" y="3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9"/>
            <p:cNvSpPr>
              <a:spLocks/>
            </p:cNvSpPr>
            <p:nvPr/>
          </p:nvSpPr>
          <p:spPr bwMode="auto">
            <a:xfrm>
              <a:off x="2320997" y="-12556"/>
              <a:ext cx="359619" cy="183556"/>
            </a:xfrm>
            <a:custGeom>
              <a:avLst/>
              <a:gdLst>
                <a:gd name="T0" fmla="*/ 30 w 36"/>
                <a:gd name="T1" fmla="*/ 10 h 18"/>
                <a:gd name="T2" fmla="*/ 28 w 36"/>
                <a:gd name="T3" fmla="*/ 10 h 18"/>
                <a:gd name="T4" fmla="*/ 13 w 36"/>
                <a:gd name="T5" fmla="*/ 12 h 18"/>
                <a:gd name="T6" fmla="*/ 6 w 36"/>
                <a:gd name="T7" fmla="*/ 6 h 18"/>
                <a:gd name="T8" fmla="*/ 30 w 36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0" y="10"/>
                  </a:moveTo>
                  <a:cubicBezTo>
                    <a:pt x="36" y="13"/>
                    <a:pt x="33" y="13"/>
                    <a:pt x="28" y="10"/>
                  </a:cubicBezTo>
                  <a:cubicBezTo>
                    <a:pt x="22" y="7"/>
                    <a:pt x="11" y="6"/>
                    <a:pt x="13" y="12"/>
                  </a:cubicBezTo>
                  <a:cubicBezTo>
                    <a:pt x="14" y="18"/>
                    <a:pt x="0" y="13"/>
                    <a:pt x="6" y="6"/>
                  </a:cubicBezTo>
                  <a:cubicBezTo>
                    <a:pt x="12" y="0"/>
                    <a:pt x="26" y="8"/>
                    <a:pt x="30" y="1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20"/>
            <p:cNvSpPr>
              <a:spLocks/>
            </p:cNvSpPr>
            <p:nvPr/>
          </p:nvSpPr>
          <p:spPr bwMode="auto">
            <a:xfrm>
              <a:off x="2538267" y="-241062"/>
              <a:ext cx="232254" cy="280953"/>
            </a:xfrm>
            <a:custGeom>
              <a:avLst/>
              <a:gdLst>
                <a:gd name="T0" fmla="*/ 15 w 23"/>
                <a:gd name="T1" fmla="*/ 22 h 28"/>
                <a:gd name="T2" fmla="*/ 16 w 23"/>
                <a:gd name="T3" fmla="*/ 24 h 28"/>
                <a:gd name="T4" fmla="*/ 6 w 23"/>
                <a:gd name="T5" fmla="*/ 6 h 28"/>
                <a:gd name="T6" fmla="*/ 15 w 23"/>
                <a:gd name="T7" fmla="*/ 10 h 28"/>
                <a:gd name="T8" fmla="*/ 15 w 23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5" y="22"/>
                  </a:moveTo>
                  <a:cubicBezTo>
                    <a:pt x="20" y="25"/>
                    <a:pt x="21" y="28"/>
                    <a:pt x="16" y="24"/>
                  </a:cubicBezTo>
                  <a:cubicBezTo>
                    <a:pt x="13" y="21"/>
                    <a:pt x="0" y="12"/>
                    <a:pt x="6" y="6"/>
                  </a:cubicBezTo>
                  <a:cubicBezTo>
                    <a:pt x="13" y="0"/>
                    <a:pt x="23" y="10"/>
                    <a:pt x="15" y="10"/>
                  </a:cubicBezTo>
                  <a:cubicBezTo>
                    <a:pt x="7" y="10"/>
                    <a:pt x="10" y="18"/>
                    <a:pt x="15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21"/>
            <p:cNvSpPr>
              <a:spLocks noEditPoints="1"/>
            </p:cNvSpPr>
            <p:nvPr/>
          </p:nvSpPr>
          <p:spPr bwMode="auto">
            <a:xfrm>
              <a:off x="3553441" y="-12556"/>
              <a:ext cx="138604" cy="280953"/>
            </a:xfrm>
            <a:custGeom>
              <a:avLst/>
              <a:gdLst>
                <a:gd name="T0" fmla="*/ 7 w 14"/>
                <a:gd name="T1" fmla="*/ 0 h 28"/>
                <a:gd name="T2" fmla="*/ 14 w 14"/>
                <a:gd name="T3" fmla="*/ 14 h 28"/>
                <a:gd name="T4" fmla="*/ 7 w 14"/>
                <a:gd name="T5" fmla="*/ 28 h 28"/>
                <a:gd name="T6" fmla="*/ 0 w 14"/>
                <a:gd name="T7" fmla="*/ 14 h 28"/>
                <a:gd name="T8" fmla="*/ 7 w 14"/>
                <a:gd name="T9" fmla="*/ 0 h 28"/>
                <a:gd name="T10" fmla="*/ 7 w 14"/>
                <a:gd name="T11" fmla="*/ 24 h 28"/>
                <a:gd name="T12" fmla="*/ 12 w 14"/>
                <a:gd name="T13" fmla="*/ 14 h 28"/>
                <a:gd name="T14" fmla="*/ 7 w 14"/>
                <a:gd name="T15" fmla="*/ 4 h 28"/>
                <a:gd name="T16" fmla="*/ 3 w 14"/>
                <a:gd name="T17" fmla="*/ 14 h 28"/>
                <a:gd name="T18" fmla="*/ 7 w 14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8">
                  <a:moveTo>
                    <a:pt x="7" y="0"/>
                  </a:moveTo>
                  <a:cubicBezTo>
                    <a:pt x="11" y="0"/>
                    <a:pt x="14" y="6"/>
                    <a:pt x="14" y="14"/>
                  </a:cubicBezTo>
                  <a:cubicBezTo>
                    <a:pt x="14" y="21"/>
                    <a:pt x="11" y="28"/>
                    <a:pt x="7" y="28"/>
                  </a:cubicBezTo>
                  <a:cubicBezTo>
                    <a:pt x="4" y="28"/>
                    <a:pt x="0" y="21"/>
                    <a:pt x="0" y="14"/>
                  </a:cubicBezTo>
                  <a:cubicBezTo>
                    <a:pt x="0" y="6"/>
                    <a:pt x="4" y="0"/>
                    <a:pt x="7" y="0"/>
                  </a:cubicBezTo>
                  <a:close/>
                  <a:moveTo>
                    <a:pt x="7" y="24"/>
                  </a:moveTo>
                  <a:cubicBezTo>
                    <a:pt x="10" y="24"/>
                    <a:pt x="12" y="19"/>
                    <a:pt x="12" y="14"/>
                  </a:cubicBezTo>
                  <a:cubicBezTo>
                    <a:pt x="12" y="8"/>
                    <a:pt x="10" y="4"/>
                    <a:pt x="7" y="4"/>
                  </a:cubicBezTo>
                  <a:cubicBezTo>
                    <a:pt x="5" y="4"/>
                    <a:pt x="3" y="8"/>
                    <a:pt x="3" y="14"/>
                  </a:cubicBezTo>
                  <a:cubicBezTo>
                    <a:pt x="3" y="19"/>
                    <a:pt x="5" y="24"/>
                    <a:pt x="7" y="2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2"/>
            <p:cNvSpPr>
              <a:spLocks/>
            </p:cNvSpPr>
            <p:nvPr/>
          </p:nvSpPr>
          <p:spPr bwMode="auto">
            <a:xfrm>
              <a:off x="4583597" y="-791729"/>
              <a:ext cx="262222" cy="460762"/>
            </a:xfrm>
            <a:custGeom>
              <a:avLst/>
              <a:gdLst>
                <a:gd name="T0" fmla="*/ 26 w 26"/>
                <a:gd name="T1" fmla="*/ 8 h 46"/>
                <a:gd name="T2" fmla="*/ 5 w 26"/>
                <a:gd name="T3" fmla="*/ 44 h 46"/>
                <a:gd name="T4" fmla="*/ 2 w 26"/>
                <a:gd name="T5" fmla="*/ 43 h 46"/>
                <a:gd name="T6" fmla="*/ 23 w 26"/>
                <a:gd name="T7" fmla="*/ 7 h 46"/>
                <a:gd name="T8" fmla="*/ 26 w 26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8"/>
                  </a:moveTo>
                  <a:cubicBezTo>
                    <a:pt x="26" y="22"/>
                    <a:pt x="11" y="40"/>
                    <a:pt x="5" y="44"/>
                  </a:cubicBezTo>
                  <a:cubicBezTo>
                    <a:pt x="2" y="46"/>
                    <a:pt x="0" y="45"/>
                    <a:pt x="2" y="43"/>
                  </a:cubicBezTo>
                  <a:cubicBezTo>
                    <a:pt x="11" y="34"/>
                    <a:pt x="23" y="23"/>
                    <a:pt x="23" y="7"/>
                  </a:cubicBezTo>
                  <a:cubicBezTo>
                    <a:pt x="24" y="0"/>
                    <a:pt x="26" y="5"/>
                    <a:pt x="26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3"/>
            <p:cNvSpPr>
              <a:spLocks noEditPoints="1"/>
            </p:cNvSpPr>
            <p:nvPr/>
          </p:nvSpPr>
          <p:spPr bwMode="auto">
            <a:xfrm>
              <a:off x="4733438" y="-1020235"/>
              <a:ext cx="179809" cy="247238"/>
            </a:xfrm>
            <a:custGeom>
              <a:avLst/>
              <a:gdLst>
                <a:gd name="T0" fmla="*/ 9 w 18"/>
                <a:gd name="T1" fmla="*/ 25 h 25"/>
                <a:gd name="T2" fmla="*/ 5 w 18"/>
                <a:gd name="T3" fmla="*/ 7 h 25"/>
                <a:gd name="T4" fmla="*/ 13 w 18"/>
                <a:gd name="T5" fmla="*/ 7 h 25"/>
                <a:gd name="T6" fmla="*/ 9 w 18"/>
                <a:gd name="T7" fmla="*/ 25 h 25"/>
                <a:gd name="T8" fmla="*/ 9 w 18"/>
                <a:gd name="T9" fmla="*/ 5 h 25"/>
                <a:gd name="T10" fmla="*/ 7 w 18"/>
                <a:gd name="T11" fmla="*/ 5 h 25"/>
                <a:gd name="T12" fmla="*/ 7 w 18"/>
                <a:gd name="T13" fmla="*/ 22 h 25"/>
                <a:gd name="T14" fmla="*/ 7 w 18"/>
                <a:gd name="T15" fmla="*/ 17 h 25"/>
                <a:gd name="T16" fmla="*/ 8 w 18"/>
                <a:gd name="T17" fmla="*/ 18 h 25"/>
                <a:gd name="T18" fmla="*/ 9 w 18"/>
                <a:gd name="T19" fmla="*/ 19 h 25"/>
                <a:gd name="T20" fmla="*/ 10 w 18"/>
                <a:gd name="T21" fmla="*/ 19 h 25"/>
                <a:gd name="T22" fmla="*/ 12 w 18"/>
                <a:gd name="T23" fmla="*/ 17 h 25"/>
                <a:gd name="T24" fmla="*/ 13 w 18"/>
                <a:gd name="T25" fmla="*/ 17 h 25"/>
                <a:gd name="T26" fmla="*/ 12 w 18"/>
                <a:gd name="T27" fmla="*/ 22 h 25"/>
                <a:gd name="T28" fmla="*/ 9 w 18"/>
                <a:gd name="T2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25"/>
                  </a:moveTo>
                  <a:cubicBezTo>
                    <a:pt x="0" y="25"/>
                    <a:pt x="3" y="14"/>
                    <a:pt x="5" y="7"/>
                  </a:cubicBezTo>
                  <a:cubicBezTo>
                    <a:pt x="7" y="0"/>
                    <a:pt x="9" y="0"/>
                    <a:pt x="13" y="7"/>
                  </a:cubicBezTo>
                  <a:cubicBezTo>
                    <a:pt x="17" y="14"/>
                    <a:pt x="18" y="24"/>
                    <a:pt x="9" y="25"/>
                  </a:cubicBezTo>
                  <a:close/>
                  <a:moveTo>
                    <a:pt x="9" y="5"/>
                  </a:moveTo>
                  <a:cubicBezTo>
                    <a:pt x="8" y="4"/>
                    <a:pt x="8" y="3"/>
                    <a:pt x="7" y="5"/>
                  </a:cubicBezTo>
                  <a:cubicBezTo>
                    <a:pt x="7" y="7"/>
                    <a:pt x="2" y="20"/>
                    <a:pt x="7" y="22"/>
                  </a:cubicBezTo>
                  <a:cubicBezTo>
                    <a:pt x="6" y="21"/>
                    <a:pt x="6" y="19"/>
                    <a:pt x="7" y="17"/>
                  </a:cubicBezTo>
                  <a:cubicBezTo>
                    <a:pt x="8" y="15"/>
                    <a:pt x="8" y="16"/>
                    <a:pt x="8" y="18"/>
                  </a:cubicBezTo>
                  <a:cubicBezTo>
                    <a:pt x="7" y="19"/>
                    <a:pt x="9" y="22"/>
                    <a:pt x="9" y="19"/>
                  </a:cubicBezTo>
                  <a:cubicBezTo>
                    <a:pt x="9" y="16"/>
                    <a:pt x="10" y="17"/>
                    <a:pt x="10" y="19"/>
                  </a:cubicBezTo>
                  <a:cubicBezTo>
                    <a:pt x="10" y="21"/>
                    <a:pt x="12" y="21"/>
                    <a:pt x="12" y="17"/>
                  </a:cubicBezTo>
                  <a:cubicBezTo>
                    <a:pt x="11" y="14"/>
                    <a:pt x="12" y="15"/>
                    <a:pt x="13" y="17"/>
                  </a:cubicBezTo>
                  <a:cubicBezTo>
                    <a:pt x="13" y="18"/>
                    <a:pt x="13" y="20"/>
                    <a:pt x="12" y="22"/>
                  </a:cubicBezTo>
                  <a:cubicBezTo>
                    <a:pt x="17" y="19"/>
                    <a:pt x="11" y="7"/>
                    <a:pt x="9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24"/>
            <p:cNvSpPr>
              <a:spLocks/>
            </p:cNvSpPr>
            <p:nvPr/>
          </p:nvSpPr>
          <p:spPr bwMode="auto">
            <a:xfrm>
              <a:off x="4474964" y="-720553"/>
              <a:ext cx="269714" cy="168572"/>
            </a:xfrm>
            <a:custGeom>
              <a:avLst/>
              <a:gdLst>
                <a:gd name="T0" fmla="*/ 10 w 27"/>
                <a:gd name="T1" fmla="*/ 1 h 17"/>
                <a:gd name="T2" fmla="*/ 26 w 27"/>
                <a:gd name="T3" fmla="*/ 14 h 17"/>
                <a:gd name="T4" fmla="*/ 24 w 27"/>
                <a:gd name="T5" fmla="*/ 14 h 17"/>
                <a:gd name="T6" fmla="*/ 9 w 27"/>
                <a:gd name="T7" fmla="*/ 5 h 17"/>
                <a:gd name="T8" fmla="*/ 10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0" y="1"/>
                  </a:moveTo>
                  <a:cubicBezTo>
                    <a:pt x="27" y="1"/>
                    <a:pt x="26" y="12"/>
                    <a:pt x="26" y="14"/>
                  </a:cubicBezTo>
                  <a:cubicBezTo>
                    <a:pt x="26" y="16"/>
                    <a:pt x="24" y="17"/>
                    <a:pt x="24" y="14"/>
                  </a:cubicBezTo>
                  <a:cubicBezTo>
                    <a:pt x="24" y="12"/>
                    <a:pt x="22" y="0"/>
                    <a:pt x="9" y="5"/>
                  </a:cubicBezTo>
                  <a:cubicBezTo>
                    <a:pt x="2" y="7"/>
                    <a:pt x="0" y="1"/>
                    <a:pt x="10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25"/>
            <p:cNvSpPr>
              <a:spLocks/>
            </p:cNvSpPr>
            <p:nvPr/>
          </p:nvSpPr>
          <p:spPr bwMode="auto">
            <a:xfrm>
              <a:off x="4782138" y="-641888"/>
              <a:ext cx="322158" cy="172317"/>
            </a:xfrm>
            <a:custGeom>
              <a:avLst/>
              <a:gdLst>
                <a:gd name="T0" fmla="*/ 25 w 32"/>
                <a:gd name="T1" fmla="*/ 9 h 17"/>
                <a:gd name="T2" fmla="*/ 22 w 32"/>
                <a:gd name="T3" fmla="*/ 12 h 17"/>
                <a:gd name="T4" fmla="*/ 4 w 32"/>
                <a:gd name="T5" fmla="*/ 11 h 17"/>
                <a:gd name="T6" fmla="*/ 2 w 32"/>
                <a:gd name="T7" fmla="*/ 11 h 17"/>
                <a:gd name="T8" fmla="*/ 25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5" y="9"/>
                  </a:moveTo>
                  <a:cubicBezTo>
                    <a:pt x="32" y="14"/>
                    <a:pt x="26" y="17"/>
                    <a:pt x="22" y="12"/>
                  </a:cubicBezTo>
                  <a:cubicBezTo>
                    <a:pt x="16" y="2"/>
                    <a:pt x="5" y="10"/>
                    <a:pt x="4" y="11"/>
                  </a:cubicBezTo>
                  <a:cubicBezTo>
                    <a:pt x="1" y="14"/>
                    <a:pt x="0" y="13"/>
                    <a:pt x="2" y="11"/>
                  </a:cubicBezTo>
                  <a:cubicBezTo>
                    <a:pt x="4" y="9"/>
                    <a:pt x="12" y="0"/>
                    <a:pt x="2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6"/>
            <p:cNvSpPr>
              <a:spLocks/>
            </p:cNvSpPr>
            <p:nvPr/>
          </p:nvSpPr>
          <p:spPr bwMode="auto">
            <a:xfrm>
              <a:off x="4474964" y="-802966"/>
              <a:ext cx="299682" cy="202285"/>
            </a:xfrm>
            <a:custGeom>
              <a:avLst/>
              <a:gdLst>
                <a:gd name="T0" fmla="*/ 30 w 30"/>
                <a:gd name="T1" fmla="*/ 17 h 20"/>
                <a:gd name="T2" fmla="*/ 28 w 30"/>
                <a:gd name="T3" fmla="*/ 17 h 20"/>
                <a:gd name="T4" fmla="*/ 9 w 30"/>
                <a:gd name="T5" fmla="*/ 5 h 20"/>
                <a:gd name="T6" fmla="*/ 10 w 30"/>
                <a:gd name="T7" fmla="*/ 1 h 20"/>
                <a:gd name="T8" fmla="*/ 30 w 3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7"/>
                  </a:moveTo>
                  <a:cubicBezTo>
                    <a:pt x="30" y="19"/>
                    <a:pt x="28" y="20"/>
                    <a:pt x="28" y="17"/>
                  </a:cubicBezTo>
                  <a:cubicBezTo>
                    <a:pt x="29" y="15"/>
                    <a:pt x="22" y="0"/>
                    <a:pt x="9" y="5"/>
                  </a:cubicBezTo>
                  <a:cubicBezTo>
                    <a:pt x="2" y="7"/>
                    <a:pt x="0" y="1"/>
                    <a:pt x="10" y="1"/>
                  </a:cubicBezTo>
                  <a:cubicBezTo>
                    <a:pt x="26" y="1"/>
                    <a:pt x="30" y="15"/>
                    <a:pt x="30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7"/>
            <p:cNvSpPr>
              <a:spLocks/>
            </p:cNvSpPr>
            <p:nvPr/>
          </p:nvSpPr>
          <p:spPr bwMode="auto">
            <a:xfrm>
              <a:off x="4853311" y="-731793"/>
              <a:ext cx="382095" cy="172317"/>
            </a:xfrm>
            <a:custGeom>
              <a:avLst/>
              <a:gdLst>
                <a:gd name="T0" fmla="*/ 28 w 38"/>
                <a:gd name="T1" fmla="*/ 12 h 17"/>
                <a:gd name="T2" fmla="*/ 3 w 38"/>
                <a:gd name="T3" fmla="*/ 12 h 17"/>
                <a:gd name="T4" fmla="*/ 1 w 38"/>
                <a:gd name="T5" fmla="*/ 11 h 17"/>
                <a:gd name="T6" fmla="*/ 30 w 38"/>
                <a:gd name="T7" fmla="*/ 9 h 17"/>
                <a:gd name="T8" fmla="*/ 28 w 38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28" y="12"/>
                  </a:moveTo>
                  <a:cubicBezTo>
                    <a:pt x="21" y="2"/>
                    <a:pt x="4" y="10"/>
                    <a:pt x="3" y="12"/>
                  </a:cubicBezTo>
                  <a:cubicBezTo>
                    <a:pt x="1" y="14"/>
                    <a:pt x="0" y="13"/>
                    <a:pt x="1" y="11"/>
                  </a:cubicBezTo>
                  <a:cubicBezTo>
                    <a:pt x="3" y="9"/>
                    <a:pt x="17" y="0"/>
                    <a:pt x="30" y="9"/>
                  </a:cubicBezTo>
                  <a:cubicBezTo>
                    <a:pt x="38" y="13"/>
                    <a:pt x="32" y="17"/>
                    <a:pt x="28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8"/>
            <p:cNvSpPr>
              <a:spLocks/>
            </p:cNvSpPr>
            <p:nvPr/>
          </p:nvSpPr>
          <p:spPr bwMode="auto">
            <a:xfrm>
              <a:off x="2369697" y="-432110"/>
              <a:ext cx="239746" cy="131112"/>
            </a:xfrm>
            <a:custGeom>
              <a:avLst/>
              <a:gdLst>
                <a:gd name="T0" fmla="*/ 5 w 24"/>
                <a:gd name="T1" fmla="*/ 4 h 13"/>
                <a:gd name="T2" fmla="*/ 21 w 24"/>
                <a:gd name="T3" fmla="*/ 9 h 13"/>
                <a:gd name="T4" fmla="*/ 19 w 24"/>
                <a:gd name="T5" fmla="*/ 8 h 13"/>
                <a:gd name="T6" fmla="*/ 8 w 24"/>
                <a:gd name="T7" fmla="*/ 9 h 13"/>
                <a:gd name="T8" fmla="*/ 5 w 2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4"/>
                  </a:moveTo>
                  <a:cubicBezTo>
                    <a:pt x="9" y="0"/>
                    <a:pt x="18" y="7"/>
                    <a:pt x="21" y="9"/>
                  </a:cubicBezTo>
                  <a:cubicBezTo>
                    <a:pt x="24" y="11"/>
                    <a:pt x="22" y="11"/>
                    <a:pt x="19" y="8"/>
                  </a:cubicBezTo>
                  <a:cubicBezTo>
                    <a:pt x="16" y="5"/>
                    <a:pt x="8" y="4"/>
                    <a:pt x="8" y="9"/>
                  </a:cubicBezTo>
                  <a:cubicBezTo>
                    <a:pt x="9" y="13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9"/>
            <p:cNvSpPr>
              <a:spLocks/>
            </p:cNvSpPr>
            <p:nvPr/>
          </p:nvSpPr>
          <p:spPr bwMode="auto">
            <a:xfrm>
              <a:off x="2549506" y="-570712"/>
              <a:ext cx="161080" cy="198541"/>
            </a:xfrm>
            <a:custGeom>
              <a:avLst/>
              <a:gdLst>
                <a:gd name="T0" fmla="*/ 9 w 16"/>
                <a:gd name="T1" fmla="*/ 17 h 20"/>
                <a:gd name="T2" fmla="*/ 5 w 16"/>
                <a:gd name="T3" fmla="*/ 4 h 20"/>
                <a:gd name="T4" fmla="*/ 11 w 16"/>
                <a:gd name="T5" fmla="*/ 7 h 20"/>
                <a:gd name="T6" fmla="*/ 9 w 16"/>
                <a:gd name="T7" fmla="*/ 16 h 20"/>
                <a:gd name="T8" fmla="*/ 9 w 16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9" y="17"/>
                  </a:moveTo>
                  <a:cubicBezTo>
                    <a:pt x="8" y="15"/>
                    <a:pt x="0" y="7"/>
                    <a:pt x="5" y="4"/>
                  </a:cubicBezTo>
                  <a:cubicBezTo>
                    <a:pt x="11" y="0"/>
                    <a:pt x="16" y="8"/>
                    <a:pt x="11" y="7"/>
                  </a:cubicBezTo>
                  <a:cubicBezTo>
                    <a:pt x="5" y="6"/>
                    <a:pt x="6" y="13"/>
                    <a:pt x="9" y="16"/>
                  </a:cubicBezTo>
                  <a:cubicBezTo>
                    <a:pt x="12" y="18"/>
                    <a:pt x="12" y="20"/>
                    <a:pt x="9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0"/>
            <p:cNvSpPr>
              <a:spLocks/>
            </p:cNvSpPr>
            <p:nvPr/>
          </p:nvSpPr>
          <p:spPr bwMode="auto">
            <a:xfrm>
              <a:off x="2399665" y="-791729"/>
              <a:ext cx="258477" cy="460762"/>
            </a:xfrm>
            <a:custGeom>
              <a:avLst/>
              <a:gdLst>
                <a:gd name="T0" fmla="*/ 21 w 26"/>
                <a:gd name="T1" fmla="*/ 44 h 46"/>
                <a:gd name="T2" fmla="*/ 0 w 26"/>
                <a:gd name="T3" fmla="*/ 8 h 46"/>
                <a:gd name="T4" fmla="*/ 2 w 26"/>
                <a:gd name="T5" fmla="*/ 7 h 46"/>
                <a:gd name="T6" fmla="*/ 24 w 26"/>
                <a:gd name="T7" fmla="*/ 43 h 46"/>
                <a:gd name="T8" fmla="*/ 21 w 2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1" y="44"/>
                  </a:moveTo>
                  <a:cubicBezTo>
                    <a:pt x="15" y="40"/>
                    <a:pt x="0" y="22"/>
                    <a:pt x="0" y="8"/>
                  </a:cubicBezTo>
                  <a:cubicBezTo>
                    <a:pt x="0" y="5"/>
                    <a:pt x="2" y="0"/>
                    <a:pt x="2" y="7"/>
                  </a:cubicBezTo>
                  <a:cubicBezTo>
                    <a:pt x="3" y="23"/>
                    <a:pt x="15" y="34"/>
                    <a:pt x="24" y="43"/>
                  </a:cubicBezTo>
                  <a:cubicBezTo>
                    <a:pt x="26" y="46"/>
                    <a:pt x="24" y="46"/>
                    <a:pt x="21" y="4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31"/>
            <p:cNvSpPr>
              <a:spLocks noEditPoints="1"/>
            </p:cNvSpPr>
            <p:nvPr/>
          </p:nvSpPr>
          <p:spPr bwMode="auto">
            <a:xfrm>
              <a:off x="2328489" y="-1020235"/>
              <a:ext cx="179809" cy="247238"/>
            </a:xfrm>
            <a:custGeom>
              <a:avLst/>
              <a:gdLst>
                <a:gd name="T0" fmla="*/ 9 w 18"/>
                <a:gd name="T1" fmla="*/ 25 h 25"/>
                <a:gd name="T2" fmla="*/ 5 w 18"/>
                <a:gd name="T3" fmla="*/ 7 h 25"/>
                <a:gd name="T4" fmla="*/ 13 w 18"/>
                <a:gd name="T5" fmla="*/ 7 h 25"/>
                <a:gd name="T6" fmla="*/ 9 w 18"/>
                <a:gd name="T7" fmla="*/ 25 h 25"/>
                <a:gd name="T8" fmla="*/ 11 w 18"/>
                <a:gd name="T9" fmla="*/ 5 h 25"/>
                <a:gd name="T10" fmla="*/ 9 w 18"/>
                <a:gd name="T11" fmla="*/ 5 h 25"/>
                <a:gd name="T12" fmla="*/ 6 w 18"/>
                <a:gd name="T13" fmla="*/ 22 h 25"/>
                <a:gd name="T14" fmla="*/ 5 w 18"/>
                <a:gd name="T15" fmla="*/ 17 h 25"/>
                <a:gd name="T16" fmla="*/ 6 w 18"/>
                <a:gd name="T17" fmla="*/ 17 h 25"/>
                <a:gd name="T18" fmla="*/ 8 w 18"/>
                <a:gd name="T19" fmla="*/ 19 h 25"/>
                <a:gd name="T20" fmla="*/ 9 w 18"/>
                <a:gd name="T21" fmla="*/ 19 h 25"/>
                <a:gd name="T22" fmla="*/ 10 w 18"/>
                <a:gd name="T23" fmla="*/ 18 h 25"/>
                <a:gd name="T24" fmla="*/ 11 w 18"/>
                <a:gd name="T25" fmla="*/ 17 h 25"/>
                <a:gd name="T26" fmla="*/ 11 w 18"/>
                <a:gd name="T27" fmla="*/ 23 h 25"/>
                <a:gd name="T28" fmla="*/ 11 w 18"/>
                <a:gd name="T2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25"/>
                  </a:moveTo>
                  <a:cubicBezTo>
                    <a:pt x="0" y="24"/>
                    <a:pt x="1" y="14"/>
                    <a:pt x="5" y="7"/>
                  </a:cubicBezTo>
                  <a:cubicBezTo>
                    <a:pt x="9" y="0"/>
                    <a:pt x="11" y="0"/>
                    <a:pt x="13" y="7"/>
                  </a:cubicBezTo>
                  <a:cubicBezTo>
                    <a:pt x="15" y="15"/>
                    <a:pt x="18" y="25"/>
                    <a:pt x="9" y="25"/>
                  </a:cubicBezTo>
                  <a:close/>
                  <a:moveTo>
                    <a:pt x="11" y="5"/>
                  </a:moveTo>
                  <a:cubicBezTo>
                    <a:pt x="10" y="3"/>
                    <a:pt x="10" y="4"/>
                    <a:pt x="9" y="5"/>
                  </a:cubicBezTo>
                  <a:cubicBezTo>
                    <a:pt x="7" y="7"/>
                    <a:pt x="1" y="19"/>
                    <a:pt x="6" y="22"/>
                  </a:cubicBezTo>
                  <a:cubicBezTo>
                    <a:pt x="5" y="21"/>
                    <a:pt x="5" y="18"/>
                    <a:pt x="5" y="17"/>
                  </a:cubicBezTo>
                  <a:cubicBezTo>
                    <a:pt x="6" y="15"/>
                    <a:pt x="7" y="14"/>
                    <a:pt x="6" y="17"/>
                  </a:cubicBezTo>
                  <a:cubicBezTo>
                    <a:pt x="6" y="21"/>
                    <a:pt x="8" y="21"/>
                    <a:pt x="8" y="19"/>
                  </a:cubicBezTo>
                  <a:cubicBezTo>
                    <a:pt x="8" y="18"/>
                    <a:pt x="9" y="16"/>
                    <a:pt x="9" y="19"/>
                  </a:cubicBezTo>
                  <a:cubicBezTo>
                    <a:pt x="9" y="22"/>
                    <a:pt x="11" y="19"/>
                    <a:pt x="10" y="18"/>
                  </a:cubicBezTo>
                  <a:cubicBezTo>
                    <a:pt x="9" y="16"/>
                    <a:pt x="9" y="15"/>
                    <a:pt x="11" y="17"/>
                  </a:cubicBezTo>
                  <a:cubicBezTo>
                    <a:pt x="12" y="19"/>
                    <a:pt x="12" y="21"/>
                    <a:pt x="11" y="23"/>
                  </a:cubicBezTo>
                  <a:cubicBezTo>
                    <a:pt x="15" y="20"/>
                    <a:pt x="11" y="8"/>
                    <a:pt x="1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32"/>
            <p:cNvSpPr>
              <a:spLocks/>
            </p:cNvSpPr>
            <p:nvPr/>
          </p:nvSpPr>
          <p:spPr bwMode="auto">
            <a:xfrm>
              <a:off x="2500807" y="-713061"/>
              <a:ext cx="269714" cy="161080"/>
            </a:xfrm>
            <a:custGeom>
              <a:avLst/>
              <a:gdLst>
                <a:gd name="T0" fmla="*/ 17 w 27"/>
                <a:gd name="T1" fmla="*/ 0 h 16"/>
                <a:gd name="T2" fmla="*/ 18 w 27"/>
                <a:gd name="T3" fmla="*/ 4 h 16"/>
                <a:gd name="T4" fmla="*/ 3 w 27"/>
                <a:gd name="T5" fmla="*/ 13 h 16"/>
                <a:gd name="T6" fmla="*/ 1 w 27"/>
                <a:gd name="T7" fmla="*/ 13 h 16"/>
                <a:gd name="T8" fmla="*/ 17 w 2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7" y="0"/>
                  </a:moveTo>
                  <a:cubicBezTo>
                    <a:pt x="27" y="0"/>
                    <a:pt x="25" y="6"/>
                    <a:pt x="18" y="4"/>
                  </a:cubicBezTo>
                  <a:cubicBezTo>
                    <a:pt x="5" y="0"/>
                    <a:pt x="3" y="11"/>
                    <a:pt x="3" y="13"/>
                  </a:cubicBezTo>
                  <a:cubicBezTo>
                    <a:pt x="3" y="16"/>
                    <a:pt x="1" y="15"/>
                    <a:pt x="1" y="13"/>
                  </a:cubicBezTo>
                  <a:cubicBezTo>
                    <a:pt x="1" y="11"/>
                    <a:pt x="0" y="0"/>
                    <a:pt x="17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auto">
            <a:xfrm>
              <a:off x="2137443" y="-641888"/>
              <a:ext cx="322158" cy="172317"/>
            </a:xfrm>
            <a:custGeom>
              <a:avLst/>
              <a:gdLst>
                <a:gd name="T0" fmla="*/ 10 w 32"/>
                <a:gd name="T1" fmla="*/ 12 h 17"/>
                <a:gd name="T2" fmla="*/ 7 w 32"/>
                <a:gd name="T3" fmla="*/ 9 h 17"/>
                <a:gd name="T4" fmla="*/ 30 w 32"/>
                <a:gd name="T5" fmla="*/ 11 h 17"/>
                <a:gd name="T6" fmla="*/ 28 w 32"/>
                <a:gd name="T7" fmla="*/ 12 h 17"/>
                <a:gd name="T8" fmla="*/ 10 w 32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10" y="12"/>
                  </a:moveTo>
                  <a:cubicBezTo>
                    <a:pt x="6" y="17"/>
                    <a:pt x="0" y="14"/>
                    <a:pt x="7" y="9"/>
                  </a:cubicBezTo>
                  <a:cubicBezTo>
                    <a:pt x="20" y="0"/>
                    <a:pt x="28" y="9"/>
                    <a:pt x="30" y="11"/>
                  </a:cubicBezTo>
                  <a:cubicBezTo>
                    <a:pt x="32" y="13"/>
                    <a:pt x="31" y="14"/>
                    <a:pt x="28" y="12"/>
                  </a:cubicBezTo>
                  <a:cubicBezTo>
                    <a:pt x="27" y="10"/>
                    <a:pt x="16" y="2"/>
                    <a:pt x="10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4"/>
            <p:cNvSpPr>
              <a:spLocks/>
            </p:cNvSpPr>
            <p:nvPr/>
          </p:nvSpPr>
          <p:spPr bwMode="auto">
            <a:xfrm>
              <a:off x="2470838" y="-802966"/>
              <a:ext cx="299682" cy="202285"/>
            </a:xfrm>
            <a:custGeom>
              <a:avLst/>
              <a:gdLst>
                <a:gd name="T0" fmla="*/ 21 w 30"/>
                <a:gd name="T1" fmla="*/ 5 h 20"/>
                <a:gd name="T2" fmla="*/ 1 w 30"/>
                <a:gd name="T3" fmla="*/ 17 h 20"/>
                <a:gd name="T4" fmla="*/ 0 w 30"/>
                <a:gd name="T5" fmla="*/ 17 h 20"/>
                <a:gd name="T6" fmla="*/ 20 w 30"/>
                <a:gd name="T7" fmla="*/ 1 h 20"/>
                <a:gd name="T8" fmla="*/ 21 w 30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1" y="5"/>
                  </a:moveTo>
                  <a:cubicBezTo>
                    <a:pt x="8" y="0"/>
                    <a:pt x="1" y="15"/>
                    <a:pt x="1" y="17"/>
                  </a:cubicBezTo>
                  <a:cubicBezTo>
                    <a:pt x="2" y="20"/>
                    <a:pt x="0" y="20"/>
                    <a:pt x="0" y="17"/>
                  </a:cubicBezTo>
                  <a:cubicBezTo>
                    <a:pt x="0" y="15"/>
                    <a:pt x="4" y="1"/>
                    <a:pt x="20" y="1"/>
                  </a:cubicBezTo>
                  <a:cubicBezTo>
                    <a:pt x="30" y="1"/>
                    <a:pt x="28" y="7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5"/>
            <p:cNvSpPr>
              <a:spLocks/>
            </p:cNvSpPr>
            <p:nvPr/>
          </p:nvSpPr>
          <p:spPr bwMode="auto">
            <a:xfrm>
              <a:off x="2010078" y="-731793"/>
              <a:ext cx="378350" cy="172317"/>
            </a:xfrm>
            <a:custGeom>
              <a:avLst/>
              <a:gdLst>
                <a:gd name="T0" fmla="*/ 36 w 38"/>
                <a:gd name="T1" fmla="*/ 11 h 17"/>
                <a:gd name="T2" fmla="*/ 35 w 38"/>
                <a:gd name="T3" fmla="*/ 12 h 17"/>
                <a:gd name="T4" fmla="*/ 10 w 38"/>
                <a:gd name="T5" fmla="*/ 12 h 17"/>
                <a:gd name="T6" fmla="*/ 8 w 38"/>
                <a:gd name="T7" fmla="*/ 9 h 17"/>
                <a:gd name="T8" fmla="*/ 36 w 38"/>
                <a:gd name="T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6" y="11"/>
                  </a:moveTo>
                  <a:cubicBezTo>
                    <a:pt x="38" y="13"/>
                    <a:pt x="37" y="14"/>
                    <a:pt x="35" y="12"/>
                  </a:cubicBezTo>
                  <a:cubicBezTo>
                    <a:pt x="34" y="10"/>
                    <a:pt x="17" y="2"/>
                    <a:pt x="10" y="12"/>
                  </a:cubicBezTo>
                  <a:cubicBezTo>
                    <a:pt x="6" y="17"/>
                    <a:pt x="0" y="14"/>
                    <a:pt x="8" y="9"/>
                  </a:cubicBezTo>
                  <a:cubicBezTo>
                    <a:pt x="20" y="0"/>
                    <a:pt x="35" y="9"/>
                    <a:pt x="36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6"/>
            <p:cNvSpPr>
              <a:spLocks noEditPoints="1"/>
            </p:cNvSpPr>
            <p:nvPr/>
          </p:nvSpPr>
          <p:spPr bwMode="auto">
            <a:xfrm>
              <a:off x="3530965" y="-1593379"/>
              <a:ext cx="179809" cy="262222"/>
            </a:xfrm>
            <a:custGeom>
              <a:avLst/>
              <a:gdLst>
                <a:gd name="T0" fmla="*/ 9 w 18"/>
                <a:gd name="T1" fmla="*/ 26 h 26"/>
                <a:gd name="T2" fmla="*/ 7 w 18"/>
                <a:gd name="T3" fmla="*/ 8 h 26"/>
                <a:gd name="T4" fmla="*/ 15 w 18"/>
                <a:gd name="T5" fmla="*/ 8 h 26"/>
                <a:gd name="T6" fmla="*/ 9 w 18"/>
                <a:gd name="T7" fmla="*/ 26 h 26"/>
                <a:gd name="T8" fmla="*/ 11 w 18"/>
                <a:gd name="T9" fmla="*/ 6 h 26"/>
                <a:gd name="T10" fmla="*/ 10 w 18"/>
                <a:gd name="T11" fmla="*/ 6 h 26"/>
                <a:gd name="T12" fmla="*/ 7 w 18"/>
                <a:gd name="T13" fmla="*/ 23 h 26"/>
                <a:gd name="T14" fmla="*/ 8 w 18"/>
                <a:gd name="T15" fmla="*/ 18 h 26"/>
                <a:gd name="T16" fmla="*/ 9 w 18"/>
                <a:gd name="T17" fmla="*/ 19 h 26"/>
                <a:gd name="T18" fmla="*/ 10 w 18"/>
                <a:gd name="T19" fmla="*/ 20 h 26"/>
                <a:gd name="T20" fmla="*/ 11 w 18"/>
                <a:gd name="T21" fmla="*/ 20 h 26"/>
                <a:gd name="T22" fmla="*/ 13 w 18"/>
                <a:gd name="T23" fmla="*/ 18 h 26"/>
                <a:gd name="T24" fmla="*/ 14 w 18"/>
                <a:gd name="T25" fmla="*/ 18 h 26"/>
                <a:gd name="T26" fmla="*/ 13 w 18"/>
                <a:gd name="T27" fmla="*/ 23 h 26"/>
                <a:gd name="T28" fmla="*/ 11 w 18"/>
                <a:gd name="T2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26"/>
                  </a:moveTo>
                  <a:cubicBezTo>
                    <a:pt x="0" y="26"/>
                    <a:pt x="4" y="15"/>
                    <a:pt x="7" y="8"/>
                  </a:cubicBezTo>
                  <a:cubicBezTo>
                    <a:pt x="10" y="0"/>
                    <a:pt x="11" y="1"/>
                    <a:pt x="15" y="8"/>
                  </a:cubicBezTo>
                  <a:cubicBezTo>
                    <a:pt x="18" y="16"/>
                    <a:pt x="18" y="26"/>
                    <a:pt x="9" y="26"/>
                  </a:cubicBezTo>
                  <a:close/>
                  <a:moveTo>
                    <a:pt x="11" y="6"/>
                  </a:moveTo>
                  <a:cubicBezTo>
                    <a:pt x="11" y="5"/>
                    <a:pt x="10" y="4"/>
                    <a:pt x="10" y="6"/>
                  </a:cubicBezTo>
                  <a:cubicBezTo>
                    <a:pt x="9" y="8"/>
                    <a:pt x="3" y="20"/>
                    <a:pt x="7" y="23"/>
                  </a:cubicBezTo>
                  <a:cubicBezTo>
                    <a:pt x="7" y="22"/>
                    <a:pt x="7" y="19"/>
                    <a:pt x="8" y="18"/>
                  </a:cubicBezTo>
                  <a:cubicBezTo>
                    <a:pt x="10" y="16"/>
                    <a:pt x="10" y="17"/>
                    <a:pt x="9" y="19"/>
                  </a:cubicBezTo>
                  <a:cubicBezTo>
                    <a:pt x="8" y="20"/>
                    <a:pt x="10" y="23"/>
                    <a:pt x="10" y="20"/>
                  </a:cubicBezTo>
                  <a:cubicBezTo>
                    <a:pt x="10" y="17"/>
                    <a:pt x="11" y="18"/>
                    <a:pt x="11" y="20"/>
                  </a:cubicBezTo>
                  <a:cubicBezTo>
                    <a:pt x="11" y="22"/>
                    <a:pt x="13" y="22"/>
                    <a:pt x="13" y="18"/>
                  </a:cubicBezTo>
                  <a:cubicBezTo>
                    <a:pt x="12" y="15"/>
                    <a:pt x="13" y="16"/>
                    <a:pt x="14" y="18"/>
                  </a:cubicBezTo>
                  <a:cubicBezTo>
                    <a:pt x="14" y="19"/>
                    <a:pt x="14" y="22"/>
                    <a:pt x="13" y="23"/>
                  </a:cubicBezTo>
                  <a:cubicBezTo>
                    <a:pt x="18" y="21"/>
                    <a:pt x="13" y="8"/>
                    <a:pt x="11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7"/>
            <p:cNvSpPr>
              <a:spLocks/>
            </p:cNvSpPr>
            <p:nvPr/>
          </p:nvSpPr>
          <p:spPr bwMode="auto">
            <a:xfrm>
              <a:off x="3662075" y="-1391093"/>
              <a:ext cx="239746" cy="97397"/>
            </a:xfrm>
            <a:custGeom>
              <a:avLst/>
              <a:gdLst>
                <a:gd name="T0" fmla="*/ 22 w 24"/>
                <a:gd name="T1" fmla="*/ 5 h 10"/>
                <a:gd name="T2" fmla="*/ 17 w 24"/>
                <a:gd name="T3" fmla="*/ 8 h 10"/>
                <a:gd name="T4" fmla="*/ 6 w 24"/>
                <a:gd name="T5" fmla="*/ 6 h 10"/>
                <a:gd name="T6" fmla="*/ 5 w 24"/>
                <a:gd name="T7" fmla="*/ 6 h 10"/>
                <a:gd name="T8" fmla="*/ 4 w 24"/>
                <a:gd name="T9" fmla="*/ 6 h 10"/>
                <a:gd name="T10" fmla="*/ 3 w 24"/>
                <a:gd name="T11" fmla="*/ 5 h 10"/>
                <a:gd name="T12" fmla="*/ 2 w 24"/>
                <a:gd name="T13" fmla="*/ 5 h 10"/>
                <a:gd name="T14" fmla="*/ 2 w 24"/>
                <a:gd name="T15" fmla="*/ 4 h 10"/>
                <a:gd name="T16" fmla="*/ 11 w 24"/>
                <a:gd name="T17" fmla="*/ 1 h 10"/>
                <a:gd name="T18" fmla="*/ 22 w 24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0">
                  <a:moveTo>
                    <a:pt x="22" y="5"/>
                  </a:moveTo>
                  <a:cubicBezTo>
                    <a:pt x="24" y="8"/>
                    <a:pt x="20" y="10"/>
                    <a:pt x="17" y="8"/>
                  </a:cubicBezTo>
                  <a:cubicBezTo>
                    <a:pt x="13" y="6"/>
                    <a:pt x="11" y="4"/>
                    <a:pt x="6" y="6"/>
                  </a:cubicBezTo>
                  <a:cubicBezTo>
                    <a:pt x="2" y="8"/>
                    <a:pt x="2" y="7"/>
                    <a:pt x="5" y="6"/>
                  </a:cubicBezTo>
                  <a:cubicBezTo>
                    <a:pt x="11" y="3"/>
                    <a:pt x="11" y="3"/>
                    <a:pt x="4" y="6"/>
                  </a:cubicBezTo>
                  <a:cubicBezTo>
                    <a:pt x="1" y="7"/>
                    <a:pt x="1" y="6"/>
                    <a:pt x="3" y="5"/>
                  </a:cubicBezTo>
                  <a:cubicBezTo>
                    <a:pt x="10" y="2"/>
                    <a:pt x="7" y="3"/>
                    <a:pt x="2" y="5"/>
                  </a:cubicBezTo>
                  <a:cubicBezTo>
                    <a:pt x="1" y="6"/>
                    <a:pt x="0" y="6"/>
                    <a:pt x="2" y="4"/>
                  </a:cubicBezTo>
                  <a:cubicBezTo>
                    <a:pt x="3" y="4"/>
                    <a:pt x="7" y="2"/>
                    <a:pt x="11" y="1"/>
                  </a:cubicBezTo>
                  <a:cubicBezTo>
                    <a:pt x="15" y="0"/>
                    <a:pt x="21" y="1"/>
                    <a:pt x="22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8"/>
            <p:cNvSpPr>
              <a:spLocks/>
            </p:cNvSpPr>
            <p:nvPr/>
          </p:nvSpPr>
          <p:spPr bwMode="auto">
            <a:xfrm>
              <a:off x="3362393" y="-1383601"/>
              <a:ext cx="228509" cy="101144"/>
            </a:xfrm>
            <a:custGeom>
              <a:avLst/>
              <a:gdLst>
                <a:gd name="T0" fmla="*/ 21 w 23"/>
                <a:gd name="T1" fmla="*/ 5 h 10"/>
                <a:gd name="T2" fmla="*/ 20 w 23"/>
                <a:gd name="T3" fmla="*/ 5 h 10"/>
                <a:gd name="T4" fmla="*/ 19 w 23"/>
                <a:gd name="T5" fmla="*/ 5 h 10"/>
                <a:gd name="T6" fmla="*/ 19 w 23"/>
                <a:gd name="T7" fmla="*/ 6 h 10"/>
                <a:gd name="T8" fmla="*/ 18 w 23"/>
                <a:gd name="T9" fmla="*/ 6 h 10"/>
                <a:gd name="T10" fmla="*/ 6 w 23"/>
                <a:gd name="T11" fmla="*/ 8 h 10"/>
                <a:gd name="T12" fmla="*/ 1 w 23"/>
                <a:gd name="T13" fmla="*/ 4 h 10"/>
                <a:gd name="T14" fmla="*/ 13 w 23"/>
                <a:gd name="T15" fmla="*/ 1 h 10"/>
                <a:gd name="T16" fmla="*/ 21 w 23"/>
                <a:gd name="T17" fmla="*/ 4 h 10"/>
                <a:gd name="T18" fmla="*/ 21 w 23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0">
                  <a:moveTo>
                    <a:pt x="21" y="5"/>
                  </a:moveTo>
                  <a:cubicBezTo>
                    <a:pt x="17" y="2"/>
                    <a:pt x="13" y="2"/>
                    <a:pt x="20" y="5"/>
                  </a:cubicBezTo>
                  <a:cubicBezTo>
                    <a:pt x="22" y="6"/>
                    <a:pt x="23" y="6"/>
                    <a:pt x="19" y="5"/>
                  </a:cubicBezTo>
                  <a:cubicBezTo>
                    <a:pt x="13" y="2"/>
                    <a:pt x="12" y="3"/>
                    <a:pt x="19" y="6"/>
                  </a:cubicBezTo>
                  <a:cubicBezTo>
                    <a:pt x="22" y="7"/>
                    <a:pt x="21" y="7"/>
                    <a:pt x="18" y="6"/>
                  </a:cubicBezTo>
                  <a:cubicBezTo>
                    <a:pt x="12" y="3"/>
                    <a:pt x="10" y="5"/>
                    <a:pt x="6" y="8"/>
                  </a:cubicBezTo>
                  <a:cubicBezTo>
                    <a:pt x="3" y="10"/>
                    <a:pt x="0" y="8"/>
                    <a:pt x="1" y="4"/>
                  </a:cubicBezTo>
                  <a:cubicBezTo>
                    <a:pt x="2" y="0"/>
                    <a:pt x="8" y="0"/>
                    <a:pt x="13" y="1"/>
                  </a:cubicBezTo>
                  <a:cubicBezTo>
                    <a:pt x="16" y="2"/>
                    <a:pt x="20" y="3"/>
                    <a:pt x="21" y="4"/>
                  </a:cubicBezTo>
                  <a:cubicBezTo>
                    <a:pt x="23" y="5"/>
                    <a:pt x="22" y="5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9"/>
            <p:cNvSpPr>
              <a:spLocks/>
            </p:cNvSpPr>
            <p:nvPr/>
          </p:nvSpPr>
          <p:spPr bwMode="auto">
            <a:xfrm>
              <a:off x="3560933" y="-1331157"/>
              <a:ext cx="161080" cy="119873"/>
            </a:xfrm>
            <a:custGeom>
              <a:avLst/>
              <a:gdLst>
                <a:gd name="T0" fmla="*/ 9 w 16"/>
                <a:gd name="T1" fmla="*/ 1 h 12"/>
                <a:gd name="T2" fmla="*/ 8 w 16"/>
                <a:gd name="T3" fmla="*/ 12 h 12"/>
                <a:gd name="T4" fmla="*/ 4 w 16"/>
                <a:gd name="T5" fmla="*/ 2 h 12"/>
                <a:gd name="T6" fmla="*/ 5 w 16"/>
                <a:gd name="T7" fmla="*/ 1 h 12"/>
                <a:gd name="T8" fmla="*/ 4 w 16"/>
                <a:gd name="T9" fmla="*/ 5 h 12"/>
                <a:gd name="T10" fmla="*/ 5 w 16"/>
                <a:gd name="T11" fmla="*/ 5 h 12"/>
                <a:gd name="T12" fmla="*/ 6 w 16"/>
                <a:gd name="T13" fmla="*/ 1 h 12"/>
                <a:gd name="T14" fmla="*/ 7 w 16"/>
                <a:gd name="T15" fmla="*/ 1 h 12"/>
                <a:gd name="T16" fmla="*/ 6 w 16"/>
                <a:gd name="T17" fmla="*/ 6 h 12"/>
                <a:gd name="T18" fmla="*/ 7 w 16"/>
                <a:gd name="T19" fmla="*/ 6 h 12"/>
                <a:gd name="T20" fmla="*/ 7 w 16"/>
                <a:gd name="T21" fmla="*/ 1 h 12"/>
                <a:gd name="T22" fmla="*/ 8 w 16"/>
                <a:gd name="T23" fmla="*/ 1 h 12"/>
                <a:gd name="T24" fmla="*/ 8 w 16"/>
                <a:gd name="T25" fmla="*/ 5 h 12"/>
                <a:gd name="T26" fmla="*/ 9 w 16"/>
                <a:gd name="T27" fmla="*/ 5 h 12"/>
                <a:gd name="T28" fmla="*/ 9 w 16"/>
                <a:gd name="T29" fmla="*/ 1 h 12"/>
                <a:gd name="T30" fmla="*/ 9 w 16"/>
                <a:gd name="T3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9" y="1"/>
                  </a:moveTo>
                  <a:cubicBezTo>
                    <a:pt x="10" y="2"/>
                    <a:pt x="16" y="12"/>
                    <a:pt x="8" y="12"/>
                  </a:cubicBezTo>
                  <a:cubicBezTo>
                    <a:pt x="0" y="12"/>
                    <a:pt x="2" y="4"/>
                    <a:pt x="4" y="2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7"/>
                    <a:pt x="5" y="5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6" y="2"/>
                    <a:pt x="6" y="4"/>
                    <a:pt x="6" y="6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4"/>
                    <a:pt x="7" y="2"/>
                    <a:pt x="7" y="1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3"/>
                    <a:pt x="8" y="5"/>
                  </a:cubicBezTo>
                  <a:cubicBezTo>
                    <a:pt x="8" y="7"/>
                    <a:pt x="9" y="7"/>
                    <a:pt x="9" y="5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0"/>
            <p:cNvSpPr>
              <a:spLocks/>
            </p:cNvSpPr>
            <p:nvPr/>
          </p:nvSpPr>
          <p:spPr bwMode="auto">
            <a:xfrm>
              <a:off x="3590901" y="-1222521"/>
              <a:ext cx="131112" cy="580635"/>
            </a:xfrm>
            <a:custGeom>
              <a:avLst/>
              <a:gdLst>
                <a:gd name="T0" fmla="*/ 4 w 13"/>
                <a:gd name="T1" fmla="*/ 53 h 58"/>
                <a:gd name="T2" fmla="*/ 7 w 13"/>
                <a:gd name="T3" fmla="*/ 32 h 58"/>
                <a:gd name="T4" fmla="*/ 3 w 13"/>
                <a:gd name="T5" fmla="*/ 3 h 58"/>
                <a:gd name="T6" fmla="*/ 4 w 13"/>
                <a:gd name="T7" fmla="*/ 3 h 58"/>
                <a:gd name="T8" fmla="*/ 7 w 13"/>
                <a:gd name="T9" fmla="*/ 31 h 58"/>
                <a:gd name="T10" fmla="*/ 6 w 13"/>
                <a:gd name="T11" fmla="*/ 53 h 58"/>
                <a:gd name="T12" fmla="*/ 4 w 13"/>
                <a:gd name="T13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8">
                  <a:moveTo>
                    <a:pt x="4" y="53"/>
                  </a:moveTo>
                  <a:cubicBezTo>
                    <a:pt x="9" y="48"/>
                    <a:pt x="10" y="39"/>
                    <a:pt x="7" y="32"/>
                  </a:cubicBezTo>
                  <a:cubicBezTo>
                    <a:pt x="1" y="20"/>
                    <a:pt x="2" y="11"/>
                    <a:pt x="3" y="3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2" y="21"/>
                    <a:pt x="7" y="31"/>
                  </a:cubicBezTo>
                  <a:cubicBezTo>
                    <a:pt x="13" y="40"/>
                    <a:pt x="10" y="49"/>
                    <a:pt x="6" y="53"/>
                  </a:cubicBezTo>
                  <a:cubicBezTo>
                    <a:pt x="1" y="58"/>
                    <a:pt x="0" y="56"/>
                    <a:pt x="4" y="5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1"/>
            <p:cNvSpPr>
              <a:spLocks/>
            </p:cNvSpPr>
            <p:nvPr/>
          </p:nvSpPr>
          <p:spPr bwMode="auto">
            <a:xfrm>
              <a:off x="3482266" y="-930331"/>
              <a:ext cx="179809" cy="149841"/>
            </a:xfrm>
            <a:custGeom>
              <a:avLst/>
              <a:gdLst>
                <a:gd name="T0" fmla="*/ 7 w 18"/>
                <a:gd name="T1" fmla="*/ 3 h 15"/>
                <a:gd name="T2" fmla="*/ 9 w 18"/>
                <a:gd name="T3" fmla="*/ 1 h 15"/>
                <a:gd name="T4" fmla="*/ 18 w 18"/>
                <a:gd name="T5" fmla="*/ 12 h 15"/>
                <a:gd name="T6" fmla="*/ 17 w 18"/>
                <a:gd name="T7" fmla="*/ 11 h 15"/>
                <a:gd name="T8" fmla="*/ 7 w 18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7" y="3"/>
                  </a:moveTo>
                  <a:cubicBezTo>
                    <a:pt x="0" y="4"/>
                    <a:pt x="1" y="0"/>
                    <a:pt x="9" y="1"/>
                  </a:cubicBezTo>
                  <a:cubicBezTo>
                    <a:pt x="14" y="2"/>
                    <a:pt x="17" y="9"/>
                    <a:pt x="18" y="12"/>
                  </a:cubicBezTo>
                  <a:cubicBezTo>
                    <a:pt x="18" y="14"/>
                    <a:pt x="18" y="15"/>
                    <a:pt x="17" y="11"/>
                  </a:cubicBezTo>
                  <a:cubicBezTo>
                    <a:pt x="15" y="7"/>
                    <a:pt x="11" y="3"/>
                    <a:pt x="7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2"/>
            <p:cNvSpPr>
              <a:spLocks/>
            </p:cNvSpPr>
            <p:nvPr/>
          </p:nvSpPr>
          <p:spPr bwMode="auto">
            <a:xfrm>
              <a:off x="3673314" y="-1042712"/>
              <a:ext cx="127365" cy="191049"/>
            </a:xfrm>
            <a:custGeom>
              <a:avLst/>
              <a:gdLst>
                <a:gd name="T0" fmla="*/ 3 w 13"/>
                <a:gd name="T1" fmla="*/ 16 h 19"/>
                <a:gd name="T2" fmla="*/ 4 w 13"/>
                <a:gd name="T3" fmla="*/ 3 h 19"/>
                <a:gd name="T4" fmla="*/ 7 w 13"/>
                <a:gd name="T5" fmla="*/ 5 h 19"/>
                <a:gd name="T6" fmla="*/ 3 w 13"/>
                <a:gd name="T7" fmla="*/ 15 h 19"/>
                <a:gd name="T8" fmla="*/ 3 w 1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3" y="16"/>
                  </a:moveTo>
                  <a:cubicBezTo>
                    <a:pt x="2" y="14"/>
                    <a:pt x="0" y="6"/>
                    <a:pt x="4" y="3"/>
                  </a:cubicBezTo>
                  <a:cubicBezTo>
                    <a:pt x="11" y="0"/>
                    <a:pt x="13" y="3"/>
                    <a:pt x="7" y="5"/>
                  </a:cubicBezTo>
                  <a:cubicBezTo>
                    <a:pt x="3" y="6"/>
                    <a:pt x="2" y="11"/>
                    <a:pt x="3" y="15"/>
                  </a:cubicBezTo>
                  <a:cubicBezTo>
                    <a:pt x="5" y="19"/>
                    <a:pt x="4" y="18"/>
                    <a:pt x="3" y="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43"/>
            <p:cNvSpPr>
              <a:spLocks noChangeArrowheads="1"/>
            </p:cNvSpPr>
            <p:nvPr/>
          </p:nvSpPr>
          <p:spPr bwMode="auto">
            <a:xfrm>
              <a:off x="3650838" y="-1702012"/>
              <a:ext cx="41207" cy="41207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44"/>
            <p:cNvSpPr>
              <a:spLocks noChangeArrowheads="1"/>
            </p:cNvSpPr>
            <p:nvPr/>
          </p:nvSpPr>
          <p:spPr bwMode="auto">
            <a:xfrm>
              <a:off x="3553441" y="-1702012"/>
              <a:ext cx="37460" cy="29968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145"/>
            <p:cNvSpPr>
              <a:spLocks noChangeArrowheads="1"/>
            </p:cNvSpPr>
            <p:nvPr/>
          </p:nvSpPr>
          <p:spPr bwMode="auto">
            <a:xfrm>
              <a:off x="3602138" y="-1750712"/>
              <a:ext cx="48700" cy="29968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6"/>
            <p:cNvSpPr>
              <a:spLocks/>
            </p:cNvSpPr>
            <p:nvPr/>
          </p:nvSpPr>
          <p:spPr bwMode="auto">
            <a:xfrm>
              <a:off x="5164232" y="-360935"/>
              <a:ext cx="41207" cy="41207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3 h 4"/>
                <a:gd name="T4" fmla="*/ 1 w 4"/>
                <a:gd name="T5" fmla="*/ 3 h 4"/>
                <a:gd name="T6" fmla="*/ 1 w 4"/>
                <a:gd name="T7" fmla="*/ 0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1"/>
                    <a:pt x="4" y="2"/>
                    <a:pt x="4" y="3"/>
                  </a:cubicBez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7"/>
            <p:cNvSpPr>
              <a:spLocks/>
            </p:cNvSpPr>
            <p:nvPr/>
          </p:nvSpPr>
          <p:spPr bwMode="auto">
            <a:xfrm>
              <a:off x="5093057" y="-420871"/>
              <a:ext cx="52444" cy="41207"/>
            </a:xfrm>
            <a:custGeom>
              <a:avLst/>
              <a:gdLst>
                <a:gd name="T0" fmla="*/ 4 w 5"/>
                <a:gd name="T1" fmla="*/ 1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1 h 4"/>
                <a:gd name="T8" fmla="*/ 4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5" y="2"/>
                    <a:pt x="5" y="3"/>
                    <a:pt x="4" y="3"/>
                  </a:cubicBezTo>
                  <a:cubicBezTo>
                    <a:pt x="3" y="4"/>
                    <a:pt x="2" y="4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8"/>
            <p:cNvSpPr>
              <a:spLocks/>
            </p:cNvSpPr>
            <p:nvPr/>
          </p:nvSpPr>
          <p:spPr bwMode="auto">
            <a:xfrm>
              <a:off x="5182961" y="-432110"/>
              <a:ext cx="41207" cy="41207"/>
            </a:xfrm>
            <a:custGeom>
              <a:avLst/>
              <a:gdLst>
                <a:gd name="T0" fmla="*/ 0 w 4"/>
                <a:gd name="T1" fmla="*/ 3 h 4"/>
                <a:gd name="T2" fmla="*/ 0 w 4"/>
                <a:gd name="T3" fmla="*/ 1 h 4"/>
                <a:gd name="T4" fmla="*/ 4 w 4"/>
                <a:gd name="T5" fmla="*/ 1 h 4"/>
                <a:gd name="T6" fmla="*/ 4 w 4"/>
                <a:gd name="T7" fmla="*/ 3 h 4"/>
                <a:gd name="T8" fmla="*/ 0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9"/>
            <p:cNvSpPr>
              <a:spLocks/>
            </p:cNvSpPr>
            <p:nvPr/>
          </p:nvSpPr>
          <p:spPr bwMode="auto">
            <a:xfrm>
              <a:off x="2028807" y="-360935"/>
              <a:ext cx="48700" cy="41207"/>
            </a:xfrm>
            <a:custGeom>
              <a:avLst/>
              <a:gdLst>
                <a:gd name="T0" fmla="*/ 4 w 5"/>
                <a:gd name="T1" fmla="*/ 0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0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5" y="1"/>
                    <a:pt x="5" y="2"/>
                    <a:pt x="4" y="3"/>
                  </a:cubicBezTo>
                  <a:cubicBezTo>
                    <a:pt x="4" y="4"/>
                    <a:pt x="2" y="4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0"/>
            <p:cNvSpPr>
              <a:spLocks/>
            </p:cNvSpPr>
            <p:nvPr/>
          </p:nvSpPr>
          <p:spPr bwMode="auto">
            <a:xfrm>
              <a:off x="2099983" y="-420871"/>
              <a:ext cx="48700" cy="41207"/>
            </a:xfrm>
            <a:custGeom>
              <a:avLst/>
              <a:gdLst>
                <a:gd name="T0" fmla="*/ 4 w 5"/>
                <a:gd name="T1" fmla="*/ 1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1 h 4"/>
                <a:gd name="T8" fmla="*/ 4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5" y="2"/>
                    <a:pt x="5" y="3"/>
                    <a:pt x="4" y="3"/>
                  </a:cubicBezTo>
                  <a:cubicBezTo>
                    <a:pt x="3" y="4"/>
                    <a:pt x="2" y="4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1"/>
            <p:cNvSpPr>
              <a:spLocks/>
            </p:cNvSpPr>
            <p:nvPr/>
          </p:nvSpPr>
          <p:spPr bwMode="auto">
            <a:xfrm>
              <a:off x="2017570" y="-432110"/>
              <a:ext cx="41207" cy="41207"/>
            </a:xfrm>
            <a:custGeom>
              <a:avLst/>
              <a:gdLst>
                <a:gd name="T0" fmla="*/ 3 w 4"/>
                <a:gd name="T1" fmla="*/ 3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1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5386233" y="1245837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"/>
          <p:cNvSpPr txBox="1"/>
          <p:nvPr/>
        </p:nvSpPr>
        <p:spPr>
          <a:xfrm>
            <a:off x="5994958" y="1414756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10"/>
          <p:cNvSpPr txBox="1">
            <a:spLocks noChangeArrowheads="1"/>
          </p:cNvSpPr>
          <p:nvPr/>
        </p:nvSpPr>
        <p:spPr bwMode="auto">
          <a:xfrm>
            <a:off x="5430380" y="1955087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11"/>
          <p:cNvSpPr txBox="1"/>
          <p:nvPr/>
        </p:nvSpPr>
        <p:spPr>
          <a:xfrm>
            <a:off x="5994958" y="212846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5430380" y="2706080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3"/>
          <p:cNvSpPr txBox="1"/>
          <p:nvPr/>
        </p:nvSpPr>
        <p:spPr>
          <a:xfrm>
            <a:off x="5994958" y="2890745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14"/>
          <p:cNvSpPr txBox="1">
            <a:spLocks noChangeArrowheads="1"/>
          </p:cNvSpPr>
          <p:nvPr/>
        </p:nvSpPr>
        <p:spPr bwMode="auto">
          <a:xfrm>
            <a:off x="5430380" y="3436540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15"/>
          <p:cNvSpPr txBox="1"/>
          <p:nvPr/>
        </p:nvSpPr>
        <p:spPr>
          <a:xfrm>
            <a:off x="5994958" y="3621205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6"/>
          <p:cNvSpPr txBox="1">
            <a:spLocks noChangeArrowheads="1"/>
          </p:cNvSpPr>
          <p:nvPr/>
        </p:nvSpPr>
        <p:spPr bwMode="auto">
          <a:xfrm>
            <a:off x="1924707" y="2706080"/>
            <a:ext cx="29038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0" name="TextBox 7"/>
          <p:cNvSpPr txBox="1"/>
          <p:nvPr/>
        </p:nvSpPr>
        <p:spPr>
          <a:xfrm>
            <a:off x="2019117" y="3952101"/>
            <a:ext cx="2754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5E719B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b="1" dirty="0">
              <a:solidFill>
                <a:srgbClr val="5E71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图文框 9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00" name="TextBox 14"/>
          <p:cNvSpPr txBox="1">
            <a:spLocks noChangeArrowheads="1"/>
          </p:cNvSpPr>
          <p:nvPr/>
        </p:nvSpPr>
        <p:spPr bwMode="auto">
          <a:xfrm>
            <a:off x="5430380" y="4169055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15"/>
          <p:cNvSpPr txBox="1"/>
          <p:nvPr/>
        </p:nvSpPr>
        <p:spPr>
          <a:xfrm>
            <a:off x="5994958" y="4342797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4"/>
          <p:cNvSpPr txBox="1">
            <a:spLocks noChangeArrowheads="1"/>
          </p:cNvSpPr>
          <p:nvPr/>
        </p:nvSpPr>
        <p:spPr bwMode="auto">
          <a:xfrm>
            <a:off x="5430380" y="4854709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5"/>
          <p:cNvSpPr txBox="1"/>
          <p:nvPr/>
        </p:nvSpPr>
        <p:spPr>
          <a:xfrm>
            <a:off x="5994958" y="5039374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问题与解决思路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4"/>
          <p:cNvSpPr txBox="1">
            <a:spLocks noChangeArrowheads="1"/>
          </p:cNvSpPr>
          <p:nvPr/>
        </p:nvSpPr>
        <p:spPr bwMode="auto">
          <a:xfrm>
            <a:off x="5430380" y="5574102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5"/>
          <p:cNvSpPr txBox="1"/>
          <p:nvPr/>
        </p:nvSpPr>
        <p:spPr>
          <a:xfrm>
            <a:off x="5994958" y="5737592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675055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59" y="734157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员工管理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添加员工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9" y="1222130"/>
            <a:ext cx="10058400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公告管理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公告查询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660663"/>
            <a:ext cx="10058400" cy="41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060" y="945173"/>
            <a:ext cx="2259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公告管理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添加公告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" y="1379547"/>
            <a:ext cx="10058400" cy="42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0844" y="3003712"/>
            <a:ext cx="2646879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16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258605" y="238317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57556" y="238317"/>
            <a:ext cx="1435338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zh-CN" altLang="en-US" sz="2400" spc="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2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2469" y="1257300"/>
            <a:ext cx="57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zh-CN" altLang="en-US" dirty="0" smtClean="0"/>
              <a:t>页面：陈锘、余鑫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2467" y="1626632"/>
            <a:ext cx="31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主页面：陈锘、余鑫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2468" y="1995964"/>
            <a:ext cx="323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用户管理：郑舟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2467" y="2365296"/>
            <a:ext cx="333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部门管理：程仙江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2469" y="2734628"/>
            <a:ext cx="348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职位管理：曹源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2469" y="3103960"/>
            <a:ext cx="32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员工管理：刘帅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2467" y="3473292"/>
            <a:ext cx="279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公告管理：高伟麟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2469" y="3842624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下载中心：杨鑫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2469" y="4220749"/>
            <a:ext cx="40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文档编辑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每人负责自身模块文档编写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2467" y="4590081"/>
            <a:ext cx="286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数据库设计：杨鑫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92469" y="4959413"/>
            <a:ext cx="330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数据字典：陈锘、刘帅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2467" y="5328745"/>
            <a:ext cx="28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制作：郑舟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13361" y="3021041"/>
            <a:ext cx="4493538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问题与解决思路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16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2953" y="1318845"/>
            <a:ext cx="509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现有问题：</a:t>
            </a:r>
            <a:endParaRPr lang="en-US" altLang="zh-CN" dirty="0" smtClean="0"/>
          </a:p>
          <a:p>
            <a:r>
              <a:rPr lang="zh-CN" altLang="en-US" dirty="0" smtClean="0"/>
              <a:t>权限单一，且未加密，验证简单没有持续性；</a:t>
            </a:r>
            <a:endParaRPr lang="en-US" altLang="zh-CN" dirty="0" smtClean="0"/>
          </a:p>
          <a:p>
            <a:r>
              <a:rPr lang="zh-CN" altLang="en-US" dirty="0" smtClean="0"/>
              <a:t>数据有效性验证。</a:t>
            </a:r>
            <a:endParaRPr lang="en-US" altLang="zh-CN" dirty="0" smtClean="0"/>
          </a:p>
          <a:p>
            <a:r>
              <a:rPr lang="zh-CN" altLang="en-US" dirty="0" smtClean="0"/>
              <a:t>文件上下传待解决。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953" y="2672862"/>
            <a:ext cx="4536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解决思路：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、添加一个持续化层；持续化地保存用户信息，直至浏览器关闭，销毁持续化对象。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、该问题主要出现于还有混合字符文本输入框，致使无效字符输入，该问题解决思路为前段验证加后台验证联合解决。</a:t>
            </a:r>
            <a:endParaRPr lang="zh-CN" altLang="en-US" dirty="0"/>
          </a:p>
        </p:txBody>
      </p:sp>
      <p:sp>
        <p:nvSpPr>
          <p:cNvPr id="15" name="MH_Number_1"/>
          <p:cNvSpPr/>
          <p:nvPr>
            <p:custDataLst>
              <p:tags r:id="rId1"/>
            </p:custDataLst>
          </p:nvPr>
        </p:nvSpPr>
        <p:spPr>
          <a:xfrm>
            <a:off x="258604" y="230449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MH_Entry_1"/>
          <p:cNvSpPr/>
          <p:nvPr>
            <p:custDataLst>
              <p:tags r:id="rId2"/>
            </p:custDataLst>
          </p:nvPr>
        </p:nvSpPr>
        <p:spPr>
          <a:xfrm>
            <a:off x="757556" y="238317"/>
            <a:ext cx="2205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zh-CN" altLang="en-US" sz="2400" spc="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问题与解决思路</a:t>
            </a:r>
            <a:endParaRPr lang="zh-CN" altLang="en-US" sz="2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76397" y="3021041"/>
            <a:ext cx="1415773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16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258605" y="238317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57556" y="238317"/>
            <a:ext cx="1435338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160" y="1239715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课程</a:t>
            </a:r>
            <a:r>
              <a:rPr lang="zh-CN" altLang="en-US" dirty="0"/>
              <a:t>设计是培养学生综合运用所学知识 </a:t>
            </a:r>
            <a:r>
              <a:rPr lang="en-US" altLang="zh-CN" dirty="0"/>
              <a:t>, </a:t>
            </a:r>
            <a:r>
              <a:rPr lang="zh-CN" altLang="en-US" dirty="0"/>
              <a:t>发现、提出、分析和解决实际问题 </a:t>
            </a:r>
            <a:r>
              <a:rPr lang="en-US" altLang="zh-CN" dirty="0"/>
              <a:t>, </a:t>
            </a:r>
            <a:r>
              <a:rPr lang="zh-CN" altLang="en-US" dirty="0"/>
              <a:t>锻炼实践能力的重要环节，这次</a:t>
            </a:r>
            <a:r>
              <a:rPr lang="zh-CN" altLang="en-US" dirty="0" smtClean="0"/>
              <a:t>课程设计</a:t>
            </a:r>
            <a:r>
              <a:rPr lang="zh-CN" altLang="en-US" dirty="0"/>
              <a:t>虽然很累，但我学到了不少东西，对软件的设计过程</a:t>
            </a:r>
            <a:r>
              <a:rPr lang="zh-CN" altLang="en-US" dirty="0" smtClean="0"/>
              <a:t>和方法</a:t>
            </a:r>
            <a:r>
              <a:rPr lang="zh-CN" altLang="en-US" dirty="0"/>
              <a:t>有了更深入的了解，培养了我们的团队精神，锻炼了</a:t>
            </a:r>
            <a:r>
              <a:rPr lang="zh-CN" altLang="en-US" dirty="0" smtClean="0"/>
              <a:t>我们</a:t>
            </a:r>
            <a:r>
              <a:rPr lang="zh-CN" altLang="en-US" dirty="0"/>
              <a:t>的沟通和表达能力。通过这次课程设计使我懂得了理论</a:t>
            </a:r>
            <a:r>
              <a:rPr lang="zh-CN" altLang="en-US" dirty="0" smtClean="0"/>
              <a:t>与实际</a:t>
            </a:r>
            <a:r>
              <a:rPr lang="zh-CN" altLang="en-US" dirty="0"/>
              <a:t>相结合是很重要的，只有理论知识是远远不够的，</a:t>
            </a:r>
            <a:r>
              <a:rPr lang="zh-CN" altLang="en-US" dirty="0" smtClean="0"/>
              <a:t>只有把</a:t>
            </a:r>
            <a:r>
              <a:rPr lang="zh-CN" altLang="en-US" dirty="0"/>
              <a:t>所学的理论知识与实践相结合起来，才能</a:t>
            </a:r>
            <a:r>
              <a:rPr lang="zh-CN" altLang="en-US" dirty="0" smtClean="0"/>
              <a:t>真正</a:t>
            </a:r>
            <a:r>
              <a:rPr lang="zh-CN" altLang="en-US" dirty="0"/>
              <a:t>为社会服务，从而提高自己的实际动手能力和独立</a:t>
            </a:r>
            <a:r>
              <a:rPr lang="zh-CN" altLang="en-US" dirty="0" smtClean="0"/>
              <a:t>思考</a:t>
            </a:r>
            <a:r>
              <a:rPr lang="zh-CN" altLang="en-US" dirty="0"/>
              <a:t>的能力。通过此次课程设计，使我更加扎实的掌握了</a:t>
            </a:r>
            <a:r>
              <a:rPr lang="zh-CN" altLang="en-US" dirty="0" smtClean="0"/>
              <a:t>有关</a:t>
            </a:r>
            <a:r>
              <a:rPr lang="zh-CN" altLang="en-US" dirty="0"/>
              <a:t>人力资源管理系统方面的知识，在设计过程中虽然遇到了一些问题，但经过一次又一次的思考，一遍又一遍的检查</a:t>
            </a:r>
            <a:r>
              <a:rPr lang="zh-CN" altLang="en-US" dirty="0" smtClean="0"/>
              <a:t>终于</a:t>
            </a:r>
            <a:r>
              <a:rPr lang="zh-CN" altLang="en-US" dirty="0"/>
              <a:t>找出了原因所在，也暴露出了前期我在这方面的知识</a:t>
            </a:r>
            <a:r>
              <a:rPr lang="zh-CN" altLang="en-US" dirty="0" smtClean="0"/>
              <a:t>欠缺和</a:t>
            </a:r>
            <a:r>
              <a:rPr lang="zh-CN" altLang="en-US" dirty="0"/>
              <a:t>经验不足。实践出真知，通过亲自动手制作，使我们掌握的知识不再是纸上谈兵。</a:t>
            </a:r>
          </a:p>
          <a:p>
            <a:r>
              <a:rPr lang="zh-CN" altLang="en-US" dirty="0" smtClean="0"/>
              <a:t>        在</a:t>
            </a:r>
            <a:r>
              <a:rPr lang="zh-CN" altLang="en-US" dirty="0"/>
              <a:t>课程设计过程中，我们不断发现错误，不断改正，</a:t>
            </a:r>
            <a:r>
              <a:rPr lang="zh-CN" altLang="en-US" dirty="0" smtClean="0"/>
              <a:t>不断</a:t>
            </a:r>
            <a:r>
              <a:rPr lang="zh-CN" altLang="en-US" dirty="0"/>
              <a:t>领悟，不断获取。最终的检测调试环节，本身就是在</a:t>
            </a:r>
            <a:r>
              <a:rPr lang="zh-CN" altLang="en-US" dirty="0" smtClean="0"/>
              <a:t>践行“</a:t>
            </a:r>
            <a:r>
              <a:rPr lang="zh-CN" altLang="en-US" dirty="0"/>
              <a:t>过而能改，善莫大焉”的知行观。这次课程设计终于</a:t>
            </a:r>
            <a:r>
              <a:rPr lang="zh-CN" altLang="en-US" dirty="0" smtClean="0"/>
              <a:t>顺利完成</a:t>
            </a:r>
            <a:r>
              <a:rPr lang="zh-CN" altLang="en-US" dirty="0"/>
              <a:t>了，在设计中遇到了很多问题，最后在大家的努力下</a:t>
            </a:r>
            <a:r>
              <a:rPr lang="zh-CN" altLang="en-US" dirty="0" smtClean="0"/>
              <a:t>，终于</a:t>
            </a:r>
            <a:r>
              <a:rPr lang="zh-CN" altLang="en-US" dirty="0"/>
              <a:t>游逆而解。在今后社会的发展和学习实践过程中，</a:t>
            </a:r>
            <a:r>
              <a:rPr lang="zh-CN" altLang="en-US" dirty="0" smtClean="0"/>
              <a:t>一定要</a:t>
            </a:r>
            <a:r>
              <a:rPr lang="zh-CN" altLang="en-US" dirty="0"/>
              <a:t>不懈努力，不能遇到问题就想到要退缩，一定要</a:t>
            </a:r>
            <a:r>
              <a:rPr lang="zh-CN" altLang="en-US" dirty="0" smtClean="0"/>
              <a:t>不厌其烦的</a:t>
            </a:r>
            <a:r>
              <a:rPr lang="zh-CN" altLang="en-US" dirty="0"/>
              <a:t>发现问题所在，然后一一进行解决，只有这样，才能</a:t>
            </a:r>
            <a:r>
              <a:rPr lang="zh-CN" altLang="en-US" dirty="0" smtClean="0"/>
              <a:t>成功的</a:t>
            </a:r>
            <a:r>
              <a:rPr lang="zh-CN" altLang="en-US" dirty="0"/>
              <a:t>做成想做的事，才能在今后的道路上劈荆斩棘，而不是</a:t>
            </a:r>
            <a:r>
              <a:rPr lang="zh-CN" altLang="en-US" dirty="0" smtClean="0"/>
              <a:t>知难而退</a:t>
            </a:r>
            <a:r>
              <a:rPr lang="zh-CN" altLang="en-US" dirty="0"/>
              <a:t>，那样永远不可能收获成功，收获喜悦，也永远</a:t>
            </a:r>
            <a:r>
              <a:rPr lang="zh-CN" altLang="en-US" dirty="0" smtClean="0"/>
              <a:t>不可能</a:t>
            </a:r>
            <a:r>
              <a:rPr lang="zh-CN" altLang="en-US" dirty="0"/>
              <a:t>得到社会及他人对你的</a:t>
            </a:r>
            <a:r>
              <a:rPr lang="zh-CN" altLang="en-US" dirty="0" smtClean="0"/>
              <a:t>认可。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7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134579" y="2366256"/>
            <a:ext cx="59218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难忘实训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铭记师恩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4960" y="3258089"/>
            <a:ext cx="568105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2236" y="3367680"/>
            <a:ext cx="5706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三周的实训时光转瞬即逝，感谢梁兴旺、王伟杰两位老师的辛勤指导，你们辛苦了，谢谢老师！！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68736" y="3021041"/>
            <a:ext cx="2646878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258605" y="238317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57555" y="238317"/>
            <a:ext cx="21175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446" y="1494692"/>
            <a:ext cx="87219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项目计划：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两周的时间内，</a:t>
            </a:r>
            <a:r>
              <a:rPr lang="en-US" altLang="zh-CN" sz="2400" dirty="0"/>
              <a:t>8</a:t>
            </a:r>
            <a:r>
              <a:rPr lang="zh-CN" altLang="zh-CN" sz="2400" dirty="0"/>
              <a:t>人团队开发项目，实现公司或团队对人员的管理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完成用户管理、部门管理、职位管理、员工管理、公告管理、下载中心</a:t>
            </a:r>
            <a:r>
              <a:rPr lang="zh-CN" altLang="zh-CN" sz="2400" dirty="0" smtClean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项目</a:t>
            </a:r>
            <a:r>
              <a:rPr lang="zh-CN" altLang="zh-CN" sz="2400" dirty="0"/>
              <a:t>进度控制在</a:t>
            </a:r>
            <a:r>
              <a:rPr lang="en-US" altLang="zh-CN" sz="2400" dirty="0"/>
              <a:t>2</a:t>
            </a:r>
            <a:r>
              <a:rPr lang="zh-CN" altLang="zh-CN" sz="2400" dirty="0"/>
              <a:t>周，成本为</a:t>
            </a:r>
            <a:r>
              <a:rPr lang="en-US" altLang="zh-CN" sz="2400" dirty="0"/>
              <a:t>8</a:t>
            </a:r>
            <a:r>
              <a:rPr lang="zh-CN" altLang="zh-CN" sz="2400" dirty="0"/>
              <a:t>台笔记本电脑，产品质量为两年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在项目进行时间内，完成人员对团队的融入，培养成员对项目过程的熟练度</a:t>
            </a:r>
            <a:r>
              <a:rPr lang="zh-CN" altLang="zh-CN" sz="2400" dirty="0" smtClean="0"/>
              <a:t>；项目</a:t>
            </a:r>
            <a:r>
              <a:rPr lang="zh-CN" altLang="zh-CN" sz="2400" dirty="0"/>
              <a:t>完成后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项目组</a:t>
            </a:r>
            <a:r>
              <a:rPr lang="zh-CN" altLang="zh-CN" sz="2400" dirty="0" smtClean="0"/>
              <a:t>成员</a:t>
            </a:r>
            <a:r>
              <a:rPr lang="zh-CN" altLang="zh-CN" sz="2400" dirty="0"/>
              <a:t>获得项目经验。</a:t>
            </a: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9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57546" y="3003712"/>
            <a:ext cx="2646878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9667" y="3434114"/>
            <a:ext cx="4991419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258606" y="238317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57557" y="238317"/>
            <a:ext cx="21175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6059" y="1894059"/>
            <a:ext cx="918802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</a:t>
            </a:r>
            <a:endParaRPr lang="zh-CN" altLang="en-US" dirty="0">
              <a:ln/>
              <a:solidFill>
                <a:schemeClr val="accent4"/>
              </a:solidFill>
            </a:endParaRPr>
          </a:p>
          <a:p>
            <a:r>
              <a:rPr lang="zh-CN" altLang="en-US" sz="2800" dirty="0">
                <a:ln/>
                <a:solidFill>
                  <a:schemeClr val="tx1"/>
                </a:solidFill>
              </a:rPr>
              <a:t>主要设计了六个功能：</a:t>
            </a:r>
            <a:endParaRPr lang="zh-CN" altLang="en-US" dirty="0">
              <a:ln/>
              <a:solidFill>
                <a:schemeClr val="tx1"/>
              </a:solidFill>
            </a:endParaRPr>
          </a:p>
          <a:p>
            <a:endParaRPr lang="zh-CN" altLang="en-US" b="1" dirty="0">
              <a:ln/>
              <a:solidFill>
                <a:schemeClr val="tx1"/>
              </a:solidFill>
            </a:endParaRPr>
          </a:p>
          <a:p>
            <a:r>
              <a:rPr lang="zh-CN" altLang="en-US" sz="2400" dirty="0">
                <a:ln/>
                <a:solidFill>
                  <a:schemeClr val="tx1"/>
                </a:solidFill>
              </a:rPr>
              <a:t>用户管理、部门管理、职位管理、员工管理、公告管理、下载中心，完成了增加、删除、查询、修改信息的功能</a:t>
            </a:r>
            <a:endParaRPr lang="zh-CN" altLang="en-US" sz="2000" dirty="0">
              <a:ln/>
              <a:solidFill>
                <a:schemeClr val="tx1"/>
              </a:solidFill>
            </a:endParaRPr>
          </a:p>
          <a:p>
            <a:endParaRPr lang="zh-CN" altLang="en-US" b="1" dirty="0">
              <a:ln/>
              <a:solidFill>
                <a:schemeClr val="tx1"/>
              </a:solidFill>
            </a:endParaRPr>
          </a:p>
          <a:p>
            <a:endParaRPr lang="zh-CN" altLang="en-US" b="1" dirty="0">
              <a:ln/>
              <a:solidFill>
                <a:schemeClr val="tx1"/>
              </a:solidFill>
            </a:endParaRPr>
          </a:p>
          <a:p>
            <a:r>
              <a:rPr lang="zh-CN" altLang="en-US" sz="2800" dirty="0">
                <a:ln/>
                <a:solidFill>
                  <a:schemeClr val="tx1"/>
                </a:solidFill>
              </a:rPr>
              <a:t>登录页面</a:t>
            </a:r>
            <a:r>
              <a:rPr lang="zh-CN" altLang="en-US" sz="2800" dirty="0" smtClean="0">
                <a:ln/>
                <a:solidFill>
                  <a:schemeClr val="tx1"/>
                </a:solidFill>
              </a:rPr>
              <a:t>：</a:t>
            </a:r>
            <a:endParaRPr lang="en-US" altLang="zh-CN" sz="2800" dirty="0" smtClean="0">
              <a:ln/>
              <a:solidFill>
                <a:schemeClr val="tx1"/>
              </a:solidFill>
            </a:endParaRPr>
          </a:p>
          <a:p>
            <a:endParaRPr lang="zh-CN" altLang="en-US" sz="2400" b="1" dirty="0">
              <a:ln/>
              <a:solidFill>
                <a:schemeClr val="tx1"/>
              </a:solidFill>
            </a:endParaRPr>
          </a:p>
          <a:p>
            <a:r>
              <a:rPr lang="zh-CN" altLang="en-US" sz="2400" dirty="0">
                <a:ln/>
                <a:solidFill>
                  <a:schemeClr val="tx1"/>
                </a:solidFill>
              </a:rPr>
              <a:t>实现账户登录、注册功能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7892" y="1239715"/>
            <a:ext cx="299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人力资源管理系统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8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0493" y="3003712"/>
            <a:ext cx="3877985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系统设计实现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258606" y="238317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57557" y="238317"/>
            <a:ext cx="2838497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587E91B-CEF9-4446-BA99-1EAEBEE200FE}"/>
              </a:ext>
            </a:extLst>
          </p:cNvPr>
          <p:cNvSpPr txBox="1"/>
          <p:nvPr/>
        </p:nvSpPr>
        <p:spPr>
          <a:xfrm>
            <a:off x="1229129" y="2659326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</a:t>
            </a:r>
            <a:r>
              <a:rPr lang="zh-CN" altLang="en-US" sz="3200" dirty="0" smtClean="0"/>
              <a:t>①</a:t>
            </a:r>
            <a:r>
              <a:rPr lang="zh-CN" altLang="en-US" sz="3200" dirty="0"/>
              <a:t>数据结构设计</a:t>
            </a:r>
            <a:endParaRPr lang="en-US" altLang="zh-CN" sz="3200" dirty="0"/>
          </a:p>
          <a:p>
            <a:r>
              <a:rPr lang="zh-CN" altLang="en-US" sz="3200" dirty="0" smtClean="0"/>
              <a:t>   ②</a:t>
            </a:r>
            <a:r>
              <a:rPr lang="zh-CN" altLang="en-US" sz="3200" dirty="0"/>
              <a:t>系统体系结构设计</a:t>
            </a:r>
            <a:endParaRPr lang="en-US" altLang="zh-CN" sz="3200" dirty="0"/>
          </a:p>
          <a:p>
            <a:r>
              <a:rPr lang="zh-CN" altLang="en-US" sz="3200" dirty="0" smtClean="0"/>
              <a:t>   ③</a:t>
            </a:r>
            <a:r>
              <a:rPr lang="zh-CN" altLang="en-US" sz="3200" dirty="0"/>
              <a:t>用户界面设计</a:t>
            </a:r>
            <a:endParaRPr lang="en-US" altLang="zh-CN" sz="3200" dirty="0"/>
          </a:p>
          <a:p>
            <a:r>
              <a:rPr lang="zh-CN" altLang="en-US" sz="3200" dirty="0" smtClean="0"/>
              <a:t>   ④</a:t>
            </a:r>
            <a:r>
              <a:rPr lang="zh-CN" altLang="en-US" sz="3200" dirty="0"/>
              <a:t>用户权限设计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DEF3BAA-F631-43C0-A71D-ADDD1CECB86E}"/>
              </a:ext>
            </a:extLst>
          </p:cNvPr>
          <p:cNvSpPr txBox="1"/>
          <p:nvPr/>
        </p:nvSpPr>
        <p:spPr>
          <a:xfrm>
            <a:off x="757556" y="1277021"/>
            <a:ext cx="10715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设计任务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将</a:t>
            </a:r>
            <a:r>
              <a:rPr lang="zh-CN" altLang="en-US" sz="3200" dirty="0"/>
              <a:t>需求，分析阶段获得的模型转换为可实现的系统</a:t>
            </a:r>
            <a:r>
              <a:rPr lang="zh-CN" altLang="en-US" sz="3200" b="1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9A1D2D-4796-4B04-9A4C-2DD7FFBA613A}"/>
              </a:ext>
            </a:extLst>
          </p:cNvPr>
          <p:cNvSpPr txBox="1"/>
          <p:nvPr/>
        </p:nvSpPr>
        <p:spPr>
          <a:xfrm>
            <a:off x="1481272" y="5216179"/>
            <a:ext cx="101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主要使用到的技术：</a:t>
            </a:r>
            <a:r>
              <a:rPr lang="en-US" altLang="zh-CN" dirty="0" err="1"/>
              <a:t>jsp</a:t>
            </a:r>
            <a:r>
              <a:rPr lang="zh-CN" altLang="en-US" dirty="0"/>
              <a:t>，</a:t>
            </a:r>
            <a:r>
              <a:rPr lang="en-US" altLang="zh-CN" dirty="0"/>
              <a:t>ajax</a:t>
            </a:r>
            <a:r>
              <a:rPr lang="zh-CN" altLang="en-US" dirty="0"/>
              <a:t>，</a:t>
            </a:r>
            <a:r>
              <a:rPr lang="en-US" altLang="zh-CN" dirty="0"/>
              <a:t>jQuery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zh-CN" altLang="en-US" dirty="0"/>
              <a:t>，</a:t>
            </a:r>
            <a:r>
              <a:rPr lang="en-US" altLang="zh-CN" dirty="0"/>
              <a:t> Servlet</a:t>
            </a:r>
            <a:r>
              <a:rPr lang="zh-CN" altLang="en-US" dirty="0"/>
              <a:t>，数据库。</a:t>
            </a:r>
          </a:p>
        </p:txBody>
      </p:sp>
    </p:spTree>
    <p:extLst>
      <p:ext uri="{BB962C8B-B14F-4D97-AF65-F5344CB8AC3E}">
        <p14:creationId xmlns:p14="http://schemas.microsoft.com/office/powerpoint/2010/main" val="9814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76114" y="3021041"/>
            <a:ext cx="3877985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系统运行界面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文艺气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5E719B"/>
      </a:accent2>
      <a:accent3>
        <a:srgbClr val="7F6000"/>
      </a:accent3>
      <a:accent4>
        <a:srgbClr val="63866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969</Words>
  <Application>Microsoft Office PowerPoint</Application>
  <PresentationFormat>自定义</PresentationFormat>
  <Paragraphs>131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</dc:description>
  <cp:lastModifiedBy>Windows 用户</cp:lastModifiedBy>
  <cp:revision>48</cp:revision>
  <dcterms:created xsi:type="dcterms:W3CDTF">2016-04-28T04:36:30Z</dcterms:created>
  <dcterms:modified xsi:type="dcterms:W3CDTF">2019-05-31T10:01:29Z</dcterms:modified>
  <cp:category>https://cyppt.taobao.com</cp:category>
</cp:coreProperties>
</file>