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39" d="100"/>
          <a:sy n="39" d="100"/>
        </p:scale>
        <p:origin x="7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0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7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0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7135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78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87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9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84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7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0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0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0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5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0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6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5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0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85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2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0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17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caoyuan9642</dc:creator>
  <cp:lastModifiedBy>caoyuan9642</cp:lastModifiedBy>
  <cp:revision>2</cp:revision>
  <dcterms:created xsi:type="dcterms:W3CDTF">2014-12-02T22:09:27Z</dcterms:created>
  <dcterms:modified xsi:type="dcterms:W3CDTF">2014-12-02T23:15:11Z</dcterms:modified>
</cp:coreProperties>
</file>