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7.xml" ContentType="application/vnd.openxmlformats-officedocument.presentationml.slideLayout+xml"/>
  <Override PartName="/ppt/theme/theme8.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5" r:id="rId4"/>
    <p:sldMasterId id="2147483687" r:id="rId5"/>
    <p:sldMasterId id="2147483689" r:id="rId6"/>
    <p:sldMasterId id="2147483690" r:id="rId7"/>
    <p:sldMasterId id="2147483691" r:id="rId8"/>
    <p:sldMasterId id="2147483706" r:id="rId9"/>
  </p:sldMasterIdLst>
  <p:notesMasterIdLst>
    <p:notesMasterId r:id="rId12"/>
  </p:notesMasterIdLst>
  <p:sldIdLst>
    <p:sldId id="9851" r:id="rId10"/>
    <p:sldId id="9852"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FE"/>
    <a:srgbClr val="EFF6FE"/>
    <a:srgbClr val="0000FF"/>
    <a:srgbClr val="AFB1B5"/>
    <a:srgbClr val="EAEFF7"/>
    <a:srgbClr val="D6DCE5"/>
    <a:srgbClr val="4472C4"/>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5858" autoAdjust="0"/>
  </p:normalViewPr>
  <p:slideViewPr>
    <p:cSldViewPr snapToGrid="0">
      <p:cViewPr varScale="1">
        <p:scale>
          <a:sx n="80" d="100"/>
          <a:sy n="80" d="100"/>
        </p:scale>
        <p:origin x="115" y="6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EF656-02F0-4385-8891-71692718FC61}" type="datetimeFigureOut">
              <a:rPr lang="zh-CN" altLang="en-US" smtClean="0"/>
              <a:t>2023/2/28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02F7E-536D-4A73-B990-179B2195812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0302F7E-536D-4A73-B990-179B219581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2852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0302F7E-536D-4A73-B990-179B219581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1602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p:nvPicPr>
        <p:blipFill>
          <a:blip r:embed="rId2" cstate="print"/>
          <a:srcRect/>
          <a:stretch>
            <a:fillRect/>
          </a:stretch>
        </p:blipFill>
        <p:spPr bwMode="auto">
          <a:xfrm>
            <a:off x="10011880" y="5578930"/>
            <a:ext cx="1093689" cy="821871"/>
          </a:xfrm>
          <a:prstGeom prst="rect">
            <a:avLst/>
          </a:prstGeom>
          <a:noFill/>
          <a:ln w="9525">
            <a:noFill/>
            <a:miter lim="800000"/>
            <a:headEnd/>
            <a:tailEnd/>
          </a:ln>
        </p:spPr>
      </p:pic>
      <p:pic>
        <p:nvPicPr>
          <p:cNvPr id="3" name="Picture 13" descr="2"/>
          <p:cNvPicPr>
            <a:picLocks noChangeAspect="1" noChangeArrowheads="1"/>
          </p:cNvPicPr>
          <p:nvPr/>
        </p:nvPicPr>
        <p:blipFill>
          <a:blip r:embed="rId3" cstate="print"/>
          <a:srcRect/>
          <a:stretch>
            <a:fillRect/>
          </a:stretch>
        </p:blipFill>
        <p:spPr bwMode="auto">
          <a:xfrm>
            <a:off x="1817" y="783771"/>
            <a:ext cx="12190185" cy="3810000"/>
          </a:xfrm>
          <a:prstGeom prst="rect">
            <a:avLst/>
          </a:prstGeom>
          <a:noFill/>
          <a:ln w="9525">
            <a:noFill/>
            <a:miter lim="800000"/>
            <a:headEnd/>
            <a:tailEnd/>
          </a:ln>
        </p:spPr>
      </p:pic>
      <p:sp>
        <p:nvSpPr>
          <p:cNvPr id="4" name="Text Box 14"/>
          <p:cNvSpPr txBox="1">
            <a:spLocks noChangeArrowheads="1"/>
          </p:cNvSpPr>
          <p:nvPr userDrawn="1"/>
        </p:nvSpPr>
        <p:spPr bwMode="auto">
          <a:xfrm>
            <a:off x="870598" y="326574"/>
            <a:ext cx="2115380" cy="316494"/>
          </a:xfrm>
          <a:prstGeom prst="rect">
            <a:avLst/>
          </a:prstGeom>
          <a:noFill/>
          <a:ln w="9525">
            <a:noFill/>
            <a:miter lim="800000"/>
          </a:ln>
        </p:spPr>
        <p:txBody>
          <a:bodyPr wrap="none" lIns="78292" tIns="39146" rIns="78292" bIns="39146">
            <a:spAutoFit/>
          </a:bodyPr>
          <a:lstStyle/>
          <a:p>
            <a:pPr eaLnBrk="0" fontAlgn="base" hangingPunct="0">
              <a:spcBef>
                <a:spcPct val="0"/>
              </a:spcBef>
              <a:spcAft>
                <a:spcPct val="0"/>
              </a:spcAft>
              <a:defRPr/>
            </a:pPr>
            <a:fld id="{29C4F20A-734C-4B8B-A145-CD964A8AA99E}" type="datetime4">
              <a:rPr lang="zh-CN" altLang="en-US" sz="1545">
                <a:solidFill>
                  <a:srgbClr val="666666"/>
                </a:solidFill>
                <a:latin typeface="FrutigerNext LT Regular" pitchFamily="34" charset="0"/>
                <a:ea typeface="MS PGothic" panose="020B0600070205080204" pitchFamily="34" charset="-128"/>
              </a:rPr>
              <a:t>2023年2月28日星期二</a:t>
            </a:fld>
            <a:endParaRPr lang="en-US" altLang="zh-CN" sz="2145" dirty="0">
              <a:solidFill>
                <a:srgbClr val="000000"/>
              </a:solidFill>
              <a:ea typeface="MS PGothic" panose="020B0600070205080204" pitchFamily="34" charset="-128"/>
            </a:endParaRPr>
          </a:p>
        </p:txBody>
      </p:sp>
      <p:sp>
        <p:nvSpPr>
          <p:cNvPr id="5" name="Text Box 15"/>
          <p:cNvSpPr txBox="1">
            <a:spLocks noChangeArrowheads="1"/>
          </p:cNvSpPr>
          <p:nvPr/>
        </p:nvSpPr>
        <p:spPr bwMode="auto">
          <a:xfrm>
            <a:off x="870599" y="6193972"/>
            <a:ext cx="2656746" cy="263723"/>
          </a:xfrm>
          <a:prstGeom prst="rect">
            <a:avLst/>
          </a:prstGeom>
          <a:noFill/>
          <a:ln w="9525">
            <a:noFill/>
            <a:miter lim="800000"/>
          </a:ln>
        </p:spPr>
        <p:txBody>
          <a:bodyPr wrap="none" lIns="78292" tIns="39146" rIns="78292" bIns="39146">
            <a:spAutoFit/>
          </a:bodyPr>
          <a:lstStyle/>
          <a:p>
            <a:pPr eaLnBrk="0" fontAlgn="base" hangingPunct="0">
              <a:spcBef>
                <a:spcPct val="0"/>
              </a:spcBef>
              <a:spcAft>
                <a:spcPct val="0"/>
              </a:spcAft>
              <a:defRPr/>
            </a:pPr>
            <a:r>
              <a:rPr lang="en-US" altLang="zh-CN" sz="1200" dirty="0">
                <a:solidFill>
                  <a:srgbClr val="000000"/>
                </a:solidFill>
                <a:ea typeface="MS PGothic" panose="020B0600070205080204" pitchFamily="34" charset="-128"/>
              </a:rPr>
              <a:t>HUAWEI TECHNOLOGIES Co., Ltd.</a:t>
            </a:r>
            <a:endParaRPr lang="en-US" altLang="zh-CN" sz="2145" dirty="0">
              <a:solidFill>
                <a:srgbClr val="000000"/>
              </a:solidFill>
              <a:ea typeface="MS PGothic" panose="020B0600070205080204" pitchFamily="34" charset="-128"/>
            </a:endParaRPr>
          </a:p>
        </p:txBody>
      </p:sp>
      <p:sp>
        <p:nvSpPr>
          <p:cNvPr id="6" name="Text Box 20"/>
          <p:cNvSpPr txBox="1">
            <a:spLocks noChangeArrowheads="1"/>
          </p:cNvSpPr>
          <p:nvPr/>
        </p:nvSpPr>
        <p:spPr bwMode="auto">
          <a:xfrm>
            <a:off x="9661826" y="3984173"/>
            <a:ext cx="2006003" cy="326571"/>
          </a:xfrm>
          <a:prstGeom prst="rect">
            <a:avLst/>
          </a:prstGeom>
          <a:noFill/>
          <a:ln w="9525">
            <a:noFill/>
            <a:miter lim="800000"/>
          </a:ln>
          <a:effectLst/>
        </p:spPr>
        <p:txBody>
          <a:bodyPr lIns="91389" tIns="45693" rIns="91389" bIns="45693"/>
          <a:lstStyle/>
          <a:p>
            <a:pPr algn="ctr" fontAlgn="base">
              <a:lnSpc>
                <a:spcPct val="140000"/>
              </a:lnSpc>
              <a:spcBef>
                <a:spcPct val="0"/>
              </a:spcBef>
              <a:spcAft>
                <a:spcPct val="0"/>
              </a:spcAft>
              <a:defRPr/>
            </a:pPr>
            <a:r>
              <a:rPr lang="en-US" altLang="zh-CN" sz="945" b="1" dirty="0">
                <a:solidFill>
                  <a:srgbClr val="FFFFFF"/>
                </a:solidFill>
                <a:latin typeface="FrutigerNext LT Medium" pitchFamily="34" charset="0"/>
              </a:rPr>
              <a:t>www.huawei.com</a:t>
            </a:r>
          </a:p>
        </p:txBody>
      </p:sp>
      <p:sp>
        <p:nvSpPr>
          <p:cNvPr id="7" name="Rectangle 22"/>
          <p:cNvSpPr>
            <a:spLocks noChangeArrowheads="1"/>
          </p:cNvSpPr>
          <p:nvPr/>
        </p:nvSpPr>
        <p:spPr bwMode="auto">
          <a:xfrm>
            <a:off x="5602664" y="6193972"/>
            <a:ext cx="1662436" cy="263723"/>
          </a:xfrm>
          <a:prstGeom prst="rect">
            <a:avLst/>
          </a:prstGeom>
          <a:noFill/>
          <a:ln w="9525" algn="ctr">
            <a:noFill/>
            <a:miter lim="800000"/>
          </a:ln>
          <a:effectLst/>
        </p:spPr>
        <p:txBody>
          <a:bodyPr wrap="none" lIns="78292" tIns="39146" rIns="78292" bIns="39146">
            <a:spAutoFit/>
          </a:bodyPr>
          <a:lstStyle/>
          <a:p>
            <a:pPr eaLnBrk="0" fontAlgn="base" hangingPunct="0">
              <a:spcBef>
                <a:spcPct val="0"/>
              </a:spcBef>
              <a:spcAft>
                <a:spcPct val="0"/>
              </a:spcAft>
              <a:defRPr/>
            </a:pPr>
            <a:r>
              <a:rPr lang="en-US" altLang="zh-CN" sz="1200" dirty="0">
                <a:solidFill>
                  <a:srgbClr val="000000"/>
                </a:solidFill>
                <a:ea typeface="MS PGothic" panose="020B0600070205080204" pitchFamily="34" charset="-128"/>
              </a:rPr>
              <a:t>HUAWEI Confidential </a:t>
            </a:r>
          </a:p>
        </p:txBody>
      </p:sp>
      <p:sp>
        <p:nvSpPr>
          <p:cNvPr id="8" name="Rectangle 23"/>
          <p:cNvSpPr>
            <a:spLocks noChangeArrowheads="1"/>
          </p:cNvSpPr>
          <p:nvPr/>
        </p:nvSpPr>
        <p:spPr bwMode="auto">
          <a:xfrm>
            <a:off x="8559068" y="314327"/>
            <a:ext cx="946791" cy="316494"/>
          </a:xfrm>
          <a:prstGeom prst="rect">
            <a:avLst/>
          </a:prstGeom>
          <a:noFill/>
          <a:ln w="9525" algn="ctr">
            <a:noFill/>
            <a:miter lim="800000"/>
          </a:ln>
          <a:effectLst/>
        </p:spPr>
        <p:txBody>
          <a:bodyPr wrap="none" lIns="78292" tIns="39146" rIns="78292" bIns="39146">
            <a:spAutoFit/>
          </a:bodyPr>
          <a:lstStyle/>
          <a:p>
            <a:pPr eaLnBrk="0" fontAlgn="base" hangingPunct="0">
              <a:spcBef>
                <a:spcPct val="0"/>
              </a:spcBef>
              <a:spcAft>
                <a:spcPct val="0"/>
              </a:spcAft>
              <a:defRPr/>
            </a:pPr>
            <a:r>
              <a:rPr lang="zh-CN" altLang="en-US" sz="1545" dirty="0">
                <a:solidFill>
                  <a:srgbClr val="666666"/>
                </a:solidFill>
                <a:latin typeface="FrutigerNext LT Regular" pitchFamily="34" charset="0"/>
                <a:ea typeface="MS PGothic" panose="020B0600070205080204" pitchFamily="34" charset="-128"/>
              </a:rPr>
              <a:t>内部公开</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694CF178-214C-4257-BFFE-CBF7EBA2C7B8}"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01" y="4407354"/>
            <a:ext cx="10363744" cy="1362075"/>
          </a:xfrm>
        </p:spPr>
        <p:txBody>
          <a:bodyPr anchor="t"/>
          <a:lstStyle>
            <a:lvl1pPr algn="l">
              <a:defRPr sz="3430" b="1" cap="all"/>
            </a:lvl1pPr>
          </a:lstStyle>
          <a:p>
            <a:r>
              <a:rPr lang="zh-CN" altLang="en-US"/>
              <a:t>单击此处编辑母版标题样式</a:t>
            </a:r>
          </a:p>
        </p:txBody>
      </p:sp>
      <p:sp>
        <p:nvSpPr>
          <p:cNvPr id="3" name="文本占位符 2"/>
          <p:cNvSpPr>
            <a:spLocks noGrp="1"/>
          </p:cNvSpPr>
          <p:nvPr>
            <p:ph type="body" idx="1"/>
          </p:nvPr>
        </p:nvSpPr>
        <p:spPr>
          <a:xfrm>
            <a:off x="963101" y="2906487"/>
            <a:ext cx="10363744" cy="1500868"/>
          </a:xfrm>
        </p:spPr>
        <p:txBody>
          <a:bodyPr anchor="b"/>
          <a:lstStyle>
            <a:lvl1pPr marL="0" indent="0">
              <a:buNone/>
              <a:defRPr sz="1715"/>
            </a:lvl1pPr>
            <a:lvl2pPr marL="391795" indent="0">
              <a:buNone/>
              <a:defRPr sz="1545"/>
            </a:lvl2pPr>
            <a:lvl3pPr marL="783590" indent="0">
              <a:buNone/>
              <a:defRPr sz="1370"/>
            </a:lvl3pPr>
            <a:lvl4pPr marL="1175385" indent="0">
              <a:buNone/>
              <a:defRPr sz="1200"/>
            </a:lvl4pPr>
            <a:lvl5pPr marL="1567180" indent="0">
              <a:buNone/>
              <a:defRPr sz="1200"/>
            </a:lvl5pPr>
            <a:lvl6pPr marL="1958975" indent="0">
              <a:buNone/>
              <a:defRPr sz="1200"/>
            </a:lvl6pPr>
            <a:lvl7pPr marL="2350770" indent="0">
              <a:buNone/>
              <a:defRPr sz="1200"/>
            </a:lvl7pPr>
            <a:lvl8pPr marL="2742565" indent="0">
              <a:buNone/>
              <a:defRPr sz="1200"/>
            </a:lvl8pPr>
            <a:lvl9pPr marL="3134360" indent="0">
              <a:buNone/>
              <a:defRPr sz="1200"/>
            </a:lvl9pPr>
          </a:lstStyle>
          <a:p>
            <a:pPr lvl="0"/>
            <a:r>
              <a:rPr lang="zh-CN" altLang="en-US"/>
              <a:t>单击此处编辑母版文本样式</a:t>
            </a:r>
          </a:p>
        </p:txBody>
      </p:sp>
      <p:sp>
        <p:nvSpPr>
          <p:cNvPr id="4"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31349359-45DC-42B2-BFDE-A08739892718}"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8882" y="1600201"/>
            <a:ext cx="5288883" cy="4525736"/>
          </a:xfrm>
        </p:spPr>
        <p:txBody>
          <a:bodyPr/>
          <a:lstStyle>
            <a:lvl1pPr>
              <a:defRPr sz="2400"/>
            </a:lvl1pPr>
            <a:lvl2pPr>
              <a:defRPr sz="2145"/>
            </a:lvl2pPr>
            <a:lvl3pPr>
              <a:defRPr sz="1715"/>
            </a:lvl3pPr>
            <a:lvl4pPr>
              <a:defRPr sz="1545"/>
            </a:lvl4pPr>
            <a:lvl5pPr>
              <a:defRPr sz="1545"/>
            </a:lvl5pPr>
            <a:lvl6pPr>
              <a:defRPr sz="1545"/>
            </a:lvl6pPr>
            <a:lvl7pPr>
              <a:defRPr sz="1545"/>
            </a:lvl7pPr>
            <a:lvl8pPr>
              <a:defRPr sz="1545"/>
            </a:lvl8pPr>
            <a:lvl9pPr>
              <a:defRPr sz="15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1886" y="1600201"/>
            <a:ext cx="5290696" cy="4525736"/>
          </a:xfrm>
        </p:spPr>
        <p:txBody>
          <a:bodyPr/>
          <a:lstStyle>
            <a:lvl1pPr>
              <a:defRPr sz="2400"/>
            </a:lvl1pPr>
            <a:lvl2pPr>
              <a:defRPr sz="2145"/>
            </a:lvl2pPr>
            <a:lvl3pPr>
              <a:defRPr sz="1715"/>
            </a:lvl3pPr>
            <a:lvl4pPr>
              <a:defRPr sz="1545"/>
            </a:lvl4pPr>
            <a:lvl5pPr>
              <a:defRPr sz="1545"/>
            </a:lvl5pPr>
            <a:lvl6pPr>
              <a:defRPr sz="1545"/>
            </a:lvl6pPr>
            <a:lvl7pPr>
              <a:defRPr sz="1545"/>
            </a:lvl7pPr>
            <a:lvl8pPr>
              <a:defRPr sz="1545"/>
            </a:lvl8pPr>
            <a:lvl9pPr>
              <a:defRPr sz="15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8CE37A3B-E550-47B8-AD1A-419FD9601321}"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19" y="274864"/>
            <a:ext cx="109731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420" y="1534888"/>
            <a:ext cx="5386826" cy="639536"/>
          </a:xfrm>
        </p:spPr>
        <p:txBody>
          <a:bodyPr anchor="b"/>
          <a:lstStyle>
            <a:lvl1pPr marL="0" indent="0">
              <a:buNone/>
              <a:defRPr sz="2145" b="1"/>
            </a:lvl1pPr>
            <a:lvl2pPr marL="391795" indent="0">
              <a:buNone/>
              <a:defRPr sz="1715" b="1"/>
            </a:lvl2pPr>
            <a:lvl3pPr marL="783590" indent="0">
              <a:buNone/>
              <a:defRPr sz="1545" b="1"/>
            </a:lvl3pPr>
            <a:lvl4pPr marL="1175385" indent="0">
              <a:buNone/>
              <a:defRPr sz="1370" b="1"/>
            </a:lvl4pPr>
            <a:lvl5pPr marL="1567180" indent="0">
              <a:buNone/>
              <a:defRPr sz="1370" b="1"/>
            </a:lvl5pPr>
            <a:lvl6pPr marL="1958975" indent="0">
              <a:buNone/>
              <a:defRPr sz="1370" b="1"/>
            </a:lvl6pPr>
            <a:lvl7pPr marL="2350770" indent="0">
              <a:buNone/>
              <a:defRPr sz="1370" b="1"/>
            </a:lvl7pPr>
            <a:lvl8pPr marL="2742565" indent="0">
              <a:buNone/>
              <a:defRPr sz="1370" b="1"/>
            </a:lvl8pPr>
            <a:lvl9pPr marL="3134360" indent="0">
              <a:buNone/>
              <a:defRPr sz="1370" b="1"/>
            </a:lvl9pPr>
          </a:lstStyle>
          <a:p>
            <a:pPr lvl="0"/>
            <a:r>
              <a:rPr lang="zh-CN" altLang="en-US"/>
              <a:t>单击此处编辑母版文本样式</a:t>
            </a:r>
          </a:p>
        </p:txBody>
      </p:sp>
      <p:sp>
        <p:nvSpPr>
          <p:cNvPr id="4" name="内容占位符 3"/>
          <p:cNvSpPr>
            <a:spLocks noGrp="1"/>
          </p:cNvSpPr>
          <p:nvPr>
            <p:ph sz="half" idx="2"/>
          </p:nvPr>
        </p:nvSpPr>
        <p:spPr>
          <a:xfrm>
            <a:off x="609420" y="2174422"/>
            <a:ext cx="5386826" cy="3951514"/>
          </a:xfrm>
        </p:spPr>
        <p:txBody>
          <a:bodyPr/>
          <a:lstStyle>
            <a:lvl1pPr>
              <a:defRPr sz="2145"/>
            </a:lvl1pPr>
            <a:lvl2pPr>
              <a:defRPr sz="1715"/>
            </a:lvl2pPr>
            <a:lvl3pPr>
              <a:defRPr sz="1545"/>
            </a:lvl3pPr>
            <a:lvl4pPr>
              <a:defRPr sz="1370"/>
            </a:lvl4pPr>
            <a:lvl5pPr>
              <a:defRPr sz="1370"/>
            </a:lvl5pPr>
            <a:lvl6pPr>
              <a:defRPr sz="1370"/>
            </a:lvl6pPr>
            <a:lvl7pPr>
              <a:defRPr sz="1370"/>
            </a:lvl7pPr>
            <a:lvl8pPr>
              <a:defRPr sz="1370"/>
            </a:lvl8pPr>
            <a:lvl9pPr>
              <a:defRPr sz="13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943" y="1534888"/>
            <a:ext cx="5388639" cy="639536"/>
          </a:xfrm>
        </p:spPr>
        <p:txBody>
          <a:bodyPr anchor="b"/>
          <a:lstStyle>
            <a:lvl1pPr marL="0" indent="0">
              <a:buNone/>
              <a:defRPr sz="2145" b="1"/>
            </a:lvl1pPr>
            <a:lvl2pPr marL="391795" indent="0">
              <a:buNone/>
              <a:defRPr sz="1715" b="1"/>
            </a:lvl2pPr>
            <a:lvl3pPr marL="783590" indent="0">
              <a:buNone/>
              <a:defRPr sz="1545" b="1"/>
            </a:lvl3pPr>
            <a:lvl4pPr marL="1175385" indent="0">
              <a:buNone/>
              <a:defRPr sz="1370" b="1"/>
            </a:lvl4pPr>
            <a:lvl5pPr marL="1567180" indent="0">
              <a:buNone/>
              <a:defRPr sz="1370" b="1"/>
            </a:lvl5pPr>
            <a:lvl6pPr marL="1958975" indent="0">
              <a:buNone/>
              <a:defRPr sz="1370" b="1"/>
            </a:lvl6pPr>
            <a:lvl7pPr marL="2350770" indent="0">
              <a:buNone/>
              <a:defRPr sz="1370" b="1"/>
            </a:lvl7pPr>
            <a:lvl8pPr marL="2742565" indent="0">
              <a:buNone/>
              <a:defRPr sz="1370" b="1"/>
            </a:lvl8pPr>
            <a:lvl9pPr marL="3134360" indent="0">
              <a:buNone/>
              <a:defRPr sz="1370" b="1"/>
            </a:lvl9pPr>
          </a:lstStyle>
          <a:p>
            <a:pPr lvl="0"/>
            <a:r>
              <a:rPr lang="zh-CN" altLang="en-US"/>
              <a:t>单击此处编辑母版文本样式</a:t>
            </a:r>
          </a:p>
        </p:txBody>
      </p:sp>
      <p:sp>
        <p:nvSpPr>
          <p:cNvPr id="6" name="内容占位符 5"/>
          <p:cNvSpPr>
            <a:spLocks noGrp="1"/>
          </p:cNvSpPr>
          <p:nvPr>
            <p:ph sz="quarter" idx="4"/>
          </p:nvPr>
        </p:nvSpPr>
        <p:spPr>
          <a:xfrm>
            <a:off x="6193943" y="2174422"/>
            <a:ext cx="5388639" cy="3951514"/>
          </a:xfrm>
        </p:spPr>
        <p:txBody>
          <a:bodyPr/>
          <a:lstStyle>
            <a:lvl1pPr>
              <a:defRPr sz="2145"/>
            </a:lvl1pPr>
            <a:lvl2pPr>
              <a:defRPr sz="1715"/>
            </a:lvl2pPr>
            <a:lvl3pPr>
              <a:defRPr sz="1545"/>
            </a:lvl3pPr>
            <a:lvl4pPr>
              <a:defRPr sz="1370"/>
            </a:lvl4pPr>
            <a:lvl5pPr>
              <a:defRPr sz="1370"/>
            </a:lvl5pPr>
            <a:lvl6pPr>
              <a:defRPr sz="1370"/>
            </a:lvl6pPr>
            <a:lvl7pPr>
              <a:defRPr sz="1370"/>
            </a:lvl7pPr>
            <a:lvl8pPr>
              <a:defRPr sz="1370"/>
            </a:lvl8pPr>
            <a:lvl9pPr>
              <a:defRPr sz="13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8BE75E1-18EA-4CBF-9BA4-BA0CA5B9DB11}"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624FD52-950F-408E-B925-EE6B9289764C}"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06CE91ED-3E62-4FB6-80D8-34F1836678FF}"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19" y="273505"/>
            <a:ext cx="4012005" cy="1162050"/>
          </a:xfrm>
        </p:spPr>
        <p:txBody>
          <a:bodyPr anchor="b"/>
          <a:lstStyle>
            <a:lvl1pPr algn="l">
              <a:defRPr sz="1715" b="1"/>
            </a:lvl1pPr>
          </a:lstStyle>
          <a:p>
            <a:r>
              <a:rPr lang="zh-CN" altLang="en-US"/>
              <a:t>单击此处编辑母版标题样式</a:t>
            </a:r>
          </a:p>
        </p:txBody>
      </p:sp>
      <p:sp>
        <p:nvSpPr>
          <p:cNvPr id="3" name="内容占位符 2"/>
          <p:cNvSpPr>
            <a:spLocks noGrp="1"/>
          </p:cNvSpPr>
          <p:nvPr>
            <p:ph idx="1"/>
          </p:nvPr>
        </p:nvSpPr>
        <p:spPr>
          <a:xfrm>
            <a:off x="4766527" y="273505"/>
            <a:ext cx="6816057" cy="5852432"/>
          </a:xfrm>
        </p:spPr>
        <p:txBody>
          <a:bodyPr/>
          <a:lstStyle>
            <a:lvl1pPr>
              <a:defRPr sz="2745"/>
            </a:lvl1pPr>
            <a:lvl2pPr>
              <a:defRPr sz="2400"/>
            </a:lvl2pPr>
            <a:lvl3pPr>
              <a:defRPr sz="2145"/>
            </a:lvl3pPr>
            <a:lvl4pPr>
              <a:defRPr sz="1715"/>
            </a:lvl4pPr>
            <a:lvl5pPr>
              <a:defRPr sz="1715"/>
            </a:lvl5pPr>
            <a:lvl6pPr>
              <a:defRPr sz="1715"/>
            </a:lvl6pPr>
            <a:lvl7pPr>
              <a:defRPr sz="1715"/>
            </a:lvl7pPr>
            <a:lvl8pPr>
              <a:defRPr sz="1715"/>
            </a:lvl8pPr>
            <a:lvl9pPr>
              <a:defRPr sz="17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419" y="1435554"/>
            <a:ext cx="4012005" cy="4690382"/>
          </a:xfrm>
        </p:spPr>
        <p:txBody>
          <a:bodyPr/>
          <a:lstStyle>
            <a:lvl1pPr marL="0" indent="0">
              <a:buNone/>
              <a:defRPr sz="1200"/>
            </a:lvl1pPr>
            <a:lvl2pPr marL="391795" indent="0">
              <a:buNone/>
              <a:defRPr sz="1030"/>
            </a:lvl2pPr>
            <a:lvl3pPr marL="783590" indent="0">
              <a:buNone/>
              <a:defRPr sz="945"/>
            </a:lvl3pPr>
            <a:lvl4pPr marL="1175385" indent="0">
              <a:buNone/>
              <a:defRPr sz="770"/>
            </a:lvl4pPr>
            <a:lvl5pPr marL="1567180" indent="0">
              <a:buNone/>
              <a:defRPr sz="770"/>
            </a:lvl5pPr>
            <a:lvl6pPr marL="1958975" indent="0">
              <a:buNone/>
              <a:defRPr sz="770"/>
            </a:lvl6pPr>
            <a:lvl7pPr marL="2350770" indent="0">
              <a:buNone/>
              <a:defRPr sz="770"/>
            </a:lvl7pPr>
            <a:lvl8pPr marL="2742565" indent="0">
              <a:buNone/>
              <a:defRPr sz="770"/>
            </a:lvl8pPr>
            <a:lvl9pPr marL="3134360" indent="0">
              <a:buNone/>
              <a:defRPr sz="770"/>
            </a:lvl9pPr>
          </a:lstStyle>
          <a:p>
            <a:pPr lvl="0"/>
            <a:r>
              <a:rPr lang="zh-CN" altLang="en-US"/>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28D25C1-54E3-4456-B29E-C43A7943887E}"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518" y="4800600"/>
            <a:ext cx="7314837" cy="567418"/>
          </a:xfrm>
        </p:spPr>
        <p:txBody>
          <a:bodyPr anchor="b"/>
          <a:lstStyle>
            <a:lvl1pPr algn="l">
              <a:defRPr sz="1715" b="1"/>
            </a:lvl1pPr>
          </a:lstStyle>
          <a:p>
            <a:r>
              <a:rPr lang="zh-CN" altLang="en-US"/>
              <a:t>单击此处编辑母版标题样式</a:t>
            </a:r>
          </a:p>
        </p:txBody>
      </p:sp>
      <p:sp>
        <p:nvSpPr>
          <p:cNvPr id="3" name="图片占位符 2"/>
          <p:cNvSpPr>
            <a:spLocks noGrp="1"/>
          </p:cNvSpPr>
          <p:nvPr>
            <p:ph type="pic" idx="1"/>
          </p:nvPr>
        </p:nvSpPr>
        <p:spPr>
          <a:xfrm>
            <a:off x="2390518" y="612321"/>
            <a:ext cx="7314837" cy="4114800"/>
          </a:xfrm>
        </p:spPr>
        <p:txBody>
          <a:bodyPr/>
          <a:lstStyle>
            <a:lvl1pPr marL="0" indent="0">
              <a:buNone/>
              <a:defRPr sz="2745"/>
            </a:lvl1pPr>
            <a:lvl2pPr marL="391795" indent="0">
              <a:buNone/>
              <a:defRPr sz="2400"/>
            </a:lvl2pPr>
            <a:lvl3pPr marL="783590" indent="0">
              <a:buNone/>
              <a:defRPr sz="2145"/>
            </a:lvl3pPr>
            <a:lvl4pPr marL="1175385" indent="0">
              <a:buNone/>
              <a:defRPr sz="1715"/>
            </a:lvl4pPr>
            <a:lvl5pPr marL="1567180" indent="0">
              <a:buNone/>
              <a:defRPr sz="1715"/>
            </a:lvl5pPr>
            <a:lvl6pPr marL="1958975" indent="0">
              <a:buNone/>
              <a:defRPr sz="1715"/>
            </a:lvl6pPr>
            <a:lvl7pPr marL="2350770" indent="0">
              <a:buNone/>
              <a:defRPr sz="1715"/>
            </a:lvl7pPr>
            <a:lvl8pPr marL="2742565" indent="0">
              <a:buNone/>
              <a:defRPr sz="1715"/>
            </a:lvl8pPr>
            <a:lvl9pPr marL="3134360" indent="0">
              <a:buNone/>
              <a:defRPr sz="1715"/>
            </a:lvl9pPr>
          </a:lstStyle>
          <a:p>
            <a:pPr lvl="0"/>
            <a:endParaRPr lang="zh-CN" altLang="en-US" noProof="0"/>
          </a:p>
        </p:txBody>
      </p:sp>
      <p:sp>
        <p:nvSpPr>
          <p:cNvPr id="4" name="文本占位符 3"/>
          <p:cNvSpPr>
            <a:spLocks noGrp="1"/>
          </p:cNvSpPr>
          <p:nvPr>
            <p:ph type="body" sz="half" idx="2"/>
          </p:nvPr>
        </p:nvSpPr>
        <p:spPr>
          <a:xfrm>
            <a:off x="2390518" y="5368018"/>
            <a:ext cx="7314837" cy="804182"/>
          </a:xfrm>
        </p:spPr>
        <p:txBody>
          <a:bodyPr/>
          <a:lstStyle>
            <a:lvl1pPr marL="0" indent="0">
              <a:buNone/>
              <a:defRPr sz="1200"/>
            </a:lvl1pPr>
            <a:lvl2pPr marL="391795" indent="0">
              <a:buNone/>
              <a:defRPr sz="1030"/>
            </a:lvl2pPr>
            <a:lvl3pPr marL="783590" indent="0">
              <a:buNone/>
              <a:defRPr sz="945"/>
            </a:lvl3pPr>
            <a:lvl4pPr marL="1175385" indent="0">
              <a:buNone/>
              <a:defRPr sz="770"/>
            </a:lvl4pPr>
            <a:lvl5pPr marL="1567180" indent="0">
              <a:buNone/>
              <a:defRPr sz="770"/>
            </a:lvl5pPr>
            <a:lvl6pPr marL="1958975" indent="0">
              <a:buNone/>
              <a:defRPr sz="770"/>
            </a:lvl6pPr>
            <a:lvl7pPr marL="2350770" indent="0">
              <a:buNone/>
              <a:defRPr sz="770"/>
            </a:lvl7pPr>
            <a:lvl8pPr marL="2742565" indent="0">
              <a:buNone/>
              <a:defRPr sz="770"/>
            </a:lvl8pPr>
            <a:lvl9pPr marL="3134360" indent="0">
              <a:buNone/>
              <a:defRPr sz="770"/>
            </a:lvl9pPr>
          </a:lstStyle>
          <a:p>
            <a:pPr lvl="0"/>
            <a:r>
              <a:rPr lang="zh-CN" altLang="en-US"/>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8DF579DD-3686-4CA2-8F30-F6F0CCF30540}"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3AE5259A-547D-4B76-BAB4-94235E0D836C}"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4612" y="274865"/>
            <a:ext cx="2687972" cy="58510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8882" y="274865"/>
            <a:ext cx="7891608" cy="5851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3B33835-0632-4AC9-8B4E-30C0C4044B7C}"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8883" y="274864"/>
            <a:ext cx="10753699" cy="1143000"/>
          </a:xfrm>
        </p:spPr>
        <p:txBody>
          <a:bodyPr/>
          <a:lstStyle/>
          <a:p>
            <a:r>
              <a:rPr lang="zh-CN" altLang="en-US"/>
              <a:t>单击此处编辑母版标题样式</a:t>
            </a:r>
          </a:p>
        </p:txBody>
      </p:sp>
      <p:sp>
        <p:nvSpPr>
          <p:cNvPr id="3" name="表格占位符 2"/>
          <p:cNvSpPr>
            <a:spLocks noGrp="1"/>
          </p:cNvSpPr>
          <p:nvPr>
            <p:ph type="tbl" idx="1"/>
          </p:nvPr>
        </p:nvSpPr>
        <p:spPr>
          <a:xfrm>
            <a:off x="828883" y="1600201"/>
            <a:ext cx="10753699" cy="4525736"/>
          </a:xfrm>
        </p:spPr>
        <p:txBody>
          <a:bodyPr/>
          <a:lstStyle/>
          <a:p>
            <a:pPr lvl="0"/>
            <a:endParaRPr lang="zh-CN" altLang="en-US" noProof="0"/>
          </a:p>
        </p:txBody>
      </p:sp>
      <p:sp>
        <p:nvSpPr>
          <p:cNvPr id="4" name="Rectangle 9"/>
          <p:cNvSpPr>
            <a:spLocks noGrp="1" noChangeArrowheads="1"/>
          </p:cNvSpPr>
          <p:nvPr>
            <p:ph type="dt" sz="half" idx="10"/>
          </p:nvPr>
        </p:nvSpPr>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2593FE2-8987-45D5-B523-B02C6B16ED6E}" type="slidenum">
              <a:rPr lang="de-DE" altLang="zh-CN">
                <a:solidFill>
                  <a:srgbClr val="000000"/>
                </a:solidFill>
              </a:rPr>
              <a:t>‹#›</a:t>
            </a:fld>
            <a:endParaRPr lang="en-GB"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29" y="2130880"/>
            <a:ext cx="10363744" cy="1469571"/>
          </a:xfrm>
          <a:prstGeom prst="rect">
            <a:avLst/>
          </a:prstGeom>
        </p:spPr>
        <p:txBody>
          <a:bodyPr lIns="91425" tIns="45712" rIns="91425" bIns="45712"/>
          <a:lstStyle/>
          <a:p>
            <a:r>
              <a:rPr lang="zh-CN" altLang="en-US"/>
              <a:t>单击此处编辑母版标题样式</a:t>
            </a:r>
          </a:p>
        </p:txBody>
      </p:sp>
      <p:sp>
        <p:nvSpPr>
          <p:cNvPr id="3" name="副标题 2"/>
          <p:cNvSpPr>
            <a:spLocks noGrp="1"/>
          </p:cNvSpPr>
          <p:nvPr>
            <p:ph type="subTitle" idx="1"/>
          </p:nvPr>
        </p:nvSpPr>
        <p:spPr>
          <a:xfrm>
            <a:off x="1828256" y="3886200"/>
            <a:ext cx="8535489" cy="1752600"/>
          </a:xfrm>
          <a:prstGeom prst="rect">
            <a:avLst/>
          </a:prstGeom>
        </p:spPr>
        <p:txBody>
          <a:bodyPr lIns="91425" tIns="45712" rIns="91425" bIns="45712"/>
          <a:lstStyle>
            <a:lvl1pPr marL="0" indent="0" algn="ctr">
              <a:buNone/>
              <a:defRPr/>
            </a:lvl1pPr>
            <a:lvl2pPr marL="391795" indent="0" algn="ctr">
              <a:buNone/>
              <a:defRPr/>
            </a:lvl2pPr>
            <a:lvl3pPr marL="783590" indent="0" algn="ctr">
              <a:buNone/>
              <a:defRPr/>
            </a:lvl3pPr>
            <a:lvl4pPr marL="1175385" indent="0" algn="ctr">
              <a:buNone/>
              <a:defRPr/>
            </a:lvl4pPr>
            <a:lvl5pPr marL="1567180" indent="0" algn="ctr">
              <a:buNone/>
              <a:defRPr/>
            </a:lvl5pPr>
            <a:lvl6pPr marL="1958975" indent="0" algn="ctr">
              <a:buNone/>
              <a:defRPr/>
            </a:lvl6pPr>
            <a:lvl7pPr marL="2350770" indent="0" algn="ctr">
              <a:buNone/>
              <a:defRPr/>
            </a:lvl7pPr>
            <a:lvl8pPr marL="2742565" indent="0" algn="ctr">
              <a:buNone/>
              <a:defRPr/>
            </a:lvl8pPr>
            <a:lvl9pPr marL="3134360" indent="0" algn="ctr">
              <a:buNone/>
              <a:defRPr/>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419" y="274864"/>
            <a:ext cx="10973163" cy="1143000"/>
          </a:xfrm>
          <a:prstGeom prst="rect">
            <a:avLst/>
          </a:prstGeom>
        </p:spPr>
        <p:txBody>
          <a:bodyPr lIns="91425" tIns="45712" rIns="91425" bIns="45712"/>
          <a:lstStyle/>
          <a:p>
            <a:r>
              <a:rPr lang="zh-CN" altLang="en-US"/>
              <a:t>单击此处编辑母版标题样式</a:t>
            </a:r>
          </a:p>
        </p:txBody>
      </p:sp>
      <p:sp>
        <p:nvSpPr>
          <p:cNvPr id="3" name="内容占位符 2"/>
          <p:cNvSpPr>
            <a:spLocks noGrp="1"/>
          </p:cNvSpPr>
          <p:nvPr>
            <p:ph idx="1"/>
          </p:nvPr>
        </p:nvSpPr>
        <p:spPr>
          <a:xfrm>
            <a:off x="609419" y="1600201"/>
            <a:ext cx="10973163" cy="4525736"/>
          </a:xfrm>
          <a:prstGeom prst="rect">
            <a:avLst/>
          </a:prstGeom>
        </p:spPr>
        <p:txBody>
          <a:bodyPr lIns="91425" tIns="45712" rIns="91425" bIns="45712"/>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01" y="4407354"/>
            <a:ext cx="10363744" cy="1362075"/>
          </a:xfrm>
          <a:prstGeom prst="rect">
            <a:avLst/>
          </a:prstGeom>
        </p:spPr>
        <p:txBody>
          <a:bodyPr lIns="91425" tIns="45712" rIns="91425" bIns="45712" anchor="t"/>
          <a:lstStyle>
            <a:lvl1pPr algn="l">
              <a:defRPr sz="3430" b="1" cap="all"/>
            </a:lvl1pPr>
          </a:lstStyle>
          <a:p>
            <a:r>
              <a:rPr lang="zh-CN" altLang="en-US"/>
              <a:t>单击此处编辑母版标题样式</a:t>
            </a:r>
          </a:p>
        </p:txBody>
      </p:sp>
      <p:sp>
        <p:nvSpPr>
          <p:cNvPr id="3" name="文本占位符 2"/>
          <p:cNvSpPr>
            <a:spLocks noGrp="1"/>
          </p:cNvSpPr>
          <p:nvPr>
            <p:ph type="body" idx="1"/>
          </p:nvPr>
        </p:nvSpPr>
        <p:spPr>
          <a:xfrm>
            <a:off x="963101" y="2906487"/>
            <a:ext cx="10363744" cy="1500868"/>
          </a:xfrm>
          <a:prstGeom prst="rect">
            <a:avLst/>
          </a:prstGeom>
        </p:spPr>
        <p:txBody>
          <a:bodyPr lIns="91425" tIns="45712" rIns="91425" bIns="45712" anchor="b"/>
          <a:lstStyle>
            <a:lvl1pPr marL="0" indent="0">
              <a:buNone/>
              <a:defRPr sz="1715"/>
            </a:lvl1pPr>
            <a:lvl2pPr marL="391795" indent="0">
              <a:buNone/>
              <a:defRPr sz="1545"/>
            </a:lvl2pPr>
            <a:lvl3pPr marL="783590" indent="0">
              <a:buNone/>
              <a:defRPr sz="1370"/>
            </a:lvl3pPr>
            <a:lvl4pPr marL="1175385" indent="0">
              <a:buNone/>
              <a:defRPr sz="1200"/>
            </a:lvl4pPr>
            <a:lvl5pPr marL="1567180" indent="0">
              <a:buNone/>
              <a:defRPr sz="1200"/>
            </a:lvl5pPr>
            <a:lvl6pPr marL="1958975" indent="0">
              <a:buNone/>
              <a:defRPr sz="1200"/>
            </a:lvl6pPr>
            <a:lvl7pPr marL="2350770" indent="0">
              <a:buNone/>
              <a:defRPr sz="1200"/>
            </a:lvl7pPr>
            <a:lvl8pPr marL="2742565" indent="0">
              <a:buNone/>
              <a:defRPr sz="1200"/>
            </a:lvl8pPr>
            <a:lvl9pPr marL="3134360" indent="0">
              <a:buNone/>
              <a:defRPr sz="1200"/>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419" y="274864"/>
            <a:ext cx="10973163" cy="1143000"/>
          </a:xfrm>
          <a:prstGeom prst="rect">
            <a:avLst/>
          </a:prstGeom>
        </p:spPr>
        <p:txBody>
          <a:bodyPr lIns="91425" tIns="45712" rIns="91425" bIns="45712"/>
          <a:lstStyle/>
          <a:p>
            <a:r>
              <a:rPr lang="zh-CN" altLang="en-US"/>
              <a:t>单击此处编辑母版标题样式</a:t>
            </a:r>
          </a:p>
        </p:txBody>
      </p:sp>
      <p:sp>
        <p:nvSpPr>
          <p:cNvPr id="3" name="内容占位符 2"/>
          <p:cNvSpPr>
            <a:spLocks noGrp="1"/>
          </p:cNvSpPr>
          <p:nvPr>
            <p:ph sz="half" idx="1"/>
          </p:nvPr>
        </p:nvSpPr>
        <p:spPr>
          <a:xfrm>
            <a:off x="609419" y="1600201"/>
            <a:ext cx="5399522" cy="4525736"/>
          </a:xfrm>
          <a:prstGeom prst="rect">
            <a:avLst/>
          </a:prstGeom>
        </p:spPr>
        <p:txBody>
          <a:bodyPr lIns="91425" tIns="45712" rIns="91425" bIns="45712"/>
          <a:lstStyle>
            <a:lvl1pPr>
              <a:defRPr sz="2400"/>
            </a:lvl1pPr>
            <a:lvl2pPr>
              <a:defRPr sz="2145"/>
            </a:lvl2pPr>
            <a:lvl3pPr>
              <a:defRPr sz="1715"/>
            </a:lvl3pPr>
            <a:lvl4pPr>
              <a:defRPr sz="1545"/>
            </a:lvl4pPr>
            <a:lvl5pPr>
              <a:defRPr sz="1545"/>
            </a:lvl5pPr>
            <a:lvl6pPr>
              <a:defRPr sz="1545"/>
            </a:lvl6pPr>
            <a:lvl7pPr>
              <a:defRPr sz="1545"/>
            </a:lvl7pPr>
            <a:lvl8pPr>
              <a:defRPr sz="1545"/>
            </a:lvl8pPr>
            <a:lvl9pPr>
              <a:defRPr sz="15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3064" y="1600201"/>
            <a:ext cx="5399521" cy="4525736"/>
          </a:xfrm>
          <a:prstGeom prst="rect">
            <a:avLst/>
          </a:prstGeom>
        </p:spPr>
        <p:txBody>
          <a:bodyPr lIns="91425" tIns="45712" rIns="91425" bIns="45712"/>
          <a:lstStyle>
            <a:lvl1pPr>
              <a:defRPr sz="2400"/>
            </a:lvl1pPr>
            <a:lvl2pPr>
              <a:defRPr sz="2145"/>
            </a:lvl2pPr>
            <a:lvl3pPr>
              <a:defRPr sz="1715"/>
            </a:lvl3pPr>
            <a:lvl4pPr>
              <a:defRPr sz="1545"/>
            </a:lvl4pPr>
            <a:lvl5pPr>
              <a:defRPr sz="1545"/>
            </a:lvl5pPr>
            <a:lvl6pPr>
              <a:defRPr sz="1545"/>
            </a:lvl6pPr>
            <a:lvl7pPr>
              <a:defRPr sz="1545"/>
            </a:lvl7pPr>
            <a:lvl8pPr>
              <a:defRPr sz="1545"/>
            </a:lvl8pPr>
            <a:lvl9pPr>
              <a:defRPr sz="15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19" y="274864"/>
            <a:ext cx="10973163" cy="1143000"/>
          </a:xfrm>
          <a:prstGeom prst="rect">
            <a:avLst/>
          </a:prstGeom>
        </p:spPr>
        <p:txBody>
          <a:bodyPr lIns="91425" tIns="45712" rIns="91425" bIns="45712"/>
          <a:lstStyle>
            <a:lvl1pPr>
              <a:defRPr/>
            </a:lvl1pPr>
          </a:lstStyle>
          <a:p>
            <a:r>
              <a:rPr lang="zh-CN" altLang="en-US"/>
              <a:t>单击此处编辑母版标题样式</a:t>
            </a:r>
          </a:p>
        </p:txBody>
      </p:sp>
      <p:sp>
        <p:nvSpPr>
          <p:cNvPr id="3" name="文本占位符 2"/>
          <p:cNvSpPr>
            <a:spLocks noGrp="1"/>
          </p:cNvSpPr>
          <p:nvPr>
            <p:ph type="body" idx="1"/>
          </p:nvPr>
        </p:nvSpPr>
        <p:spPr>
          <a:xfrm>
            <a:off x="609420" y="1534888"/>
            <a:ext cx="5386826" cy="639536"/>
          </a:xfrm>
          <a:prstGeom prst="rect">
            <a:avLst/>
          </a:prstGeom>
        </p:spPr>
        <p:txBody>
          <a:bodyPr lIns="91425" tIns="45712" rIns="91425" bIns="45712" anchor="b"/>
          <a:lstStyle>
            <a:lvl1pPr marL="0" indent="0">
              <a:buNone/>
              <a:defRPr sz="2145" b="1"/>
            </a:lvl1pPr>
            <a:lvl2pPr marL="391795" indent="0">
              <a:buNone/>
              <a:defRPr sz="1715" b="1"/>
            </a:lvl2pPr>
            <a:lvl3pPr marL="783590" indent="0">
              <a:buNone/>
              <a:defRPr sz="1545" b="1"/>
            </a:lvl3pPr>
            <a:lvl4pPr marL="1175385" indent="0">
              <a:buNone/>
              <a:defRPr sz="1370" b="1"/>
            </a:lvl4pPr>
            <a:lvl5pPr marL="1567180" indent="0">
              <a:buNone/>
              <a:defRPr sz="1370" b="1"/>
            </a:lvl5pPr>
            <a:lvl6pPr marL="1958975" indent="0">
              <a:buNone/>
              <a:defRPr sz="1370" b="1"/>
            </a:lvl6pPr>
            <a:lvl7pPr marL="2350770" indent="0">
              <a:buNone/>
              <a:defRPr sz="1370" b="1"/>
            </a:lvl7pPr>
            <a:lvl8pPr marL="2742565" indent="0">
              <a:buNone/>
              <a:defRPr sz="1370" b="1"/>
            </a:lvl8pPr>
            <a:lvl9pPr marL="3134360" indent="0">
              <a:buNone/>
              <a:defRPr sz="1370" b="1"/>
            </a:lvl9pPr>
          </a:lstStyle>
          <a:p>
            <a:pPr lvl="0"/>
            <a:r>
              <a:rPr lang="zh-CN" altLang="en-US"/>
              <a:t>单击此处编辑母版文本样式</a:t>
            </a:r>
          </a:p>
        </p:txBody>
      </p:sp>
      <p:sp>
        <p:nvSpPr>
          <p:cNvPr id="4" name="内容占位符 3"/>
          <p:cNvSpPr>
            <a:spLocks noGrp="1"/>
          </p:cNvSpPr>
          <p:nvPr>
            <p:ph sz="half" idx="2"/>
          </p:nvPr>
        </p:nvSpPr>
        <p:spPr>
          <a:xfrm>
            <a:off x="609420" y="2174422"/>
            <a:ext cx="5386826" cy="3951514"/>
          </a:xfrm>
          <a:prstGeom prst="rect">
            <a:avLst/>
          </a:prstGeom>
        </p:spPr>
        <p:txBody>
          <a:bodyPr lIns="91425" tIns="45712" rIns="91425" bIns="45712"/>
          <a:lstStyle>
            <a:lvl1pPr>
              <a:defRPr sz="2145"/>
            </a:lvl1pPr>
            <a:lvl2pPr>
              <a:defRPr sz="1715"/>
            </a:lvl2pPr>
            <a:lvl3pPr>
              <a:defRPr sz="1545"/>
            </a:lvl3pPr>
            <a:lvl4pPr>
              <a:defRPr sz="1370"/>
            </a:lvl4pPr>
            <a:lvl5pPr>
              <a:defRPr sz="1370"/>
            </a:lvl5pPr>
            <a:lvl6pPr>
              <a:defRPr sz="1370"/>
            </a:lvl6pPr>
            <a:lvl7pPr>
              <a:defRPr sz="1370"/>
            </a:lvl7pPr>
            <a:lvl8pPr>
              <a:defRPr sz="1370"/>
            </a:lvl8pPr>
            <a:lvl9pPr>
              <a:defRPr sz="13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943" y="1534888"/>
            <a:ext cx="5388639" cy="639536"/>
          </a:xfrm>
          <a:prstGeom prst="rect">
            <a:avLst/>
          </a:prstGeom>
        </p:spPr>
        <p:txBody>
          <a:bodyPr lIns="91425" tIns="45712" rIns="91425" bIns="45712" anchor="b"/>
          <a:lstStyle>
            <a:lvl1pPr marL="0" indent="0">
              <a:buNone/>
              <a:defRPr sz="2145" b="1"/>
            </a:lvl1pPr>
            <a:lvl2pPr marL="391795" indent="0">
              <a:buNone/>
              <a:defRPr sz="1715" b="1"/>
            </a:lvl2pPr>
            <a:lvl3pPr marL="783590" indent="0">
              <a:buNone/>
              <a:defRPr sz="1545" b="1"/>
            </a:lvl3pPr>
            <a:lvl4pPr marL="1175385" indent="0">
              <a:buNone/>
              <a:defRPr sz="1370" b="1"/>
            </a:lvl4pPr>
            <a:lvl5pPr marL="1567180" indent="0">
              <a:buNone/>
              <a:defRPr sz="1370" b="1"/>
            </a:lvl5pPr>
            <a:lvl6pPr marL="1958975" indent="0">
              <a:buNone/>
              <a:defRPr sz="1370" b="1"/>
            </a:lvl6pPr>
            <a:lvl7pPr marL="2350770" indent="0">
              <a:buNone/>
              <a:defRPr sz="1370" b="1"/>
            </a:lvl7pPr>
            <a:lvl8pPr marL="2742565" indent="0">
              <a:buNone/>
              <a:defRPr sz="1370" b="1"/>
            </a:lvl8pPr>
            <a:lvl9pPr marL="3134360" indent="0">
              <a:buNone/>
              <a:defRPr sz="1370" b="1"/>
            </a:lvl9pPr>
          </a:lstStyle>
          <a:p>
            <a:pPr lvl="0"/>
            <a:r>
              <a:rPr lang="zh-CN" altLang="en-US"/>
              <a:t>单击此处编辑母版文本样式</a:t>
            </a:r>
          </a:p>
        </p:txBody>
      </p:sp>
      <p:sp>
        <p:nvSpPr>
          <p:cNvPr id="6" name="内容占位符 5"/>
          <p:cNvSpPr>
            <a:spLocks noGrp="1"/>
          </p:cNvSpPr>
          <p:nvPr>
            <p:ph sz="quarter" idx="4"/>
          </p:nvPr>
        </p:nvSpPr>
        <p:spPr>
          <a:xfrm>
            <a:off x="6193943" y="2174422"/>
            <a:ext cx="5388639" cy="3951514"/>
          </a:xfrm>
          <a:prstGeom prst="rect">
            <a:avLst/>
          </a:prstGeom>
        </p:spPr>
        <p:txBody>
          <a:bodyPr lIns="91425" tIns="45712" rIns="91425" bIns="45712"/>
          <a:lstStyle>
            <a:lvl1pPr>
              <a:defRPr sz="2145"/>
            </a:lvl1pPr>
            <a:lvl2pPr>
              <a:defRPr sz="1715"/>
            </a:lvl2pPr>
            <a:lvl3pPr>
              <a:defRPr sz="1545"/>
            </a:lvl3pPr>
            <a:lvl4pPr>
              <a:defRPr sz="1370"/>
            </a:lvl4pPr>
            <a:lvl5pPr>
              <a:defRPr sz="1370"/>
            </a:lvl5pPr>
            <a:lvl6pPr>
              <a:defRPr sz="1370"/>
            </a:lvl6pPr>
            <a:lvl7pPr>
              <a:defRPr sz="1370"/>
            </a:lvl7pPr>
            <a:lvl8pPr>
              <a:defRPr sz="1370"/>
            </a:lvl8pPr>
            <a:lvl9pPr>
              <a:defRPr sz="13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419" y="274864"/>
            <a:ext cx="10973163" cy="1143000"/>
          </a:xfrm>
          <a:prstGeom prst="rect">
            <a:avLst/>
          </a:prstGeom>
        </p:spPr>
        <p:txBody>
          <a:bodyPr lIns="91425" tIns="45712" rIns="91425" bIns="45712"/>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19" y="273505"/>
            <a:ext cx="4012005" cy="1162050"/>
          </a:xfrm>
          <a:prstGeom prst="rect">
            <a:avLst/>
          </a:prstGeom>
        </p:spPr>
        <p:txBody>
          <a:bodyPr lIns="91425" tIns="45712" rIns="91425" bIns="45712" anchor="b"/>
          <a:lstStyle>
            <a:lvl1pPr algn="l">
              <a:defRPr sz="1715" b="1"/>
            </a:lvl1pPr>
          </a:lstStyle>
          <a:p>
            <a:r>
              <a:rPr lang="zh-CN" altLang="en-US"/>
              <a:t>单击此处编辑母版标题样式</a:t>
            </a:r>
          </a:p>
        </p:txBody>
      </p:sp>
      <p:sp>
        <p:nvSpPr>
          <p:cNvPr id="3" name="内容占位符 2"/>
          <p:cNvSpPr>
            <a:spLocks noGrp="1"/>
          </p:cNvSpPr>
          <p:nvPr>
            <p:ph idx="1"/>
          </p:nvPr>
        </p:nvSpPr>
        <p:spPr>
          <a:xfrm>
            <a:off x="4766527" y="273505"/>
            <a:ext cx="6816057" cy="5852432"/>
          </a:xfrm>
          <a:prstGeom prst="rect">
            <a:avLst/>
          </a:prstGeom>
        </p:spPr>
        <p:txBody>
          <a:bodyPr lIns="91425" tIns="45712" rIns="91425" bIns="45712"/>
          <a:lstStyle>
            <a:lvl1pPr>
              <a:defRPr sz="2745"/>
            </a:lvl1pPr>
            <a:lvl2pPr>
              <a:defRPr sz="2400"/>
            </a:lvl2pPr>
            <a:lvl3pPr>
              <a:defRPr sz="2145"/>
            </a:lvl3pPr>
            <a:lvl4pPr>
              <a:defRPr sz="1715"/>
            </a:lvl4pPr>
            <a:lvl5pPr>
              <a:defRPr sz="1715"/>
            </a:lvl5pPr>
            <a:lvl6pPr>
              <a:defRPr sz="1715"/>
            </a:lvl6pPr>
            <a:lvl7pPr>
              <a:defRPr sz="1715"/>
            </a:lvl7pPr>
            <a:lvl8pPr>
              <a:defRPr sz="1715"/>
            </a:lvl8pPr>
            <a:lvl9pPr>
              <a:defRPr sz="17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419" y="1435554"/>
            <a:ext cx="4012005" cy="4690382"/>
          </a:xfrm>
          <a:prstGeom prst="rect">
            <a:avLst/>
          </a:prstGeom>
        </p:spPr>
        <p:txBody>
          <a:bodyPr lIns="91425" tIns="45712" rIns="91425" bIns="45712"/>
          <a:lstStyle>
            <a:lvl1pPr marL="0" indent="0">
              <a:buNone/>
              <a:defRPr sz="1200"/>
            </a:lvl1pPr>
            <a:lvl2pPr marL="391795" indent="0">
              <a:buNone/>
              <a:defRPr sz="1030"/>
            </a:lvl2pPr>
            <a:lvl3pPr marL="783590" indent="0">
              <a:buNone/>
              <a:defRPr sz="945"/>
            </a:lvl3pPr>
            <a:lvl4pPr marL="1175385" indent="0">
              <a:buNone/>
              <a:defRPr sz="770"/>
            </a:lvl4pPr>
            <a:lvl5pPr marL="1567180" indent="0">
              <a:buNone/>
              <a:defRPr sz="770"/>
            </a:lvl5pPr>
            <a:lvl6pPr marL="1958975" indent="0">
              <a:buNone/>
              <a:defRPr sz="770"/>
            </a:lvl6pPr>
            <a:lvl7pPr marL="2350770" indent="0">
              <a:buNone/>
              <a:defRPr sz="770"/>
            </a:lvl7pPr>
            <a:lvl8pPr marL="2742565" indent="0">
              <a:buNone/>
              <a:defRPr sz="770"/>
            </a:lvl8pPr>
            <a:lvl9pPr marL="3134360" indent="0">
              <a:buNone/>
              <a:defRPr sz="77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518" y="4800600"/>
            <a:ext cx="7314837" cy="567418"/>
          </a:xfrm>
          <a:prstGeom prst="rect">
            <a:avLst/>
          </a:prstGeom>
        </p:spPr>
        <p:txBody>
          <a:bodyPr lIns="91425" tIns="45712" rIns="91425" bIns="45712" anchor="b"/>
          <a:lstStyle>
            <a:lvl1pPr algn="l">
              <a:defRPr sz="1715" b="1"/>
            </a:lvl1pPr>
          </a:lstStyle>
          <a:p>
            <a:r>
              <a:rPr lang="zh-CN" altLang="en-US"/>
              <a:t>单击此处编辑母版标题样式</a:t>
            </a:r>
          </a:p>
        </p:txBody>
      </p:sp>
      <p:sp>
        <p:nvSpPr>
          <p:cNvPr id="3" name="图片占位符 2"/>
          <p:cNvSpPr>
            <a:spLocks noGrp="1"/>
          </p:cNvSpPr>
          <p:nvPr>
            <p:ph type="pic" idx="1"/>
          </p:nvPr>
        </p:nvSpPr>
        <p:spPr>
          <a:xfrm>
            <a:off x="2390518" y="612321"/>
            <a:ext cx="7314837" cy="4114800"/>
          </a:xfrm>
          <a:prstGeom prst="rect">
            <a:avLst/>
          </a:prstGeom>
        </p:spPr>
        <p:txBody>
          <a:bodyPr lIns="91425" tIns="45712" rIns="91425" bIns="45712"/>
          <a:lstStyle>
            <a:lvl1pPr marL="0" indent="0">
              <a:buNone/>
              <a:defRPr sz="2745"/>
            </a:lvl1pPr>
            <a:lvl2pPr marL="391795" indent="0">
              <a:buNone/>
              <a:defRPr sz="2400"/>
            </a:lvl2pPr>
            <a:lvl3pPr marL="783590" indent="0">
              <a:buNone/>
              <a:defRPr sz="2145"/>
            </a:lvl3pPr>
            <a:lvl4pPr marL="1175385" indent="0">
              <a:buNone/>
              <a:defRPr sz="1715"/>
            </a:lvl4pPr>
            <a:lvl5pPr marL="1567180" indent="0">
              <a:buNone/>
              <a:defRPr sz="1715"/>
            </a:lvl5pPr>
            <a:lvl6pPr marL="1958975" indent="0">
              <a:buNone/>
              <a:defRPr sz="1715"/>
            </a:lvl6pPr>
            <a:lvl7pPr marL="2350770" indent="0">
              <a:buNone/>
              <a:defRPr sz="1715"/>
            </a:lvl7pPr>
            <a:lvl8pPr marL="2742565" indent="0">
              <a:buNone/>
              <a:defRPr sz="1715"/>
            </a:lvl8pPr>
            <a:lvl9pPr marL="3134360" indent="0">
              <a:buNone/>
              <a:defRPr sz="1715"/>
            </a:lvl9pPr>
          </a:lstStyle>
          <a:p>
            <a:pPr lvl="0"/>
            <a:endParaRPr lang="zh-CN" altLang="en-US" noProof="0"/>
          </a:p>
        </p:txBody>
      </p:sp>
      <p:sp>
        <p:nvSpPr>
          <p:cNvPr id="4" name="文本占位符 3"/>
          <p:cNvSpPr>
            <a:spLocks noGrp="1"/>
          </p:cNvSpPr>
          <p:nvPr>
            <p:ph type="body" sz="half" idx="2"/>
          </p:nvPr>
        </p:nvSpPr>
        <p:spPr>
          <a:xfrm>
            <a:off x="2390518" y="5368018"/>
            <a:ext cx="7314837" cy="804182"/>
          </a:xfrm>
          <a:prstGeom prst="rect">
            <a:avLst/>
          </a:prstGeom>
        </p:spPr>
        <p:txBody>
          <a:bodyPr lIns="91425" tIns="45712" rIns="91425" bIns="45712"/>
          <a:lstStyle>
            <a:lvl1pPr marL="0" indent="0">
              <a:buNone/>
              <a:defRPr sz="1200"/>
            </a:lvl1pPr>
            <a:lvl2pPr marL="391795" indent="0">
              <a:buNone/>
              <a:defRPr sz="1030"/>
            </a:lvl2pPr>
            <a:lvl3pPr marL="783590" indent="0">
              <a:buNone/>
              <a:defRPr sz="945"/>
            </a:lvl3pPr>
            <a:lvl4pPr marL="1175385" indent="0">
              <a:buNone/>
              <a:defRPr sz="770"/>
            </a:lvl4pPr>
            <a:lvl5pPr marL="1567180" indent="0">
              <a:buNone/>
              <a:defRPr sz="770"/>
            </a:lvl5pPr>
            <a:lvl6pPr marL="1958975" indent="0">
              <a:buNone/>
              <a:defRPr sz="770"/>
            </a:lvl6pPr>
            <a:lvl7pPr marL="2350770" indent="0">
              <a:buNone/>
              <a:defRPr sz="770"/>
            </a:lvl7pPr>
            <a:lvl8pPr marL="2742565" indent="0">
              <a:buNone/>
              <a:defRPr sz="770"/>
            </a:lvl8pPr>
            <a:lvl9pPr marL="3134360" indent="0">
              <a:buNone/>
              <a:defRPr sz="77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419" y="274864"/>
            <a:ext cx="10973163" cy="1143000"/>
          </a:xfrm>
          <a:prstGeom prst="rect">
            <a:avLst/>
          </a:prstGeom>
        </p:spPr>
        <p:txBody>
          <a:bodyPr lIns="91425" tIns="45712" rIns="91425" bIns="45712"/>
          <a:lstStyle/>
          <a:p>
            <a:r>
              <a:rPr lang="zh-CN" altLang="en-US"/>
              <a:t>单击此处编辑母版标题样式</a:t>
            </a:r>
          </a:p>
        </p:txBody>
      </p:sp>
      <p:sp>
        <p:nvSpPr>
          <p:cNvPr id="3" name="竖排文字占位符 2"/>
          <p:cNvSpPr>
            <a:spLocks noGrp="1"/>
          </p:cNvSpPr>
          <p:nvPr>
            <p:ph type="body" orient="vert" idx="1"/>
          </p:nvPr>
        </p:nvSpPr>
        <p:spPr>
          <a:xfrm>
            <a:off x="609419" y="1600201"/>
            <a:ext cx="10973163" cy="4525736"/>
          </a:xfrm>
          <a:prstGeom prst="rect">
            <a:avLst/>
          </a:prstGeom>
        </p:spPr>
        <p:txBody>
          <a:bodyPr vert="eaVert" lIns="91425" tIns="45712" rIns="91425" bIns="45712"/>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198" y="274865"/>
            <a:ext cx="2742384" cy="5851071"/>
          </a:xfrm>
          <a:prstGeom prst="rect">
            <a:avLst/>
          </a:prstGeom>
        </p:spPr>
        <p:txBody>
          <a:bodyPr vert="eaVert" lIns="91425" tIns="45712" rIns="91425" bIns="45712"/>
          <a:lstStyle/>
          <a:p>
            <a:r>
              <a:rPr lang="zh-CN" altLang="en-US"/>
              <a:t>单击此处编辑母版标题样式</a:t>
            </a:r>
          </a:p>
        </p:txBody>
      </p:sp>
      <p:sp>
        <p:nvSpPr>
          <p:cNvPr id="3" name="竖排文字占位符 2"/>
          <p:cNvSpPr>
            <a:spLocks noGrp="1"/>
          </p:cNvSpPr>
          <p:nvPr>
            <p:ph type="body" orient="vert" idx="1"/>
          </p:nvPr>
        </p:nvSpPr>
        <p:spPr>
          <a:xfrm>
            <a:off x="609420" y="274865"/>
            <a:ext cx="8056659" cy="5851071"/>
          </a:xfrm>
          <a:prstGeom prst="rect">
            <a:avLst/>
          </a:prstGeom>
        </p:spPr>
        <p:txBody>
          <a:bodyPr vert="eaVert" lIns="91425" tIns="45712" rIns="91425" bIns="45712"/>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hinese text page">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7053" y="44449"/>
            <a:ext cx="10327216" cy="871539"/>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869955" y="1641482"/>
            <a:ext cx="10572749" cy="4194175"/>
          </a:xfrm>
          <a:prstGeom prst="rect">
            <a:avLst/>
          </a:prstGeom>
        </p:spPr>
        <p:txBody>
          <a:bodyPr/>
          <a:lstStyle/>
          <a:p>
            <a:pPr lvl="0"/>
            <a:endParaRPr lang="zh-CN" altLang="en-US" noProof="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7053" y="44449"/>
            <a:ext cx="10327216" cy="871539"/>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869955" y="1641482"/>
            <a:ext cx="10572749" cy="4194175"/>
          </a:xfrm>
          <a:prstGeom prst="rect">
            <a:avLst/>
          </a:prstGeom>
        </p:spPr>
        <p:txBody>
          <a:bodyPr/>
          <a:lstStyle/>
          <a:p>
            <a:pPr lvl="0"/>
            <a:endParaRPr lang="zh-CN" alt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28887" y="96625"/>
            <a:ext cx="10753699" cy="740229"/>
          </a:xfrm>
        </p:spPr>
        <p:txBody>
          <a:bodyPr/>
          <a:lstStyle/>
          <a:p>
            <a:r>
              <a:rPr lang="zh-CN" altLang="en-US"/>
              <a:t>单击此处编辑母版标题样式</a:t>
            </a:r>
          </a:p>
        </p:txBody>
      </p:sp>
      <p:sp>
        <p:nvSpPr>
          <p:cNvPr id="3" name="表格占位符 2"/>
          <p:cNvSpPr>
            <a:spLocks noGrp="1"/>
          </p:cNvSpPr>
          <p:nvPr>
            <p:ph type="tbl" idx="1"/>
          </p:nvPr>
        </p:nvSpPr>
        <p:spPr>
          <a:xfrm>
            <a:off x="828887" y="1600200"/>
            <a:ext cx="10753699" cy="4525736"/>
          </a:xfrm>
        </p:spPr>
        <p:txBody>
          <a:bodyPr/>
          <a:lstStyle/>
          <a:p>
            <a:pPr lvl="0"/>
            <a:endParaRPr lang="zh-CN" altLang="en-US" noProof="0"/>
          </a:p>
        </p:txBody>
      </p:sp>
      <p:sp>
        <p:nvSpPr>
          <p:cNvPr id="4" name="Rectangle 9"/>
          <p:cNvSpPr>
            <a:spLocks noGrp="1" noChangeArrowheads="1"/>
          </p:cNvSpPr>
          <p:nvPr>
            <p:ph type="dt" sz="half" idx="10"/>
          </p:nvPr>
        </p:nvSpPr>
        <p:spPr>
          <a:xfrm>
            <a:off x="7906126" y="6400803"/>
            <a:ext cx="1409280" cy="1102179"/>
          </a:xfrm>
          <a:prstGeom prst="rect">
            <a:avLst/>
          </a:prstGeom>
        </p:spPr>
        <p:txBody>
          <a:bodyPr lIns="78196" tIns="39105" rIns="78196" bIns="39105"/>
          <a:lstStyle>
            <a:lvl1pPr>
              <a:defRPr/>
            </a:lvl1pPr>
          </a:lstStyle>
          <a:p>
            <a:pPr>
              <a:defRPr/>
            </a:pPr>
            <a:endParaRPr lang="de-DE" sz="1345">
              <a:solidFill>
                <a:srgbClr val="000000"/>
              </a:solidFill>
              <a:latin typeface="FrutigerNext LT Regular" pitchFamily="34" charset="0"/>
              <a:ea typeface="MS PGothic" panose="020B0600070205080204" pitchFamily="34" charset="-128"/>
            </a:endParaRPr>
          </a:p>
          <a:p>
            <a:pPr>
              <a:defRPr/>
            </a:pPr>
            <a:r>
              <a:rPr lang="de-DE" sz="1345">
                <a:solidFill>
                  <a:srgbClr val="000000"/>
                </a:solidFill>
                <a:latin typeface="FrutigerNext LT Regular" pitchFamily="34" charset="0"/>
                <a:ea typeface="MS PGothic" panose="020B0600070205080204" pitchFamily="34" charset="-128"/>
              </a:rPr>
              <a:t>Page </a:t>
            </a:r>
            <a:fld id="{D3F8A0EC-01B4-427C-B6C1-F4845D80B627}" type="slidenum">
              <a:rPr lang="de-DE" sz="1345">
                <a:solidFill>
                  <a:srgbClr val="000000"/>
                </a:solidFill>
                <a:latin typeface="FrutigerNext LT Regular" pitchFamily="34" charset="0"/>
                <a:ea typeface="MS PGothic" panose="020B0600070205080204" pitchFamily="34" charset="-128"/>
              </a:rPr>
              <a:t>‹#›</a:t>
            </a:fld>
            <a:endParaRPr lang="en-GB" sz="1345">
              <a:solidFill>
                <a:srgbClr val="000000"/>
              </a:solidFill>
              <a:latin typeface="FrutigerNext LT Regular" pitchFamily="34" charset="0"/>
              <a:ea typeface="MS PGothic" panose="020B0600070205080204" pitchFamily="34" charset="-128"/>
            </a:endParaRPr>
          </a:p>
        </p:txBody>
      </p:sp>
    </p:spTree>
  </p:cSld>
  <p:clrMapOvr>
    <a:masterClrMapping/>
  </p:clrMapOvr>
  <p:transition advClick="0" advTm="8000">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481487" y="6489777"/>
            <a:ext cx="2796115" cy="455613"/>
          </a:xfrm>
          <a:prstGeom prst="rect">
            <a:avLst/>
          </a:prstGeom>
        </p:spPr>
        <p:txBody>
          <a:bodyPr/>
          <a:lstStyle>
            <a:lvl1pPr>
              <a:defRPr/>
            </a:lvl1pPr>
          </a:lstStyle>
          <a:p>
            <a:r>
              <a:rPr lang="de-DE" sz="1345">
                <a:solidFill>
                  <a:srgbClr val="000000"/>
                </a:solidFill>
                <a:latin typeface="FrutigerNext LT Regular" pitchFamily="34" charset="0"/>
                <a:ea typeface="MS PGothic" panose="020B0600070205080204" pitchFamily="34" charset="-128"/>
              </a:rPr>
              <a:t>Page </a:t>
            </a:r>
            <a:fld id="{4780C888-D246-4D83-BA9A-935D9575F7D7}" type="slidenum">
              <a:rPr lang="de-DE" sz="1345">
                <a:solidFill>
                  <a:srgbClr val="000000"/>
                </a:solidFill>
                <a:latin typeface="FrutigerNext LT Regular" pitchFamily="34" charset="0"/>
                <a:ea typeface="MS PGothic" panose="020B0600070205080204" pitchFamily="34" charset="-128"/>
              </a:rPr>
              <a:t>‹#›</a:t>
            </a:fld>
            <a:endParaRPr lang="en-GB" sz="1345">
              <a:solidFill>
                <a:srgbClr val="000000"/>
              </a:solidFill>
              <a:latin typeface="FrutigerNext LT Regular" pitchFamily="34" charset="0"/>
              <a:ea typeface="MS PGothic" panose="020B0600070205080204" pitchFamily="34" charset="-128"/>
            </a:endParaRPr>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C050C4-6B96-488B-8CD2-A5B2564DD4CE}"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7399C-38A5-4442-903E-800AA136BA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theme" Target="../theme/theme5.xml"/><Relationship Id="rId1"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theme" Target="../theme/theme8.xml"/><Relationship Id="rId1"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050C4-6B96-488B-8CD2-A5B2564DD4CE}" type="datetimeFigureOut">
              <a:rPr lang="zh-CN" altLang="en-US" smtClean="0"/>
              <a:t>2023/2/28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399C-38A5-4442-903E-800AA136BA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8883" y="274864"/>
            <a:ext cx="10753699" cy="1143000"/>
          </a:xfrm>
          <a:prstGeom prst="rect">
            <a:avLst/>
          </a:prstGeom>
          <a:noFill/>
          <a:ln w="9525">
            <a:noFill/>
            <a:miter lim="800000"/>
          </a:ln>
        </p:spPr>
        <p:txBody>
          <a:bodyPr vert="horz" wrap="square" lIns="91341" tIns="45670" rIns="91341" bIns="4567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828883" y="1600201"/>
            <a:ext cx="10753699" cy="4525736"/>
          </a:xfrm>
          <a:prstGeom prst="rect">
            <a:avLst/>
          </a:prstGeom>
          <a:noFill/>
          <a:ln w="9525">
            <a:noFill/>
            <a:miter lim="800000"/>
          </a:ln>
        </p:spPr>
        <p:txBody>
          <a:bodyPr vert="horz" wrap="square" lIns="91341" tIns="45670" rIns="91341" bIns="4567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Picture 7" descr="7"/>
          <p:cNvPicPr>
            <a:picLocks noChangeAspect="1" noChangeArrowheads="1"/>
          </p:cNvPicPr>
          <p:nvPr/>
        </p:nvPicPr>
        <p:blipFill>
          <a:blip r:embed="rId14" cstate="print"/>
          <a:srcRect/>
          <a:stretch>
            <a:fillRect/>
          </a:stretch>
        </p:blipFill>
        <p:spPr bwMode="auto">
          <a:xfrm>
            <a:off x="1" y="6221186"/>
            <a:ext cx="12190187" cy="636814"/>
          </a:xfrm>
          <a:prstGeom prst="rect">
            <a:avLst/>
          </a:prstGeom>
          <a:noFill/>
          <a:ln w="9525">
            <a:noFill/>
            <a:miter lim="800000"/>
            <a:headEnd/>
            <a:tailEnd/>
          </a:ln>
        </p:spPr>
      </p:pic>
      <p:sp>
        <p:nvSpPr>
          <p:cNvPr id="38920" name="Text Box 8"/>
          <p:cNvSpPr txBox="1">
            <a:spLocks noChangeArrowheads="1"/>
          </p:cNvSpPr>
          <p:nvPr/>
        </p:nvSpPr>
        <p:spPr bwMode="auto">
          <a:xfrm>
            <a:off x="870599" y="6466114"/>
            <a:ext cx="2656758" cy="263735"/>
          </a:xfrm>
          <a:prstGeom prst="rect">
            <a:avLst/>
          </a:prstGeom>
          <a:noFill/>
          <a:ln w="9525">
            <a:noFill/>
            <a:miter lim="800000"/>
          </a:ln>
        </p:spPr>
        <p:txBody>
          <a:bodyPr wrap="none" lIns="78298" tIns="39152" rIns="78298" bIns="39152">
            <a:spAutoFit/>
          </a:bodyPr>
          <a:lstStyle/>
          <a:p>
            <a:pPr eaLnBrk="0" fontAlgn="base" hangingPunct="0">
              <a:spcBef>
                <a:spcPct val="0"/>
              </a:spcBef>
              <a:spcAft>
                <a:spcPct val="0"/>
              </a:spcAft>
              <a:defRPr/>
            </a:pPr>
            <a:r>
              <a:rPr lang="en-US" altLang="zh-CN" sz="1200" dirty="0">
                <a:solidFill>
                  <a:srgbClr val="000000"/>
                </a:solidFill>
                <a:latin typeface="FrutigerNext LT Bold" pitchFamily="1" charset="0"/>
                <a:ea typeface="MS PGothic" panose="020B0600070205080204" pitchFamily="34" charset="-128"/>
              </a:rPr>
              <a:t>HUAWEI TECHNOLOGIES Co., Ltd.</a:t>
            </a:r>
            <a:endParaRPr lang="en-US" altLang="zh-CN" sz="2145" dirty="0">
              <a:solidFill>
                <a:srgbClr val="000000"/>
              </a:solidFill>
              <a:ea typeface="MS PGothic" panose="020B0600070205080204" pitchFamily="34" charset="-128"/>
            </a:endParaRPr>
          </a:p>
        </p:txBody>
      </p:sp>
      <p:sp>
        <p:nvSpPr>
          <p:cNvPr id="38921" name="Rectangle 9"/>
          <p:cNvSpPr>
            <a:spLocks noGrp="1" noChangeArrowheads="1"/>
          </p:cNvSpPr>
          <p:nvPr>
            <p:ph type="dt" sz="half" idx="2"/>
          </p:nvPr>
        </p:nvSpPr>
        <p:spPr bwMode="auto">
          <a:xfrm>
            <a:off x="7906120" y="6400800"/>
            <a:ext cx="1409280" cy="1102179"/>
          </a:xfrm>
          <a:prstGeom prst="rect">
            <a:avLst/>
          </a:prstGeom>
          <a:noFill/>
          <a:ln w="9525">
            <a:noFill/>
            <a:miter lim="800000"/>
          </a:ln>
          <a:effectLst/>
        </p:spPr>
        <p:txBody>
          <a:bodyPr vert="horz" wrap="square" lIns="0" tIns="0" rIns="0" bIns="0" numCol="1" anchor="t" anchorCtr="0" compatLnSpc="1"/>
          <a:lstStyle>
            <a:lvl1pPr>
              <a:lnSpc>
                <a:spcPct val="85000"/>
              </a:lnSpc>
              <a:defRPr sz="1030">
                <a:latin typeface="FrutigerNext LT Medium" pitchFamily="34" charset="0"/>
                <a:ea typeface="MS PGothic" panose="020B0600070205080204" pitchFamily="34" charset="-128"/>
              </a:defRPr>
            </a:lvl1pPr>
          </a:lstStyle>
          <a:p>
            <a:pPr eaLnBrk="0" fontAlgn="base" hangingPunct="0">
              <a:spcBef>
                <a:spcPct val="0"/>
              </a:spcBef>
              <a:spcAft>
                <a:spcPct val="0"/>
              </a:spcAft>
              <a:defRPr/>
            </a:pPr>
            <a:endParaRPr lang="de-DE" altLang="zh-CN">
              <a:solidFill>
                <a:srgbClr val="000000"/>
              </a:solidFill>
            </a:endParaRPr>
          </a:p>
          <a:p>
            <a:pPr eaLnBrk="0" fontAlgn="base" hangingPunct="0">
              <a:spcBef>
                <a:spcPct val="0"/>
              </a:spcBef>
              <a:spcAft>
                <a:spcPct val="0"/>
              </a:spcAft>
              <a:defRPr/>
            </a:pPr>
            <a:r>
              <a:rPr lang="de-DE" altLang="zh-CN">
                <a:solidFill>
                  <a:srgbClr val="000000"/>
                </a:solidFill>
              </a:rPr>
              <a:t>Page </a:t>
            </a:r>
            <a:fld id="{09ED1FE4-4099-4A27-8EDD-9C29C7DFF0F8}" type="slidenum">
              <a:rPr lang="de-DE" altLang="zh-CN">
                <a:solidFill>
                  <a:srgbClr val="000000"/>
                </a:solidFill>
              </a:rPr>
              <a:t>‹#›</a:t>
            </a:fld>
            <a:endParaRPr lang="en-GB" altLang="zh-CN">
              <a:solidFill>
                <a:srgbClr val="000000"/>
              </a:solidFill>
            </a:endParaRPr>
          </a:p>
        </p:txBody>
      </p:sp>
      <p:pic>
        <p:nvPicPr>
          <p:cNvPr id="1031" name="Picture 10" descr="8"/>
          <p:cNvPicPr>
            <a:picLocks noChangeAspect="1" noChangeArrowheads="1"/>
          </p:cNvPicPr>
          <p:nvPr/>
        </p:nvPicPr>
        <p:blipFill>
          <a:blip r:embed="rId15" cstate="print"/>
          <a:srcRect/>
          <a:stretch>
            <a:fillRect/>
          </a:stretch>
        </p:blipFill>
        <p:spPr bwMode="auto">
          <a:xfrm>
            <a:off x="10011879" y="6400801"/>
            <a:ext cx="1746638" cy="310243"/>
          </a:xfrm>
          <a:prstGeom prst="rect">
            <a:avLst/>
          </a:prstGeom>
          <a:noFill/>
          <a:ln w="9525">
            <a:noFill/>
            <a:miter lim="800000"/>
            <a:headEnd/>
            <a:tailEnd/>
          </a:ln>
        </p:spPr>
      </p:pic>
      <p:sp>
        <p:nvSpPr>
          <p:cNvPr id="38923" name="Rectangle 11"/>
          <p:cNvSpPr>
            <a:spLocks noChangeArrowheads="1"/>
          </p:cNvSpPr>
          <p:nvPr/>
        </p:nvSpPr>
        <p:spPr bwMode="auto">
          <a:xfrm>
            <a:off x="4880794" y="6467476"/>
            <a:ext cx="1662436" cy="263723"/>
          </a:xfrm>
          <a:prstGeom prst="rect">
            <a:avLst/>
          </a:prstGeom>
          <a:noFill/>
          <a:ln w="9525" algn="ctr">
            <a:noFill/>
            <a:miter lim="800000"/>
          </a:ln>
          <a:effectLst/>
        </p:spPr>
        <p:txBody>
          <a:bodyPr wrap="none" lIns="78292" tIns="39146" rIns="78292" bIns="39146">
            <a:spAutoFit/>
          </a:bodyPr>
          <a:lstStyle/>
          <a:p>
            <a:pPr eaLnBrk="0" fontAlgn="base" hangingPunct="0">
              <a:spcBef>
                <a:spcPct val="0"/>
              </a:spcBef>
              <a:spcAft>
                <a:spcPct val="0"/>
              </a:spcAft>
              <a:defRPr/>
            </a:pPr>
            <a:r>
              <a:rPr lang="en-US" altLang="zh-CN" sz="1200" dirty="0">
                <a:solidFill>
                  <a:srgbClr val="000000"/>
                </a:solidFill>
                <a:latin typeface="FrutigerNext LT Bold" pitchFamily="1" charset="0"/>
                <a:ea typeface="MS PGothic" panose="020B0600070205080204"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rtl="0" eaLnBrk="0" fontAlgn="base" hangingPunct="0">
        <a:spcBef>
          <a:spcPct val="0"/>
        </a:spcBef>
        <a:spcAft>
          <a:spcPct val="0"/>
        </a:spcAft>
        <a:defRPr sz="3000" b="1">
          <a:solidFill>
            <a:srgbClr val="990000"/>
          </a:solidFill>
          <a:latin typeface="+mj-lt"/>
          <a:ea typeface="+mj-ea"/>
          <a:cs typeface="+mj-cs"/>
        </a:defRPr>
      </a:lvl1pPr>
      <a:lvl2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5pPr>
      <a:lvl6pPr marL="39179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6pPr>
      <a:lvl7pPr marL="78359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7pPr>
      <a:lvl8pPr marL="117538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8pPr>
      <a:lvl9pPr marL="156718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9pPr>
    </p:titleStyle>
    <p:bodyStyle>
      <a:lvl1pPr marL="294005" indent="-294005" algn="l" rtl="0" eaLnBrk="0" fontAlgn="base" hangingPunct="0">
        <a:lnSpc>
          <a:spcPct val="140000"/>
        </a:lnSpc>
        <a:spcBef>
          <a:spcPct val="0"/>
        </a:spcBef>
        <a:spcAft>
          <a:spcPct val="0"/>
        </a:spcAft>
        <a:defRPr sz="1885" b="1">
          <a:solidFill>
            <a:schemeClr val="tx1"/>
          </a:solidFill>
          <a:latin typeface="+mn-lt"/>
          <a:ea typeface="+mn-ea"/>
          <a:cs typeface="+mn-cs"/>
        </a:defRPr>
      </a:lvl1pPr>
      <a:lvl2pPr marL="636905" indent="-245110"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2pPr>
      <a:lvl3pPr marL="979805" indent="-196215"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3pPr>
      <a:lvl4pPr marL="1371600" indent="-197485"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4pPr>
      <a:lvl5pPr marL="1761490" indent="-194310"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5pPr>
      <a:lvl6pPr marL="2153285"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6pPr>
      <a:lvl7pPr marL="2545080"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7pPr>
      <a:lvl8pPr marL="2936875"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8pPr>
      <a:lvl9pPr marL="3328670"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9pPr>
    </p:bodyStyle>
    <p:otherStyle>
      <a:defPPr>
        <a:defRPr lang="zh-CN"/>
      </a:defPPr>
      <a:lvl1pPr marL="0" algn="l" defTabSz="783590" rtl="0" eaLnBrk="1" latinLnBrk="0" hangingPunct="1">
        <a:defRPr sz="1545" kern="1200">
          <a:solidFill>
            <a:schemeClr val="tx1"/>
          </a:solidFill>
          <a:latin typeface="+mn-lt"/>
          <a:ea typeface="+mn-ea"/>
          <a:cs typeface="+mn-cs"/>
        </a:defRPr>
      </a:lvl1pPr>
      <a:lvl2pPr marL="391795" algn="l" defTabSz="783590" rtl="0" eaLnBrk="1" latinLnBrk="0" hangingPunct="1">
        <a:defRPr sz="1545" kern="1200">
          <a:solidFill>
            <a:schemeClr val="tx1"/>
          </a:solidFill>
          <a:latin typeface="+mn-lt"/>
          <a:ea typeface="+mn-ea"/>
          <a:cs typeface="+mn-cs"/>
        </a:defRPr>
      </a:lvl2pPr>
      <a:lvl3pPr marL="783590" algn="l" defTabSz="783590" rtl="0" eaLnBrk="1" latinLnBrk="0" hangingPunct="1">
        <a:defRPr sz="1545" kern="1200">
          <a:solidFill>
            <a:schemeClr val="tx1"/>
          </a:solidFill>
          <a:latin typeface="+mn-lt"/>
          <a:ea typeface="+mn-ea"/>
          <a:cs typeface="+mn-cs"/>
        </a:defRPr>
      </a:lvl3pPr>
      <a:lvl4pPr marL="1175385" algn="l" defTabSz="783590" rtl="0" eaLnBrk="1" latinLnBrk="0" hangingPunct="1">
        <a:defRPr sz="1545" kern="1200">
          <a:solidFill>
            <a:schemeClr val="tx1"/>
          </a:solidFill>
          <a:latin typeface="+mn-lt"/>
          <a:ea typeface="+mn-ea"/>
          <a:cs typeface="+mn-cs"/>
        </a:defRPr>
      </a:lvl4pPr>
      <a:lvl5pPr marL="1567180" algn="l" defTabSz="783590" rtl="0" eaLnBrk="1" latinLnBrk="0" hangingPunct="1">
        <a:defRPr sz="1545" kern="1200">
          <a:solidFill>
            <a:schemeClr val="tx1"/>
          </a:solidFill>
          <a:latin typeface="+mn-lt"/>
          <a:ea typeface="+mn-ea"/>
          <a:cs typeface="+mn-cs"/>
        </a:defRPr>
      </a:lvl5pPr>
      <a:lvl6pPr marL="1958975" algn="l" defTabSz="783590" rtl="0" eaLnBrk="1" latinLnBrk="0" hangingPunct="1">
        <a:defRPr sz="1545" kern="1200">
          <a:solidFill>
            <a:schemeClr val="tx1"/>
          </a:solidFill>
          <a:latin typeface="+mn-lt"/>
          <a:ea typeface="+mn-ea"/>
          <a:cs typeface="+mn-cs"/>
        </a:defRPr>
      </a:lvl6pPr>
      <a:lvl7pPr marL="2350770" algn="l" defTabSz="783590" rtl="0" eaLnBrk="1" latinLnBrk="0" hangingPunct="1">
        <a:defRPr sz="1545" kern="1200">
          <a:solidFill>
            <a:schemeClr val="tx1"/>
          </a:solidFill>
          <a:latin typeface="+mn-lt"/>
          <a:ea typeface="+mn-ea"/>
          <a:cs typeface="+mn-cs"/>
        </a:defRPr>
      </a:lvl7pPr>
      <a:lvl8pPr marL="2742565" algn="l" defTabSz="783590" rtl="0" eaLnBrk="1" latinLnBrk="0" hangingPunct="1">
        <a:defRPr sz="1545" kern="1200">
          <a:solidFill>
            <a:schemeClr val="tx1"/>
          </a:solidFill>
          <a:latin typeface="+mn-lt"/>
          <a:ea typeface="+mn-ea"/>
          <a:cs typeface="+mn-cs"/>
        </a:defRPr>
      </a:lvl8pPr>
      <a:lvl9pPr marL="3134360" algn="l" defTabSz="783590" rtl="0" eaLnBrk="1" latinLnBrk="0" hangingPunct="1">
        <a:defRPr sz="154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5"/>
          <p:cNvPicPr>
            <a:picLocks noChangeAspect="1" noChangeArrowheads="1"/>
          </p:cNvPicPr>
          <p:nvPr/>
        </p:nvPicPr>
        <p:blipFill>
          <a:blip r:embed="rId13" cstate="print"/>
          <a:srcRect/>
          <a:stretch>
            <a:fillRect/>
          </a:stretch>
        </p:blipFill>
        <p:spPr bwMode="auto">
          <a:xfrm>
            <a:off x="1" y="5897338"/>
            <a:ext cx="12192000" cy="1004207"/>
          </a:xfrm>
          <a:prstGeom prst="rect">
            <a:avLst/>
          </a:prstGeom>
          <a:noFill/>
          <a:ln w="9525">
            <a:noFill/>
            <a:miter lim="800000"/>
            <a:headEnd/>
            <a:tailEnd/>
          </a:ln>
        </p:spPr>
      </p:pic>
      <p:sp>
        <p:nvSpPr>
          <p:cNvPr id="126979" name="Text Box 3"/>
          <p:cNvSpPr txBox="1">
            <a:spLocks noChangeArrowheads="1"/>
          </p:cNvSpPr>
          <p:nvPr/>
        </p:nvSpPr>
        <p:spPr bwMode="auto">
          <a:xfrm>
            <a:off x="4311275" y="2675165"/>
            <a:ext cx="2782957" cy="756851"/>
          </a:xfrm>
          <a:prstGeom prst="rect">
            <a:avLst/>
          </a:prstGeom>
          <a:noFill/>
          <a:ln w="9525">
            <a:noFill/>
            <a:miter lim="800000"/>
          </a:ln>
        </p:spPr>
        <p:txBody>
          <a:bodyPr wrap="none" lIns="83415" tIns="41708" rIns="83415" bIns="41708">
            <a:spAutoFit/>
          </a:bodyPr>
          <a:lstStyle/>
          <a:p>
            <a:pPr defTabSz="835025" eaLnBrk="0" fontAlgn="base" hangingPunct="0">
              <a:spcBef>
                <a:spcPct val="0"/>
              </a:spcBef>
              <a:spcAft>
                <a:spcPct val="0"/>
              </a:spcAft>
              <a:defRPr/>
            </a:pPr>
            <a:r>
              <a:rPr lang="en-US" altLang="zh-CN" sz="4370" dirty="0">
                <a:solidFill>
                  <a:srgbClr val="990000"/>
                </a:solidFill>
                <a:ea typeface="MS PGothic" panose="020B0600070205080204" pitchFamily="34" charset="-128"/>
              </a:rPr>
              <a:t>Thank you</a:t>
            </a:r>
          </a:p>
        </p:txBody>
      </p:sp>
      <p:sp>
        <p:nvSpPr>
          <p:cNvPr id="126980" name="Text Box 4"/>
          <p:cNvSpPr txBox="1">
            <a:spLocks noChangeArrowheads="1"/>
          </p:cNvSpPr>
          <p:nvPr/>
        </p:nvSpPr>
        <p:spPr bwMode="auto">
          <a:xfrm>
            <a:off x="4369315" y="3435805"/>
            <a:ext cx="2715054" cy="479852"/>
          </a:xfrm>
          <a:prstGeom prst="rect">
            <a:avLst/>
          </a:prstGeom>
          <a:noFill/>
          <a:ln w="9525">
            <a:noFill/>
            <a:miter lim="800000"/>
          </a:ln>
        </p:spPr>
        <p:txBody>
          <a:bodyPr wrap="none" lIns="83415" tIns="41708" rIns="83415" bIns="41708">
            <a:spAutoFit/>
          </a:bodyPr>
          <a:lstStyle/>
          <a:p>
            <a:pPr defTabSz="835025" eaLnBrk="0" fontAlgn="base" hangingPunct="0">
              <a:spcBef>
                <a:spcPct val="0"/>
              </a:spcBef>
              <a:spcAft>
                <a:spcPct val="0"/>
              </a:spcAft>
              <a:defRPr/>
            </a:pPr>
            <a:r>
              <a:rPr lang="en-US" altLang="zh-CN" sz="2570" dirty="0">
                <a:solidFill>
                  <a:srgbClr val="666666"/>
                </a:solidFill>
                <a:ea typeface="MS PGothic" panose="020B0600070205080204" pitchFamily="34" charset="-128"/>
              </a:rPr>
              <a:t>www.huawei.com</a:t>
            </a:r>
            <a:endParaRPr lang="en-US" altLang="zh-CN" sz="2145" dirty="0">
              <a:solidFill>
                <a:srgbClr val="99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801370" rtl="0" eaLnBrk="0" fontAlgn="base" hangingPunct="0">
        <a:spcBef>
          <a:spcPct val="0"/>
        </a:spcBef>
        <a:spcAft>
          <a:spcPct val="0"/>
        </a:spcAft>
        <a:defRPr sz="3770">
          <a:solidFill>
            <a:schemeClr val="tx2"/>
          </a:solidFill>
          <a:latin typeface="+mj-lt"/>
          <a:ea typeface="+mj-ea"/>
          <a:cs typeface="+mj-cs"/>
        </a:defRPr>
      </a:lvl1pPr>
      <a:lvl2pPr algn="ctr" defTabSz="801370" rtl="0" eaLnBrk="0" fontAlgn="base" hangingPunct="0">
        <a:spcBef>
          <a:spcPct val="0"/>
        </a:spcBef>
        <a:spcAft>
          <a:spcPct val="0"/>
        </a:spcAft>
        <a:defRPr sz="377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7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7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70">
          <a:solidFill>
            <a:schemeClr val="tx2"/>
          </a:solidFill>
          <a:latin typeface="Arial" panose="020B0604020202020204" pitchFamily="34" charset="0"/>
          <a:ea typeface="宋体" panose="02010600030101010101" pitchFamily="2" charset="-122"/>
        </a:defRPr>
      </a:lvl5pPr>
      <a:lvl6pPr marL="391795" algn="ctr" defTabSz="801370" rtl="0" fontAlgn="base">
        <a:spcBef>
          <a:spcPct val="0"/>
        </a:spcBef>
        <a:spcAft>
          <a:spcPct val="0"/>
        </a:spcAft>
        <a:defRPr sz="3770">
          <a:solidFill>
            <a:schemeClr val="tx2"/>
          </a:solidFill>
          <a:latin typeface="Arial" panose="020B0604020202020204" pitchFamily="34" charset="0"/>
          <a:ea typeface="宋体" panose="02010600030101010101" pitchFamily="2" charset="-122"/>
        </a:defRPr>
      </a:lvl6pPr>
      <a:lvl7pPr marL="783590" algn="ctr" defTabSz="801370" rtl="0" fontAlgn="base">
        <a:spcBef>
          <a:spcPct val="0"/>
        </a:spcBef>
        <a:spcAft>
          <a:spcPct val="0"/>
        </a:spcAft>
        <a:defRPr sz="3770">
          <a:solidFill>
            <a:schemeClr val="tx2"/>
          </a:solidFill>
          <a:latin typeface="Arial" panose="020B0604020202020204" pitchFamily="34" charset="0"/>
          <a:ea typeface="宋体" panose="02010600030101010101" pitchFamily="2" charset="-122"/>
        </a:defRPr>
      </a:lvl7pPr>
      <a:lvl8pPr marL="1175385" algn="ctr" defTabSz="801370" rtl="0" fontAlgn="base">
        <a:spcBef>
          <a:spcPct val="0"/>
        </a:spcBef>
        <a:spcAft>
          <a:spcPct val="0"/>
        </a:spcAft>
        <a:defRPr sz="3770">
          <a:solidFill>
            <a:schemeClr val="tx2"/>
          </a:solidFill>
          <a:latin typeface="Arial" panose="020B0604020202020204" pitchFamily="34" charset="0"/>
          <a:ea typeface="宋体" panose="02010600030101010101" pitchFamily="2" charset="-122"/>
        </a:defRPr>
      </a:lvl8pPr>
      <a:lvl9pPr marL="1567180" algn="ctr" defTabSz="801370" rtl="0" fontAlgn="base">
        <a:spcBef>
          <a:spcPct val="0"/>
        </a:spcBef>
        <a:spcAft>
          <a:spcPct val="0"/>
        </a:spcAft>
        <a:defRPr sz="3770">
          <a:solidFill>
            <a:schemeClr val="tx2"/>
          </a:solidFill>
          <a:latin typeface="Arial" panose="020B0604020202020204" pitchFamily="34" charset="0"/>
          <a:ea typeface="宋体" panose="02010600030101010101" pitchFamily="2" charset="-122"/>
        </a:defRPr>
      </a:lvl9pPr>
    </p:titleStyle>
    <p:bodyStyle>
      <a:lvl1pPr marL="300355" indent="-300355" algn="l" defTabSz="801370" rtl="0" eaLnBrk="0" fontAlgn="base" hangingPunct="0">
        <a:spcBef>
          <a:spcPct val="20000"/>
        </a:spcBef>
        <a:spcAft>
          <a:spcPct val="0"/>
        </a:spcAft>
        <a:buChar char="•"/>
        <a:defRPr sz="2830">
          <a:solidFill>
            <a:schemeClr val="tx1"/>
          </a:solidFill>
          <a:latin typeface="+mn-lt"/>
          <a:ea typeface="+mn-ea"/>
          <a:cs typeface="+mn-cs"/>
        </a:defRPr>
      </a:lvl1pPr>
      <a:lvl2pPr marL="652780" indent="-251460" algn="l" defTabSz="801370" rtl="0" eaLnBrk="0" fontAlgn="base" hangingPunct="0">
        <a:spcBef>
          <a:spcPct val="20000"/>
        </a:spcBef>
        <a:spcAft>
          <a:spcPct val="0"/>
        </a:spcAft>
        <a:buChar char="–"/>
        <a:defRPr sz="2485">
          <a:solidFill>
            <a:schemeClr val="tx1"/>
          </a:solidFill>
          <a:latin typeface="+mn-lt"/>
          <a:ea typeface="+mn-ea"/>
        </a:defRPr>
      </a:lvl2pPr>
      <a:lvl3pPr marL="1002665" indent="-201295" algn="l" defTabSz="801370" rtl="0" eaLnBrk="0" fontAlgn="base" hangingPunct="0">
        <a:spcBef>
          <a:spcPct val="20000"/>
        </a:spcBef>
        <a:spcAft>
          <a:spcPct val="0"/>
        </a:spcAft>
        <a:buChar char="•"/>
        <a:defRPr sz="2230">
          <a:solidFill>
            <a:schemeClr val="tx1"/>
          </a:solidFill>
          <a:latin typeface="+mn-lt"/>
          <a:ea typeface="+mn-ea"/>
        </a:defRPr>
      </a:lvl3pPr>
      <a:lvl4pPr marL="1401445" indent="-200025" algn="l" defTabSz="801370" rtl="0" eaLnBrk="0" fontAlgn="base" hangingPunct="0">
        <a:spcBef>
          <a:spcPct val="20000"/>
        </a:spcBef>
        <a:spcAft>
          <a:spcPct val="0"/>
        </a:spcAft>
        <a:buChar char="–"/>
        <a:defRPr sz="1715">
          <a:solidFill>
            <a:schemeClr val="tx1"/>
          </a:solidFill>
          <a:latin typeface="+mn-lt"/>
          <a:ea typeface="+mn-ea"/>
        </a:defRPr>
      </a:lvl4pPr>
      <a:lvl5pPr marL="1801495" indent="-200025" algn="l" defTabSz="801370" rtl="0" eaLnBrk="0" fontAlgn="base" hangingPunct="0">
        <a:spcBef>
          <a:spcPct val="20000"/>
        </a:spcBef>
        <a:spcAft>
          <a:spcPct val="0"/>
        </a:spcAft>
        <a:buChar char="»"/>
        <a:defRPr sz="1715">
          <a:solidFill>
            <a:schemeClr val="tx1"/>
          </a:solidFill>
          <a:latin typeface="+mn-lt"/>
          <a:ea typeface="+mn-ea"/>
        </a:defRPr>
      </a:lvl5pPr>
      <a:lvl6pPr marL="2193290" indent="-200025" algn="l" defTabSz="801370" rtl="0" fontAlgn="base">
        <a:spcBef>
          <a:spcPct val="20000"/>
        </a:spcBef>
        <a:spcAft>
          <a:spcPct val="0"/>
        </a:spcAft>
        <a:buChar char="»"/>
        <a:defRPr sz="1715">
          <a:solidFill>
            <a:schemeClr val="tx1"/>
          </a:solidFill>
          <a:latin typeface="+mn-lt"/>
          <a:ea typeface="+mn-ea"/>
        </a:defRPr>
      </a:lvl6pPr>
      <a:lvl7pPr marL="2585085" indent="-200025" algn="l" defTabSz="801370" rtl="0" fontAlgn="base">
        <a:spcBef>
          <a:spcPct val="20000"/>
        </a:spcBef>
        <a:spcAft>
          <a:spcPct val="0"/>
        </a:spcAft>
        <a:buChar char="»"/>
        <a:defRPr sz="1715">
          <a:solidFill>
            <a:schemeClr val="tx1"/>
          </a:solidFill>
          <a:latin typeface="+mn-lt"/>
          <a:ea typeface="+mn-ea"/>
        </a:defRPr>
      </a:lvl7pPr>
      <a:lvl8pPr marL="2976880" indent="-200025" algn="l" defTabSz="801370" rtl="0" fontAlgn="base">
        <a:spcBef>
          <a:spcPct val="20000"/>
        </a:spcBef>
        <a:spcAft>
          <a:spcPct val="0"/>
        </a:spcAft>
        <a:buChar char="»"/>
        <a:defRPr sz="1715">
          <a:solidFill>
            <a:schemeClr val="tx1"/>
          </a:solidFill>
          <a:latin typeface="+mn-lt"/>
          <a:ea typeface="+mn-ea"/>
        </a:defRPr>
      </a:lvl8pPr>
      <a:lvl9pPr marL="3368675" indent="-200025" algn="l" defTabSz="801370" rtl="0" fontAlgn="base">
        <a:spcBef>
          <a:spcPct val="20000"/>
        </a:spcBef>
        <a:spcAft>
          <a:spcPct val="0"/>
        </a:spcAft>
        <a:buChar char="»"/>
        <a:defRPr sz="1715">
          <a:solidFill>
            <a:schemeClr val="tx1"/>
          </a:solidFill>
          <a:latin typeface="+mn-lt"/>
          <a:ea typeface="+mn-ea"/>
        </a:defRPr>
      </a:lvl9pPr>
    </p:bodyStyle>
    <p:otherStyle>
      <a:defPPr>
        <a:defRPr lang="zh-CN"/>
      </a:defPPr>
      <a:lvl1pPr marL="0" algn="l" defTabSz="783590" rtl="0" eaLnBrk="1" latinLnBrk="0" hangingPunct="1">
        <a:defRPr sz="1545" kern="1200">
          <a:solidFill>
            <a:schemeClr val="tx1"/>
          </a:solidFill>
          <a:latin typeface="+mn-lt"/>
          <a:ea typeface="+mn-ea"/>
          <a:cs typeface="+mn-cs"/>
        </a:defRPr>
      </a:lvl1pPr>
      <a:lvl2pPr marL="391795" algn="l" defTabSz="783590" rtl="0" eaLnBrk="1" latinLnBrk="0" hangingPunct="1">
        <a:defRPr sz="1545" kern="1200">
          <a:solidFill>
            <a:schemeClr val="tx1"/>
          </a:solidFill>
          <a:latin typeface="+mn-lt"/>
          <a:ea typeface="+mn-ea"/>
          <a:cs typeface="+mn-cs"/>
        </a:defRPr>
      </a:lvl2pPr>
      <a:lvl3pPr marL="783590" algn="l" defTabSz="783590" rtl="0" eaLnBrk="1" latinLnBrk="0" hangingPunct="1">
        <a:defRPr sz="1545" kern="1200">
          <a:solidFill>
            <a:schemeClr val="tx1"/>
          </a:solidFill>
          <a:latin typeface="+mn-lt"/>
          <a:ea typeface="+mn-ea"/>
          <a:cs typeface="+mn-cs"/>
        </a:defRPr>
      </a:lvl3pPr>
      <a:lvl4pPr marL="1175385" algn="l" defTabSz="783590" rtl="0" eaLnBrk="1" latinLnBrk="0" hangingPunct="1">
        <a:defRPr sz="1545" kern="1200">
          <a:solidFill>
            <a:schemeClr val="tx1"/>
          </a:solidFill>
          <a:latin typeface="+mn-lt"/>
          <a:ea typeface="+mn-ea"/>
          <a:cs typeface="+mn-cs"/>
        </a:defRPr>
      </a:lvl4pPr>
      <a:lvl5pPr marL="1567180" algn="l" defTabSz="783590" rtl="0" eaLnBrk="1" latinLnBrk="0" hangingPunct="1">
        <a:defRPr sz="1545" kern="1200">
          <a:solidFill>
            <a:schemeClr val="tx1"/>
          </a:solidFill>
          <a:latin typeface="+mn-lt"/>
          <a:ea typeface="+mn-ea"/>
          <a:cs typeface="+mn-cs"/>
        </a:defRPr>
      </a:lvl5pPr>
      <a:lvl6pPr marL="1958975" algn="l" defTabSz="783590" rtl="0" eaLnBrk="1" latinLnBrk="0" hangingPunct="1">
        <a:defRPr sz="1545" kern="1200">
          <a:solidFill>
            <a:schemeClr val="tx1"/>
          </a:solidFill>
          <a:latin typeface="+mn-lt"/>
          <a:ea typeface="+mn-ea"/>
          <a:cs typeface="+mn-cs"/>
        </a:defRPr>
      </a:lvl6pPr>
      <a:lvl7pPr marL="2350770" algn="l" defTabSz="783590" rtl="0" eaLnBrk="1" latinLnBrk="0" hangingPunct="1">
        <a:defRPr sz="1545" kern="1200">
          <a:solidFill>
            <a:schemeClr val="tx1"/>
          </a:solidFill>
          <a:latin typeface="+mn-lt"/>
          <a:ea typeface="+mn-ea"/>
          <a:cs typeface="+mn-cs"/>
        </a:defRPr>
      </a:lvl7pPr>
      <a:lvl8pPr marL="2742565" algn="l" defTabSz="783590" rtl="0" eaLnBrk="1" latinLnBrk="0" hangingPunct="1">
        <a:defRPr sz="1545" kern="1200">
          <a:solidFill>
            <a:schemeClr val="tx1"/>
          </a:solidFill>
          <a:latin typeface="+mn-lt"/>
          <a:ea typeface="+mn-ea"/>
          <a:cs typeface="+mn-cs"/>
        </a:defRPr>
      </a:lvl8pPr>
      <a:lvl9pPr marL="3134360" algn="l" defTabSz="783590" rtl="0" eaLnBrk="1" latinLnBrk="0" hangingPunct="1">
        <a:defRPr sz="154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0" y="6356940"/>
            <a:ext cx="1462895"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p:cNvSpPr txBox="1"/>
          <p:nvPr userDrawn="1"/>
        </p:nvSpPr>
        <p:spPr>
          <a:xfrm>
            <a:off x="733845" y="6402806"/>
            <a:ext cx="499534" cy="150296"/>
          </a:xfrm>
          <a:prstGeom prst="rect">
            <a:avLst/>
          </a:prstGeom>
          <a:noFill/>
        </p:spPr>
        <p:txBody>
          <a:bodyPr wrap="square" lIns="0" tIns="0" rIns="0" bIns="0" rtlCol="0">
            <a:spAutoFit/>
          </a:bodyPr>
          <a:lstStyle/>
          <a:p>
            <a:pPr defTabSz="890270">
              <a:defRPr/>
            </a:pPr>
            <a:fld id="{C3837181-38C6-AD4F-B8BA-B444770388BB}" type="slidenum">
              <a:rPr lang="en-US" sz="975" smtClean="0">
                <a:solidFill>
                  <a:srgbClr val="1D1D1B"/>
                </a:solidFill>
                <a:latin typeface="Arial" panose="020B0604020202020204" pitchFamily="34" charset="0"/>
                <a:cs typeface="Arial" panose="020B0604020202020204" pitchFamily="34" charset="0"/>
              </a:rPr>
              <a:t>‹#›</a:t>
            </a:fld>
            <a:endParaRPr lang="en-US" sz="975"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1507" y="2931937"/>
            <a:ext cx="1982142"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rgbClr val="FFFFFF"/>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 186C</a:t>
                </a:r>
              </a:p>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200/16/46</a:t>
                </a: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rgbClr val="FFFFFF"/>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 185C</a:t>
                </a:r>
              </a:p>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199/0/11</a:t>
                </a:r>
              </a:p>
            </p:txBody>
          </p:sp>
          <p:sp>
            <p:nvSpPr>
              <p:cNvPr id="46" name="文本框 31"/>
              <p:cNvSpPr txBox="1"/>
              <p:nvPr userDrawn="1"/>
            </p:nvSpPr>
            <p:spPr>
              <a:xfrm>
                <a:off x="12326898" y="2207613"/>
                <a:ext cx="384721" cy="180071"/>
              </a:xfrm>
              <a:prstGeom prst="rect">
                <a:avLst/>
              </a:prstGeom>
              <a:noFill/>
            </p:spPr>
            <p:txBody>
              <a:bodyPr wrap="none" lIns="0" tIns="0" rIns="0" bIns="0" rtlCol="0">
                <a:spAutoFit/>
              </a:bodyPr>
              <a:lstStyle/>
              <a:p>
                <a:pPr algn="ctr"/>
                <a:r>
                  <a:rPr kumimoji="1" lang="zh-CN" altLang="en-US" sz="1000" dirty="0">
                    <a:solidFill>
                      <a:srgbClr val="1D1D1A"/>
                    </a:solidFill>
                    <a:latin typeface="微软雅黑" panose="020B0503020204020204" pitchFamily="34" charset="-122"/>
                    <a:ea typeface="微软雅黑" panose="020B0503020204020204" pitchFamily="34" charset="-122"/>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234/90/79</a:t>
                </a: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120/0/15</a:t>
                </a:r>
              </a:p>
            </p:txBody>
          </p:sp>
          <p:sp>
            <p:nvSpPr>
              <p:cNvPr id="30" name="文本框 15"/>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微软雅黑" panose="020B0503020204020204" pitchFamily="34" charset="-122"/>
                    <a:ea typeface="微软雅黑" panose="020B0503020204020204" pitchFamily="34" charset="-122"/>
                  </a:rPr>
                  <a:t>辅助色</a:t>
                </a: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248/181/60</a:t>
                </a: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235/92/1</a:t>
                </a: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137/137/137</a:t>
                </a: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35/24/21</a:t>
                </a: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rPr>
                  <a:t>RGB 221/221/221</a:t>
                </a: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233/140/128</a:t>
                </a: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159/0/1</a:t>
                </a: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rPr>
                  <a:t>RGB 245/220/87</a:t>
                </a: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240/133/0</a:t>
                </a: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181/181/181</a:t>
                </a: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rPr>
                  <a:t>RGB 89/87/87</a:t>
                </a: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rPr>
                  <a:t>RGB 255/255/255</a:t>
                </a: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017" y="6321130"/>
            <a:ext cx="1268579" cy="277546"/>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1" y="6356939"/>
            <a:ext cx="3502596" cy="230832"/>
          </a:xfrm>
          <a:prstGeom prst="rect">
            <a:avLst/>
          </a:prstGeom>
          <a:noFill/>
        </p:spPr>
        <p:txBody>
          <a:bodyPr wrap="square" rtlCol="0">
            <a:spAutoFit/>
          </a:bodyPr>
          <a:lstStyle/>
          <a:p>
            <a:pPr fontAlgn="base">
              <a:spcBef>
                <a:spcPct val="0"/>
              </a:spcBef>
              <a:spcAft>
                <a:spcPct val="0"/>
              </a:spcAft>
            </a:pPr>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ea typeface="MS PGothic" panose="020B0600070205080204" pitchFamily="34" charset="-128"/>
              <a:cs typeface="Arial" panose="020B0604020202020204" pitchFamily="34" charset="0"/>
            </a:endParaRPr>
          </a:p>
        </p:txBody>
      </p:sp>
      <p:sp>
        <p:nvSpPr>
          <p:cNvPr id="4" name="TextBox 3"/>
          <p:cNvSpPr txBox="1"/>
          <p:nvPr userDrawn="1"/>
        </p:nvSpPr>
        <p:spPr>
          <a:xfrm>
            <a:off x="733846" y="6402808"/>
            <a:ext cx="499533"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ea typeface="MS PGothic" panose="020B0600070205080204" pitchFamily="34" charset="-128"/>
                <a:cs typeface="Arial" panose="020B0604020202020204" pitchFamily="34" charset="0"/>
              </a:rPr>
              <a:t>‹#›</a:t>
            </a:fld>
            <a:endParaRPr lang="en-US" sz="900" dirty="0">
              <a:solidFill>
                <a:srgbClr val="1D1D1B"/>
              </a:solidFill>
              <a:latin typeface="Arial" panose="020B0604020202020204" pitchFamily="34" charset="0"/>
              <a:ea typeface="MS PGothic" panose="020B0600070205080204" pitchFamily="34" charset="-128"/>
              <a:cs typeface="Arial" panose="020B0604020202020204" pitchFamily="34" charset="0"/>
            </a:endParaRPr>
          </a:p>
        </p:txBody>
      </p:sp>
      <p:grpSp>
        <p:nvGrpSpPr>
          <p:cNvPr id="88" name="Group 87"/>
          <p:cNvGrpSpPr>
            <a:grpSpLocks noChangeAspect="1"/>
          </p:cNvGrpSpPr>
          <p:nvPr userDrawn="1"/>
        </p:nvGrpSpPr>
        <p:grpSpPr>
          <a:xfrm>
            <a:off x="12285671" y="2625390"/>
            <a:ext cx="1967204" cy="4233515"/>
            <a:chOff x="5343885" y="-48855"/>
            <a:chExt cx="3271316" cy="7037277"/>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196/0/84</a:t>
              </a:r>
            </a:p>
          </p:txBody>
        </p:sp>
        <p:sp>
          <p:nvSpPr>
            <p:cNvPr id="90" name="文本框 15"/>
            <p:cNvSpPr txBox="1"/>
            <p:nvPr userDrawn="1"/>
          </p:nvSpPr>
          <p:spPr>
            <a:xfrm>
              <a:off x="5352723" y="1694500"/>
              <a:ext cx="1052648" cy="204645"/>
            </a:xfrm>
            <a:prstGeom prst="rect">
              <a:avLst/>
            </a:prstGeom>
            <a:noFill/>
          </p:spPr>
          <p:txBody>
            <a:bodyPr wrap="square" lIns="0" tIns="0" rIns="0" bIns="0" rtlCol="0" anchor="b" anchorCtr="0">
              <a:spAutoFit/>
            </a:bodyPr>
            <a:lstStyle/>
            <a:p>
              <a:pPr fontAlgn="base">
                <a:spcBef>
                  <a:spcPct val="0"/>
                </a:spcBef>
                <a:spcAft>
                  <a:spcPct val="0"/>
                </a:spcAft>
              </a:pPr>
              <a:r>
                <a:rPr kumimoji="1" lang="zh-CN" altLang="en-US" sz="800" dirty="0">
                  <a:solidFill>
                    <a:srgbClr val="1D1D1A"/>
                  </a:solidFill>
                  <a:latin typeface="微软雅黑" panose="020B0503020204020204" pitchFamily="34" charset="-122"/>
                  <a:ea typeface="微软雅黑" panose="020B0503020204020204" pitchFamily="34" charset="-122"/>
                </a:rPr>
                <a:t>公司辅助色</a:t>
              </a: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PANTONE 185C</a:t>
              </a:r>
            </a:p>
            <a:p>
              <a:pPr algn="ctr" fontAlgn="base">
                <a:lnSpc>
                  <a:spcPts val="620"/>
                </a:lnSpc>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199/0/11  </a:t>
              </a:r>
            </a:p>
          </p:txBody>
        </p:sp>
        <p:sp>
          <p:nvSpPr>
            <p:cNvPr id="97" name="文本框 15"/>
            <p:cNvSpPr txBox="1"/>
            <p:nvPr userDrawn="1"/>
          </p:nvSpPr>
          <p:spPr>
            <a:xfrm>
              <a:off x="5343885" y="-48855"/>
              <a:ext cx="726488" cy="204645"/>
            </a:xfrm>
            <a:prstGeom prst="rect">
              <a:avLst/>
            </a:prstGeom>
            <a:noFill/>
          </p:spPr>
          <p:txBody>
            <a:bodyPr wrap="square" lIns="0" tIns="0" rIns="0" bIns="0" rtlCol="0" anchor="b" anchorCtr="0">
              <a:spAutoFit/>
            </a:bodyPr>
            <a:lstStyle/>
            <a:p>
              <a:pPr fontAlgn="base">
                <a:spcBef>
                  <a:spcPct val="0"/>
                </a:spcBef>
                <a:spcAft>
                  <a:spcPct val="0"/>
                </a:spcAft>
              </a:pPr>
              <a:r>
                <a:rPr kumimoji="1" lang="zh-CN" altLang="en-US" sz="800" dirty="0">
                  <a:solidFill>
                    <a:srgbClr val="1D1D1A"/>
                  </a:solidFill>
                  <a:latin typeface="微软雅黑" panose="020B0503020204020204" pitchFamily="34" charset="-122"/>
                  <a:ea typeface="微软雅黑" panose="020B0503020204020204" pitchFamily="34" charset="-122"/>
                </a:rPr>
                <a:t>公司色</a:t>
              </a: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PANTONE 186C</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200/16/46  </a:t>
              </a: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p>
          </p:txBody>
        </p:sp>
        <p:sp>
          <p:nvSpPr>
            <p:cNvPr id="102" name="矩形 13"/>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p>
          </p:txBody>
        </p:sp>
        <p:sp>
          <p:nvSpPr>
            <p:cNvPr id="103" name="矩形 13"/>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p>
          </p:txBody>
        </p:sp>
        <p:sp>
          <p:nvSpPr>
            <p:cNvPr id="104" name="矩形 13"/>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p>
          </p:txBody>
        </p:sp>
        <p:sp>
          <p:nvSpPr>
            <p:cNvPr id="117" name="矩形 13"/>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p>
          </p:txBody>
        </p:sp>
        <p:sp>
          <p:nvSpPr>
            <p:cNvPr id="118" name="矩形 13"/>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p>
          </p:txBody>
        </p:sp>
        <p:sp>
          <p:nvSpPr>
            <p:cNvPr id="119" name="矩形 13"/>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p>
          </p:txBody>
        </p:sp>
        <p:sp>
          <p:nvSpPr>
            <p:cNvPr id="120" name="矩形 13"/>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190/233/238</a:t>
              </a: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0/0/0</a:t>
              </a: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p>
          </p:txBody>
        </p:sp>
        <p:sp>
          <p:nvSpPr>
            <p:cNvPr id="125" name="矩形 13"/>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p>
          </p:txBody>
        </p:sp>
        <p:sp>
          <p:nvSpPr>
            <p:cNvPr id="126" name="矩形 13"/>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p>
          </p:txBody>
        </p:sp>
        <p:sp>
          <p:nvSpPr>
            <p:cNvPr id="127" name="矩形 13"/>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p>
          </p:txBody>
        </p:sp>
        <p:sp>
          <p:nvSpPr>
            <p:cNvPr id="128" name="矩形 13"/>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p>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p>
          </p:txBody>
        </p:sp>
      </p:grpSp>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195" y="6323416"/>
            <a:ext cx="1270304" cy="275024"/>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571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7990"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366779"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2005" eaLnBrk="0" hangingPunct="0">
              <a:defRPr>
                <a:solidFill>
                  <a:schemeClr val="tx1"/>
                </a:solidFill>
                <a:latin typeface="Calibri" panose="020F0502020204030204" charset="0"/>
                <a:ea typeface="宋体" panose="02010600030101010101" pitchFamily="2" charset="-122"/>
              </a:defRPr>
            </a:lvl1pPr>
            <a:lvl2pPr marL="742950" indent="-285750" defTabSz="802005" eaLnBrk="0" hangingPunct="0">
              <a:defRPr>
                <a:solidFill>
                  <a:schemeClr val="tx1"/>
                </a:solidFill>
                <a:latin typeface="Calibri" panose="020F0502020204030204" charset="0"/>
                <a:ea typeface="宋体" panose="02010600030101010101" pitchFamily="2" charset="-122"/>
              </a:defRPr>
            </a:lvl2pPr>
            <a:lvl3pPr marL="1143000" indent="-228600" defTabSz="802005" eaLnBrk="0" hangingPunct="0">
              <a:defRPr>
                <a:solidFill>
                  <a:schemeClr val="tx1"/>
                </a:solidFill>
                <a:latin typeface="Calibri" panose="020F0502020204030204" charset="0"/>
                <a:ea typeface="宋体" panose="02010600030101010101" pitchFamily="2" charset="-122"/>
              </a:defRPr>
            </a:lvl3pPr>
            <a:lvl4pPr marL="1600200" indent="-228600" defTabSz="802005" eaLnBrk="0" hangingPunct="0">
              <a:defRPr>
                <a:solidFill>
                  <a:schemeClr val="tx1"/>
                </a:solidFill>
                <a:latin typeface="Calibri" panose="020F0502020204030204" charset="0"/>
                <a:ea typeface="宋体" panose="02010600030101010101" pitchFamily="2" charset="-122"/>
              </a:defRPr>
            </a:lvl4pPr>
            <a:lvl5pPr marL="2057400" indent="-228600" defTabSz="802005" eaLnBrk="0" hangingPunct="0">
              <a:defRPr>
                <a:solidFill>
                  <a:schemeClr val="tx1"/>
                </a:solidFill>
                <a:latin typeface="Calibri" panose="020F050202020403020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defRPr/>
            </a:pPr>
            <a:r>
              <a:rPr lang="en-US" altLang="zh-CN" sz="1200">
                <a:solidFill>
                  <a:srgbClr val="000000"/>
                </a:solidFill>
                <a:latin typeface="FrutigerNext LT Bold" pitchFamily="1" charset="0"/>
                <a:ea typeface="MS PGothic" panose="020B0600070205080204" pitchFamily="34" charset="-128"/>
              </a:rPr>
              <a:t>HUAWEI TECHNOLOGIES CO., LTD.</a:t>
            </a:r>
          </a:p>
        </p:txBody>
      </p:sp>
      <p:pic>
        <p:nvPicPr>
          <p:cNvPr id="10244" name="Picture 9" descr="8"/>
          <p:cNvPicPr>
            <a:picLocks noChangeAspect="1" noChangeArrowheads="1"/>
          </p:cNvPicPr>
          <p:nvPr/>
        </p:nvPicPr>
        <p:blipFill>
          <a:blip r:embed="rId3" cstate="email"/>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英文标题</a:t>
            </a:r>
            <a:r>
              <a:rPr lang="en-US" altLang="zh-CN" sz="1100">
                <a:solidFill>
                  <a:srgbClr val="FFFFFF"/>
                </a:solidFill>
                <a:latin typeface="Calibri" panose="020F0502020204030204" charset="0"/>
                <a:ea typeface="宋体" panose="02010600030101010101" pitchFamily="2" charset="-122"/>
              </a:rPr>
              <a:t>:32-35pt  </a:t>
            </a:r>
            <a:endParaRPr lang="zh-CN" altLang="en-US"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颜色</a:t>
            </a:r>
            <a:r>
              <a:rPr lang="en-US" altLang="zh-CN" sz="1100">
                <a:solidFill>
                  <a:srgbClr val="FFFFFF"/>
                </a:solidFill>
                <a:latin typeface="Calibri" panose="020F0502020204030204" charset="0"/>
                <a:ea typeface="宋体" panose="02010600030101010101" pitchFamily="2" charset="-122"/>
              </a:rPr>
              <a:t>: R153 G0 B0</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内部使用字体 </a:t>
            </a:r>
            <a:r>
              <a:rPr lang="en-US" altLang="zh-CN" sz="1100">
                <a:solidFill>
                  <a:srgbClr val="FFFFFF"/>
                </a:solidFill>
                <a:latin typeface="Calibri" panose="020F0502020204030204" charset="0"/>
                <a:ea typeface="宋体" panose="02010600030101010101" pitchFamily="2" charset="-122"/>
              </a:rPr>
              <a:t>:</a:t>
            </a:r>
          </a:p>
          <a:p>
            <a:pPr marL="342900" indent="-342900" algn="r" eaLnBrk="0" fontAlgn="base" hangingPunct="0">
              <a:lnSpc>
                <a:spcPct val="125000"/>
              </a:lnSpc>
              <a:spcBef>
                <a:spcPct val="20000"/>
              </a:spcBef>
              <a:spcAft>
                <a:spcPct val="0"/>
              </a:spcAft>
              <a:buFont typeface="Arial" panose="020B0604020202020204" pitchFamily="34" charset="0"/>
              <a:buNone/>
            </a:pPr>
            <a:r>
              <a:rPr lang="en-US" altLang="zh-CN" sz="1100">
                <a:solidFill>
                  <a:srgbClr val="FFFFFF"/>
                </a:solidFill>
                <a:latin typeface="Calibri" panose="020F0502020204030204" charset="0"/>
                <a:ea typeface="宋体" panose="02010600030101010101" pitchFamily="2" charset="-122"/>
              </a:rPr>
              <a:t>FrutigerNext LT Medium</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外部使用字体 </a:t>
            </a:r>
            <a:r>
              <a:rPr lang="en-US" altLang="zh-CN" sz="1100">
                <a:solidFill>
                  <a:srgbClr val="FFFFFF"/>
                </a:solidFill>
                <a:latin typeface="Calibri" panose="020F0502020204030204" charset="0"/>
                <a:ea typeface="宋体" panose="02010600030101010101" pitchFamily="2" charset="-122"/>
              </a:rPr>
              <a:t>: Arial</a:t>
            </a:r>
          </a:p>
          <a:p>
            <a:pPr marL="342900" indent="-342900" algn="r" eaLnBrk="0" fontAlgn="base" hangingPunct="0">
              <a:lnSpc>
                <a:spcPct val="75000"/>
              </a:lnSpc>
              <a:spcBef>
                <a:spcPct val="20000"/>
              </a:spcBef>
              <a:spcAft>
                <a:spcPct val="0"/>
              </a:spcAft>
              <a:buFont typeface="Arial" panose="020B0604020202020204" pitchFamily="34" charset="0"/>
              <a:buNone/>
            </a:pPr>
            <a:endParaRPr lang="en-US" altLang="zh-CN"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中文标题</a:t>
            </a:r>
            <a:r>
              <a:rPr lang="en-US" altLang="zh-CN" sz="1100">
                <a:solidFill>
                  <a:srgbClr val="FFFFFF"/>
                </a:solidFill>
                <a:latin typeface="Calibri" panose="020F0502020204030204" charset="0"/>
                <a:ea typeface="宋体" panose="02010600030101010101" pitchFamily="2" charset="-122"/>
              </a:rPr>
              <a:t>:30-32pt  </a:t>
            </a:r>
            <a:endParaRPr lang="zh-CN" altLang="en-US"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颜色</a:t>
            </a:r>
            <a:r>
              <a:rPr lang="en-US" altLang="zh-CN" sz="1100">
                <a:solidFill>
                  <a:srgbClr val="FFFFFF"/>
                </a:solidFill>
                <a:latin typeface="Calibri" panose="020F0502020204030204" charset="0"/>
                <a:ea typeface="宋体" panose="02010600030101010101" pitchFamily="2" charset="-122"/>
              </a:rPr>
              <a:t>: R153 G0 B0</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字体</a:t>
            </a:r>
            <a:r>
              <a:rPr lang="en-US" altLang="zh-CN" sz="1100">
                <a:solidFill>
                  <a:srgbClr val="FFFFFF"/>
                </a:solidFill>
                <a:latin typeface="Calibri" panose="020F0502020204030204" charset="0"/>
                <a:ea typeface="宋体" panose="02010600030101010101" pitchFamily="2" charset="-122"/>
              </a:rPr>
              <a:t>:</a:t>
            </a:r>
            <a:r>
              <a:rPr lang="zh-CN" altLang="en-US" sz="1100">
                <a:solidFill>
                  <a:srgbClr val="FFFFFF"/>
                </a:solidFill>
                <a:latin typeface="Calibri" panose="020F0502020204030204" charset="0"/>
                <a:ea typeface="宋体" panose="02010600030101010101" pitchFamily="2" charset="-122"/>
              </a:rPr>
              <a:t>黑体</a:t>
            </a:r>
          </a:p>
          <a:p>
            <a:pPr marL="342900" indent="-342900" algn="r" eaLnBrk="0" fontAlgn="base" hangingPunct="0">
              <a:lnSpc>
                <a:spcPct val="125000"/>
              </a:lnSpc>
              <a:spcBef>
                <a:spcPct val="20000"/>
              </a:spcBef>
              <a:spcAft>
                <a:spcPct val="0"/>
              </a:spcAft>
              <a:buFont typeface="Arial" panose="020B0604020202020204" pitchFamily="34" charset="0"/>
              <a:buNone/>
            </a:pPr>
            <a:endParaRPr lang="zh-CN" altLang="en-US"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endParaRPr lang="zh-CN" altLang="en-US"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endParaRPr lang="zh-CN" altLang="en-US"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英文正文</a:t>
            </a:r>
            <a:r>
              <a:rPr lang="en-US" altLang="zh-CN" sz="1100">
                <a:solidFill>
                  <a:srgbClr val="FFFFFF"/>
                </a:solidFill>
                <a:latin typeface="Calibri" panose="020F0502020204030204" charset="0"/>
                <a:ea typeface="宋体" panose="02010600030101010101" pitchFamily="2" charset="-122"/>
              </a:rPr>
              <a:t>:20-22pt</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子目录 </a:t>
            </a:r>
            <a:r>
              <a:rPr lang="en-US" altLang="zh-CN" sz="1100">
                <a:solidFill>
                  <a:srgbClr val="FFFFFF"/>
                </a:solidFill>
                <a:latin typeface="Calibri" panose="020F0502020204030204" charset="0"/>
                <a:ea typeface="宋体" panose="02010600030101010101" pitchFamily="2" charset="-122"/>
              </a:rPr>
              <a:t>(2-5</a:t>
            </a:r>
            <a:r>
              <a:rPr lang="zh-CN" altLang="en-US" sz="1100">
                <a:solidFill>
                  <a:srgbClr val="FFFFFF"/>
                </a:solidFill>
                <a:latin typeface="Calibri" panose="020F0502020204030204" charset="0"/>
                <a:ea typeface="宋体" panose="02010600030101010101" pitchFamily="2" charset="-122"/>
              </a:rPr>
              <a:t>级</a:t>
            </a:r>
            <a:r>
              <a:rPr lang="en-US" altLang="zh-CN" sz="1100">
                <a:solidFill>
                  <a:srgbClr val="FFFFFF"/>
                </a:solidFill>
                <a:latin typeface="Calibri" panose="020F0502020204030204" charset="0"/>
                <a:ea typeface="宋体" panose="02010600030101010101" pitchFamily="2" charset="-122"/>
              </a:rPr>
              <a:t>) :18pt  </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颜色</a:t>
            </a:r>
            <a:r>
              <a:rPr lang="en-US" altLang="zh-CN" sz="1100">
                <a:solidFill>
                  <a:srgbClr val="FFFFFF"/>
                </a:solidFill>
                <a:latin typeface="Calibri" panose="020F0502020204030204" charset="0"/>
                <a:ea typeface="宋体" panose="02010600030101010101" pitchFamily="2" charset="-122"/>
              </a:rPr>
              <a:t>:</a:t>
            </a:r>
            <a:r>
              <a:rPr lang="zh-CN" altLang="en-US" sz="1100">
                <a:solidFill>
                  <a:srgbClr val="FFFFFF"/>
                </a:solidFill>
                <a:latin typeface="Calibri" panose="020F0502020204030204" charset="0"/>
                <a:ea typeface="宋体" panose="02010600030101010101" pitchFamily="2" charset="-122"/>
              </a:rPr>
              <a:t>黑色</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内部使用字体 </a:t>
            </a:r>
            <a:r>
              <a:rPr lang="en-US" altLang="zh-CN" sz="1100">
                <a:solidFill>
                  <a:srgbClr val="FFFFFF"/>
                </a:solidFill>
                <a:latin typeface="Calibri" panose="020F0502020204030204" charset="0"/>
                <a:ea typeface="宋体" panose="02010600030101010101" pitchFamily="2" charset="-122"/>
              </a:rPr>
              <a:t>:</a:t>
            </a:r>
          </a:p>
          <a:p>
            <a:pPr marL="342900" indent="-342900" algn="r" eaLnBrk="0" fontAlgn="base" hangingPunct="0">
              <a:lnSpc>
                <a:spcPct val="125000"/>
              </a:lnSpc>
              <a:spcBef>
                <a:spcPct val="20000"/>
              </a:spcBef>
              <a:spcAft>
                <a:spcPct val="0"/>
              </a:spcAft>
              <a:buFont typeface="Arial" panose="020B0604020202020204" pitchFamily="34" charset="0"/>
              <a:buNone/>
            </a:pPr>
            <a:r>
              <a:rPr lang="en-US" altLang="zh-CN" sz="1100">
                <a:solidFill>
                  <a:srgbClr val="FFFFFF"/>
                </a:solidFill>
                <a:latin typeface="Calibri" panose="020F0502020204030204" charset="0"/>
                <a:ea typeface="宋体" panose="02010600030101010101" pitchFamily="2" charset="-122"/>
              </a:rPr>
              <a:t>FrutigerNext LT Regular</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外部使用字体 </a:t>
            </a:r>
            <a:r>
              <a:rPr lang="en-US" altLang="zh-CN" sz="1100">
                <a:solidFill>
                  <a:srgbClr val="FFFFFF"/>
                </a:solidFill>
                <a:latin typeface="Calibri" panose="020F0502020204030204" charset="0"/>
                <a:ea typeface="宋体" panose="02010600030101010101" pitchFamily="2" charset="-122"/>
              </a:rPr>
              <a:t>: Arial</a:t>
            </a:r>
          </a:p>
          <a:p>
            <a:pPr marL="342900" indent="-342900" algn="r" eaLnBrk="0" fontAlgn="base" hangingPunct="0">
              <a:lnSpc>
                <a:spcPct val="75000"/>
              </a:lnSpc>
              <a:spcBef>
                <a:spcPct val="20000"/>
              </a:spcBef>
              <a:spcAft>
                <a:spcPct val="0"/>
              </a:spcAft>
              <a:buFont typeface="Arial" panose="020B0604020202020204" pitchFamily="34" charset="0"/>
              <a:buNone/>
            </a:pPr>
            <a:endParaRPr lang="en-US" altLang="zh-CN"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中文正文</a:t>
            </a:r>
            <a:r>
              <a:rPr lang="en-US" altLang="zh-CN" sz="1100">
                <a:solidFill>
                  <a:srgbClr val="FFFFFF"/>
                </a:solidFill>
                <a:latin typeface="Calibri" panose="020F0502020204030204" charset="0"/>
                <a:ea typeface="宋体" panose="02010600030101010101" pitchFamily="2" charset="-122"/>
              </a:rPr>
              <a:t>:18-20pt</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子目录</a:t>
            </a:r>
            <a:r>
              <a:rPr lang="en-US" altLang="zh-CN" sz="1100">
                <a:solidFill>
                  <a:srgbClr val="FFFFFF"/>
                </a:solidFill>
                <a:latin typeface="Calibri" panose="020F0502020204030204" charset="0"/>
                <a:ea typeface="宋体" panose="02010600030101010101" pitchFamily="2" charset="-122"/>
              </a:rPr>
              <a:t>(2-5</a:t>
            </a:r>
            <a:r>
              <a:rPr lang="zh-CN" altLang="en-US" sz="1100">
                <a:solidFill>
                  <a:srgbClr val="FFFFFF"/>
                </a:solidFill>
                <a:latin typeface="Calibri" panose="020F0502020204030204" charset="0"/>
                <a:ea typeface="宋体" panose="02010600030101010101" pitchFamily="2" charset="-122"/>
              </a:rPr>
              <a:t>级</a:t>
            </a:r>
            <a:r>
              <a:rPr lang="en-US" altLang="zh-CN" sz="1100">
                <a:solidFill>
                  <a:srgbClr val="FFFFFF"/>
                </a:solidFill>
                <a:latin typeface="Calibri" panose="020F0502020204030204" charset="0"/>
                <a:ea typeface="宋体" panose="02010600030101010101" pitchFamily="2" charset="-122"/>
              </a:rPr>
              <a:t>):18pt </a:t>
            </a:r>
            <a:endParaRPr lang="zh-CN" altLang="en-US" sz="1100">
              <a:solidFill>
                <a:srgbClr val="FFFFFF"/>
              </a:solidFill>
              <a:latin typeface="Calibri" panose="020F0502020204030204" charset="0"/>
              <a:ea typeface="宋体" panose="02010600030101010101" pitchFamily="2" charset="-122"/>
            </a:endParaRP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颜色</a:t>
            </a:r>
            <a:r>
              <a:rPr lang="en-US" altLang="zh-CN" sz="1100">
                <a:solidFill>
                  <a:srgbClr val="FFFFFF"/>
                </a:solidFill>
                <a:latin typeface="Calibri" panose="020F0502020204030204" charset="0"/>
                <a:ea typeface="宋体" panose="02010600030101010101" pitchFamily="2" charset="-122"/>
              </a:rPr>
              <a:t>:</a:t>
            </a:r>
            <a:r>
              <a:rPr lang="zh-CN" altLang="en-US" sz="1100">
                <a:solidFill>
                  <a:srgbClr val="FFFFFF"/>
                </a:solidFill>
                <a:latin typeface="Calibri" panose="020F0502020204030204" charset="0"/>
                <a:ea typeface="宋体" panose="02010600030101010101" pitchFamily="2" charset="-122"/>
              </a:rPr>
              <a:t>黑色</a:t>
            </a:r>
          </a:p>
          <a:p>
            <a:pPr marL="342900" indent="-342900" algn="r" eaLnBrk="0" fontAlgn="base" hangingPunct="0">
              <a:lnSpc>
                <a:spcPct val="125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字体</a:t>
            </a:r>
            <a:r>
              <a:rPr lang="en-US" altLang="zh-CN" sz="1100">
                <a:solidFill>
                  <a:srgbClr val="FFFFFF"/>
                </a:solidFill>
                <a:latin typeface="Calibri" panose="020F0502020204030204" charset="0"/>
                <a:ea typeface="宋体" panose="02010600030101010101" pitchFamily="2" charset="-122"/>
              </a:rPr>
              <a:t>:</a:t>
            </a:r>
            <a:r>
              <a:rPr lang="zh-CN" altLang="en-US" sz="1100">
                <a:solidFill>
                  <a:srgbClr val="FFFFFF"/>
                </a:solidFill>
                <a:latin typeface="Calibri" panose="020F0502020204030204" charset="0"/>
                <a:ea typeface="宋体" panose="02010600030101010101" pitchFamily="2" charset="-122"/>
              </a:rPr>
              <a:t>细黑体</a:t>
            </a:r>
            <a:r>
              <a:rPr lang="zh-CN" altLang="en-US" sz="1100" b="1">
                <a:solidFill>
                  <a:srgbClr val="FFFFFF"/>
                </a:solidFill>
                <a:latin typeface="Arial" panose="020B0604020202020204" pitchFamily="34" charset="0"/>
              </a:rPr>
              <a:t> </a:t>
            </a:r>
          </a:p>
        </p:txBody>
      </p:sp>
      <p:grpSp>
        <p:nvGrpSpPr>
          <p:cNvPr id="10250" name="Group 16"/>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nvGrpSpPr>
            <p:cNvPr id="10254" name="Group 18"/>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55" name="Group 23"/>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56" name="Group 28"/>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57" name="Group 33"/>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58" name="Group 38"/>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59" name="Group 43"/>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0" name="Group 48"/>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1" name="Group 53"/>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2" name="Group 58"/>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3" name="Group 63"/>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4" name="Group 68"/>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5" name="Group 73"/>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nvGrpSpPr>
            <p:cNvPr id="10266" name="Group 78"/>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anose="020F0502020204030204" charset="0"/>
                  <a:ea typeface="宋体" panose="02010600030101010101" pitchFamily="2" charset="-122"/>
                </a:endParaRPr>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fontAlgn="base" hangingPunct="0">
              <a:lnSpc>
                <a:spcPct val="120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配色参考方案：</a:t>
            </a:r>
          </a:p>
          <a:p>
            <a:pPr eaLnBrk="0" fontAlgn="base" hangingPunct="0">
              <a:lnSpc>
                <a:spcPct val="120000"/>
              </a:lnSpc>
              <a:spcBef>
                <a:spcPct val="20000"/>
              </a:spcBef>
              <a:spcAft>
                <a:spcPct val="0"/>
              </a:spcAft>
              <a:buFont typeface="Arial" panose="020B0604020202020204" pitchFamily="34" charset="0"/>
              <a:buNone/>
            </a:pPr>
            <a:r>
              <a:rPr lang="zh-CN" altLang="en-US" sz="1100">
                <a:solidFill>
                  <a:srgbClr val="FFFFFF"/>
                </a:solidFill>
                <a:latin typeface="Calibri" panose="020F0502020204030204" charset="0"/>
                <a:ea typeface="宋体" panose="02010600030101010101" pitchFamily="2" charset="-122"/>
              </a:rPr>
              <a:t>建议同一页面内不超过四种颜色，以下是</a:t>
            </a:r>
            <a:r>
              <a:rPr lang="en-US" altLang="zh-CN" sz="1100">
                <a:solidFill>
                  <a:srgbClr val="FFFFFF"/>
                </a:solidFill>
                <a:latin typeface="Calibri" panose="020F0502020204030204" charset="0"/>
                <a:ea typeface="宋体" panose="02010600030101010101" pitchFamily="2" charset="-122"/>
              </a:rPr>
              <a:t>13</a:t>
            </a:r>
            <a:r>
              <a:rPr lang="zh-CN" altLang="en-US" sz="1100">
                <a:solidFill>
                  <a:srgbClr val="FFFFFF"/>
                </a:solidFill>
                <a:latin typeface="Calibri" panose="020F0502020204030204" charset="0"/>
                <a:ea typeface="宋体" panose="02010600030101010101" pitchFamily="2" charset="-122"/>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fontAlgn="base">
              <a:lnSpc>
                <a:spcPct val="120000"/>
              </a:lnSpc>
              <a:spcBef>
                <a:spcPct val="0"/>
              </a:spcBef>
              <a:spcAft>
                <a:spcPct val="0"/>
              </a:spcAft>
              <a:buClr>
                <a:srgbClr val="777777"/>
              </a:buClr>
              <a:buSzPct val="60000"/>
              <a:buFont typeface="Wingdings" panose="05000000000000000000" pitchFamily="2" charset="2"/>
              <a:buNone/>
            </a:pPr>
            <a:r>
              <a:rPr lang="zh-CN" altLang="en-US" sz="1100">
                <a:solidFill>
                  <a:srgbClr val="FFFFFF"/>
                </a:solidFill>
                <a:latin typeface="Calibri" panose="020F0502020204030204" charset="0"/>
                <a:ea typeface="宋体" panose="02010600030101010101" pitchFamily="2" charset="-122"/>
              </a:rPr>
              <a:t>客户或者合作伙伴的标志放在右上角</a:t>
            </a:r>
            <a:r>
              <a:rPr lang="en-US" altLang="zh-CN" sz="1100">
                <a:solidFill>
                  <a:srgbClr val="FFFFFF"/>
                </a:solidFill>
                <a:latin typeface="Calibri" panose="020F0502020204030204" charset="0"/>
                <a:ea typeface="宋体" panose="02010600030101010101" pitchFamily="2" charset="-122"/>
              </a:rPr>
              <a:t>.</a:t>
            </a:r>
            <a:endParaRPr lang="zh-CN" altLang="en-US" sz="1100">
              <a:solidFill>
                <a:srgbClr val="FFFFFF"/>
              </a:solidFill>
              <a:latin typeface="Calibri" panose="020F0502020204030204" charset="0"/>
              <a:ea typeface="宋体" panose="02010600030101010101" pitchFamily="2" charset="-122"/>
            </a:endParaRPr>
          </a:p>
        </p:txBody>
      </p:sp>
      <p:sp>
        <p:nvSpPr>
          <p:cNvPr id="79" name="Rectangle 21"/>
          <p:cNvSpPr>
            <a:spLocks noChangeArrowheads="1"/>
          </p:cNvSpPr>
          <p:nvPr userDrawn="1"/>
        </p:nvSpPr>
        <p:spPr bwMode="auto">
          <a:xfrm>
            <a:off x="5047622" y="6465937"/>
            <a:ext cx="1623667" cy="184666"/>
          </a:xfrm>
          <a:prstGeom prst="rect">
            <a:avLst/>
          </a:prstGeom>
          <a:noFill/>
          <a:ln w="9525" algn="ctr">
            <a:noFill/>
            <a:miter lim="800000"/>
          </a:ln>
          <a:effectLst/>
        </p:spPr>
        <p:txBody>
          <a:bodyPr wrap="none" lIns="80082" tIns="0" rIns="80082" bIns="0">
            <a:spAutoFit/>
          </a:bodyPr>
          <a:lstStyle/>
          <a:p>
            <a:pPr defTabSz="802005" eaLnBrk="0" fontAlgn="base" hangingPunct="0">
              <a:spcBef>
                <a:spcPct val="0"/>
              </a:spcBef>
              <a:spcAft>
                <a:spcPct val="0"/>
              </a:spcAft>
              <a:defRPr/>
            </a:pPr>
            <a:r>
              <a:rPr lang="en-US" altLang="zh-CN" sz="1200" dirty="0">
                <a:solidFill>
                  <a:srgbClr val="000000"/>
                </a:solidFill>
              </a:rPr>
              <a:t>Huawei Confidential</a:t>
            </a:r>
          </a:p>
        </p:txBody>
      </p:sp>
      <p:sp>
        <p:nvSpPr>
          <p:cNvPr id="81" name="Rectangle 5"/>
          <p:cNvSpPr>
            <a:spLocks noChangeArrowheads="1"/>
          </p:cNvSpPr>
          <p:nvPr userDrawn="1"/>
        </p:nvSpPr>
        <p:spPr bwMode="auto">
          <a:xfrm>
            <a:off x="846116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fontAlgn="base" hangingPunct="0">
              <a:lnSpc>
                <a:spcPct val="85000"/>
              </a:lnSpc>
              <a:spcBef>
                <a:spcPct val="0"/>
              </a:spcBef>
              <a:spcAft>
                <a:spcPct val="0"/>
              </a:spcAft>
            </a:pPr>
            <a:r>
              <a:rPr lang="de-DE" altLang="zh-CN" sz="1200" dirty="0">
                <a:solidFill>
                  <a:srgbClr val="000000"/>
                </a:solidFill>
                <a:latin typeface="FrutigerNext LT Bold" pitchFamily="1" charset="0"/>
                <a:ea typeface="MS PGothic" panose="020B0600070205080204" pitchFamily="34" charset="-128"/>
              </a:rPr>
              <a:t> </a:t>
            </a:r>
            <a:fld id="{A4C34F22-587E-473D-9099-376F4F013A30}" type="slidenum">
              <a:rPr lang="de-DE" altLang="zh-CN" sz="1200">
                <a:solidFill>
                  <a:srgbClr val="000000"/>
                </a:solidFill>
                <a:latin typeface="FrutigerNext LT Bold" pitchFamily="1" charset="0"/>
                <a:ea typeface="MS PGothic" panose="020B0600070205080204" pitchFamily="34" charset="-128"/>
              </a:rPr>
              <a:t>‹#›</a:t>
            </a:fld>
            <a:endParaRPr lang="en-GB" altLang="zh-CN" sz="1200" dirty="0">
              <a:solidFill>
                <a:srgbClr val="000000"/>
              </a:solidFill>
              <a:latin typeface="FrutigerNext LT Bold" pitchFamily="1"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anose="020B0604020202020204" pitchFamily="34" charset="0"/>
          <a:ea typeface="黑体" panose="02010609060101010101" pitchFamily="2" charset="-122"/>
          <a:cs typeface="Arial" panose="020B0604020202020204" pitchFamily="34" charset="0"/>
        </a:defRPr>
      </a:lvl1pPr>
      <a:lvl2pPr algn="l" rtl="0" eaLnBrk="0" fontAlgn="base" hangingPunct="0">
        <a:spcBef>
          <a:spcPct val="0"/>
        </a:spcBef>
        <a:spcAft>
          <a:spcPct val="0"/>
        </a:spcAft>
        <a:defRPr sz="3200" b="1">
          <a:solidFill>
            <a:srgbClr val="990000"/>
          </a:solidFill>
          <a:latin typeface="黑体" panose="02010609060101010101" pitchFamily="2" charset="-122"/>
          <a:ea typeface="黑体" panose="02010609060101010101" pitchFamily="2" charset="-122"/>
          <a:cs typeface="宋体" panose="02010600030101010101" pitchFamily="2" charset="-122"/>
        </a:defRPr>
      </a:lvl2pPr>
      <a:lvl3pPr algn="l" rtl="0" eaLnBrk="0" fontAlgn="base" hangingPunct="0">
        <a:spcBef>
          <a:spcPct val="0"/>
        </a:spcBef>
        <a:spcAft>
          <a:spcPct val="0"/>
        </a:spcAft>
        <a:defRPr sz="3200" b="1">
          <a:solidFill>
            <a:srgbClr val="990000"/>
          </a:solidFill>
          <a:latin typeface="黑体" panose="02010609060101010101" pitchFamily="2" charset="-122"/>
          <a:ea typeface="黑体" panose="02010609060101010101" pitchFamily="2" charset="-122"/>
          <a:cs typeface="宋体" panose="02010600030101010101" pitchFamily="2" charset="-122"/>
        </a:defRPr>
      </a:lvl3pPr>
      <a:lvl4pPr algn="l" rtl="0" eaLnBrk="0" fontAlgn="base" hangingPunct="0">
        <a:spcBef>
          <a:spcPct val="0"/>
        </a:spcBef>
        <a:spcAft>
          <a:spcPct val="0"/>
        </a:spcAft>
        <a:defRPr sz="3200" b="1">
          <a:solidFill>
            <a:srgbClr val="990000"/>
          </a:solidFill>
          <a:latin typeface="黑体" panose="02010609060101010101" pitchFamily="2" charset="-122"/>
          <a:ea typeface="黑体" panose="02010609060101010101" pitchFamily="2" charset="-122"/>
          <a:cs typeface="宋体" panose="02010600030101010101" pitchFamily="2" charset="-122"/>
        </a:defRPr>
      </a:lvl4pPr>
      <a:lvl5pPr algn="l" rtl="0" eaLnBrk="0" fontAlgn="base" hangingPunct="0">
        <a:spcBef>
          <a:spcPct val="0"/>
        </a:spcBef>
        <a:spcAft>
          <a:spcPct val="0"/>
        </a:spcAft>
        <a:defRPr sz="3200" b="1">
          <a:solidFill>
            <a:srgbClr val="990000"/>
          </a:solidFill>
          <a:latin typeface="黑体" panose="02010609060101010101" pitchFamily="2" charset="-122"/>
          <a:ea typeface="黑体" panose="02010609060101010101" pitchFamily="2"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000">
          <a:solidFill>
            <a:schemeClr val="tx1"/>
          </a:solidFill>
          <a:latin typeface="+mn-lt"/>
          <a:ea typeface="黑体" panose="02010609060101010101" pitchFamily="2" charset="-122"/>
          <a:cs typeface="+mn-cs"/>
        </a:defRPr>
      </a:lvl1pPr>
      <a:lvl2pPr marL="742950" indent="-28575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1" y="6356939"/>
            <a:ext cx="3502596" cy="230832"/>
          </a:xfrm>
          <a:prstGeom prst="rect">
            <a:avLst/>
          </a:prstGeom>
          <a:noFill/>
        </p:spPr>
        <p:txBody>
          <a:bodyPr wrap="square" rtlCol="0">
            <a:spAutoFit/>
          </a:bodyPr>
          <a:lstStyle/>
          <a:p>
            <a:pPr fontAlgn="base">
              <a:spcBef>
                <a:spcPct val="0"/>
              </a:spcBef>
              <a:spcAft>
                <a:spcPct val="0"/>
              </a:spcAft>
            </a:pPr>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ea typeface="MS PGothic" panose="020B0600070205080204" pitchFamily="34" charset="-128"/>
              <a:cs typeface="Arial" panose="020B0604020202020204" pitchFamily="34" charset="0"/>
            </a:endParaRPr>
          </a:p>
        </p:txBody>
      </p:sp>
      <p:sp>
        <p:nvSpPr>
          <p:cNvPr id="4" name="TextBox 3"/>
          <p:cNvSpPr txBox="1"/>
          <p:nvPr userDrawn="1"/>
        </p:nvSpPr>
        <p:spPr>
          <a:xfrm>
            <a:off x="733846" y="6402808"/>
            <a:ext cx="499533"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ea typeface="MS PGothic" panose="020B0600070205080204" pitchFamily="34" charset="-128"/>
                <a:cs typeface="Arial" panose="020B0604020202020204" pitchFamily="34" charset="0"/>
              </a:rPr>
              <a:t>‹#›</a:t>
            </a:fld>
            <a:endParaRPr lang="en-US" sz="900" dirty="0">
              <a:solidFill>
                <a:srgbClr val="1D1D1B"/>
              </a:solidFill>
              <a:latin typeface="Arial" panose="020B0604020202020204" pitchFamily="34" charset="0"/>
              <a:ea typeface="MS PGothic" panose="020B0600070205080204" pitchFamily="34" charset="-128"/>
              <a:cs typeface="Arial" panose="020B0604020202020204" pitchFamily="34" charset="0"/>
            </a:endParaRPr>
          </a:p>
        </p:txBody>
      </p:sp>
      <p:grpSp>
        <p:nvGrpSpPr>
          <p:cNvPr id="88" name="Group 87"/>
          <p:cNvGrpSpPr>
            <a:grpSpLocks noChangeAspect="1"/>
          </p:cNvGrpSpPr>
          <p:nvPr userDrawn="1"/>
        </p:nvGrpSpPr>
        <p:grpSpPr>
          <a:xfrm>
            <a:off x="12285671" y="2625390"/>
            <a:ext cx="1967204" cy="4233515"/>
            <a:chOff x="5343885" y="-48855"/>
            <a:chExt cx="3271316" cy="7037277"/>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196/0/84</a:t>
              </a:r>
            </a:p>
          </p:txBody>
        </p:sp>
        <p:sp>
          <p:nvSpPr>
            <p:cNvPr id="90" name="文本框 15"/>
            <p:cNvSpPr txBox="1"/>
            <p:nvPr userDrawn="1"/>
          </p:nvSpPr>
          <p:spPr>
            <a:xfrm>
              <a:off x="5352723" y="1694500"/>
              <a:ext cx="1052648" cy="204645"/>
            </a:xfrm>
            <a:prstGeom prst="rect">
              <a:avLst/>
            </a:prstGeom>
            <a:noFill/>
          </p:spPr>
          <p:txBody>
            <a:bodyPr wrap="square" lIns="0" tIns="0" rIns="0" bIns="0" rtlCol="0" anchor="b" anchorCtr="0">
              <a:spAutoFit/>
            </a:bodyPr>
            <a:lstStyle/>
            <a:p>
              <a:pPr fontAlgn="base">
                <a:spcBef>
                  <a:spcPct val="0"/>
                </a:spcBef>
                <a:spcAft>
                  <a:spcPct val="0"/>
                </a:spcAft>
              </a:pPr>
              <a:r>
                <a:rPr kumimoji="1" lang="zh-CN" altLang="en-US" sz="800" dirty="0">
                  <a:solidFill>
                    <a:srgbClr val="1D1D1A"/>
                  </a:solidFill>
                  <a:latin typeface="微软雅黑" panose="020B0503020204020204" pitchFamily="34" charset="-122"/>
                  <a:ea typeface="微软雅黑" panose="020B0503020204020204" pitchFamily="34" charset="-122"/>
                </a:rPr>
                <a:t>公司辅助色</a:t>
              </a: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PANTONE 185C</a:t>
              </a:r>
            </a:p>
            <a:p>
              <a:pPr algn="ctr" fontAlgn="base">
                <a:lnSpc>
                  <a:spcPts val="620"/>
                </a:lnSpc>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199/0/11  </a:t>
              </a:r>
            </a:p>
          </p:txBody>
        </p:sp>
        <p:sp>
          <p:nvSpPr>
            <p:cNvPr id="97" name="文本框 15"/>
            <p:cNvSpPr txBox="1"/>
            <p:nvPr userDrawn="1"/>
          </p:nvSpPr>
          <p:spPr>
            <a:xfrm>
              <a:off x="5343885" y="-48855"/>
              <a:ext cx="726488" cy="204645"/>
            </a:xfrm>
            <a:prstGeom prst="rect">
              <a:avLst/>
            </a:prstGeom>
            <a:noFill/>
          </p:spPr>
          <p:txBody>
            <a:bodyPr wrap="square" lIns="0" tIns="0" rIns="0" bIns="0" rtlCol="0" anchor="b" anchorCtr="0">
              <a:spAutoFit/>
            </a:bodyPr>
            <a:lstStyle/>
            <a:p>
              <a:pPr fontAlgn="base">
                <a:spcBef>
                  <a:spcPct val="0"/>
                </a:spcBef>
                <a:spcAft>
                  <a:spcPct val="0"/>
                </a:spcAft>
              </a:pPr>
              <a:r>
                <a:rPr kumimoji="1" lang="zh-CN" altLang="en-US" sz="800" dirty="0">
                  <a:solidFill>
                    <a:srgbClr val="1D1D1A"/>
                  </a:solidFill>
                  <a:latin typeface="微软雅黑" panose="020B0503020204020204" pitchFamily="34" charset="-122"/>
                  <a:ea typeface="微软雅黑" panose="020B0503020204020204" pitchFamily="34" charset="-122"/>
                </a:rPr>
                <a:t>公司色</a:t>
              </a: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PANTONE 186C</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200/16/46  </a:t>
              </a: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p>
          </p:txBody>
        </p:sp>
        <p:sp>
          <p:nvSpPr>
            <p:cNvPr id="102" name="矩形 13"/>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p>
          </p:txBody>
        </p:sp>
        <p:sp>
          <p:nvSpPr>
            <p:cNvPr id="103" name="矩形 13"/>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p>
          </p:txBody>
        </p:sp>
        <p:sp>
          <p:nvSpPr>
            <p:cNvPr id="104" name="矩形 13"/>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p>
          </p:txBody>
        </p:sp>
        <p:sp>
          <p:nvSpPr>
            <p:cNvPr id="117" name="矩形 13"/>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p>
          </p:txBody>
        </p:sp>
        <p:sp>
          <p:nvSpPr>
            <p:cNvPr id="118" name="矩形 13"/>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p>
          </p:txBody>
        </p:sp>
        <p:sp>
          <p:nvSpPr>
            <p:cNvPr id="119" name="矩形 13"/>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p>
          </p:txBody>
        </p:sp>
        <p:sp>
          <p:nvSpPr>
            <p:cNvPr id="120" name="矩形 13"/>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190/233/238</a:t>
              </a: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0/0/0</a:t>
              </a: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p>
          </p:txBody>
        </p:sp>
        <p:sp>
          <p:nvSpPr>
            <p:cNvPr id="125" name="矩形 13"/>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p>
          </p:txBody>
        </p:sp>
        <p:sp>
          <p:nvSpPr>
            <p:cNvPr id="126" name="矩形 13"/>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fontAlgn="base">
                <a:lnSpc>
                  <a:spcPts val="620"/>
                </a:lnSpc>
                <a:spcBef>
                  <a:spcPct val="0"/>
                </a:spcBef>
                <a:spcAft>
                  <a:spcPct val="0"/>
                </a:spcAft>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p>
          </p:txBody>
        </p:sp>
        <p:sp>
          <p:nvSpPr>
            <p:cNvPr id="127" name="矩形 13"/>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p>
          </p:txBody>
        </p:sp>
        <p:sp>
          <p:nvSpPr>
            <p:cNvPr id="128" name="矩形 13"/>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p>
            <a:p>
              <a:pPr algn="ctr" fontAlgn="base">
                <a:lnSpc>
                  <a:spcPts val="620"/>
                </a:lnSpc>
                <a:spcBef>
                  <a:spcPct val="0"/>
                </a:spcBef>
                <a:spcAft>
                  <a:spcPct val="0"/>
                </a:spcAft>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p>
          </p:txBody>
        </p:sp>
      </p:grpSp>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195" y="6323416"/>
            <a:ext cx="1270304" cy="275024"/>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Lst>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571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7990"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srcRect/>
          <a:stretch>
            <a:fillRect/>
          </a:stretch>
        </p:blipFill>
        <p:spPr bwMode="auto">
          <a:xfrm>
            <a:off x="1" y="6224602"/>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5" y="6451602"/>
            <a:ext cx="2140662" cy="177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76846" bIns="0">
            <a:spAutoFit/>
          </a:bodyPr>
          <a:lstStyle>
            <a:lvl1pPr defTabSz="802005" eaLnBrk="0" hangingPunct="0">
              <a:defRPr>
                <a:solidFill>
                  <a:schemeClr val="tx1"/>
                </a:solidFill>
                <a:latin typeface="Calibri" panose="020F0502020204030204" charset="0"/>
                <a:ea typeface="宋体" panose="02010600030101010101" pitchFamily="2" charset="-122"/>
              </a:defRPr>
            </a:lvl1pPr>
            <a:lvl2pPr marL="742950" indent="-285750" defTabSz="802005" eaLnBrk="0" hangingPunct="0">
              <a:defRPr>
                <a:solidFill>
                  <a:schemeClr val="tx1"/>
                </a:solidFill>
                <a:latin typeface="Calibri" panose="020F0502020204030204" charset="0"/>
                <a:ea typeface="宋体" panose="02010600030101010101" pitchFamily="2" charset="-122"/>
              </a:defRPr>
            </a:lvl2pPr>
            <a:lvl3pPr marL="1143000" indent="-228600" defTabSz="802005" eaLnBrk="0" hangingPunct="0">
              <a:defRPr>
                <a:solidFill>
                  <a:schemeClr val="tx1"/>
                </a:solidFill>
                <a:latin typeface="Calibri" panose="020F0502020204030204" charset="0"/>
                <a:ea typeface="宋体" panose="02010600030101010101" pitchFamily="2" charset="-122"/>
              </a:defRPr>
            </a:lvl3pPr>
            <a:lvl4pPr marL="1600200" indent="-228600" defTabSz="802005" eaLnBrk="0" hangingPunct="0">
              <a:defRPr>
                <a:solidFill>
                  <a:schemeClr val="tx1"/>
                </a:solidFill>
                <a:latin typeface="Calibri" panose="020F0502020204030204" charset="0"/>
                <a:ea typeface="宋体" panose="02010600030101010101" pitchFamily="2" charset="-122"/>
              </a:defRPr>
            </a:lvl4pPr>
            <a:lvl5pPr marL="2057400" indent="-228600" defTabSz="802005" eaLnBrk="0" hangingPunct="0">
              <a:defRPr>
                <a:solidFill>
                  <a:schemeClr val="tx1"/>
                </a:solidFill>
                <a:latin typeface="Calibri" panose="020F050202020403020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defRPr/>
            </a:pPr>
            <a:r>
              <a:rPr lang="en-US" altLang="zh-CN" sz="1155" dirty="0">
                <a:solidFill>
                  <a:srgbClr val="000000"/>
                </a:solidFill>
                <a:latin typeface="FrutigerNext LT Bold" pitchFamily="1" charset="0"/>
                <a:ea typeface="MS PGothic" panose="020B0600070205080204" pitchFamily="34" charset="-128"/>
              </a:rPr>
              <a:t>HUAWEI TECHNOLOGIES CO., LTD.</a:t>
            </a:r>
          </a:p>
        </p:txBody>
      </p:sp>
      <p:pic>
        <p:nvPicPr>
          <p:cNvPr id="10244" name="Picture 9" descr="8"/>
          <p:cNvPicPr>
            <a:picLocks noChangeAspect="1" noChangeArrowheads="1"/>
          </p:cNvPicPr>
          <p:nvPr/>
        </p:nvPicPr>
        <p:blipFill>
          <a:blip r:embed="rId5" cstate="email"/>
          <a:srcRect/>
          <a:stretch>
            <a:fillRect/>
          </a:stretch>
        </p:blipFill>
        <p:spPr bwMode="auto">
          <a:xfrm>
            <a:off x="10011833" y="6386517"/>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48"/>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992" rIns="79967" bIns="39992" numCol="1" anchor="ctr" anchorCtr="0" compatLnSpc="1"/>
          <a:lstStyle/>
          <a:p>
            <a:pPr lvl="0"/>
            <a:r>
              <a:rPr lang="en-US" altLang="zh-CN" dirty="0"/>
              <a:t>Click to edit Master title style</a:t>
            </a:r>
            <a:endParaRPr lang="zh-CN" altLang="en-US" dirty="0"/>
          </a:p>
        </p:txBody>
      </p:sp>
      <p:sp>
        <p:nvSpPr>
          <p:cNvPr id="10248" name="Rectangle 68"/>
          <p:cNvSpPr>
            <a:spLocks noGrp="1" noChangeArrowheads="1"/>
          </p:cNvSpPr>
          <p:nvPr>
            <p:ph type="body" idx="1"/>
          </p:nvPr>
        </p:nvSpPr>
        <p:spPr bwMode="auto">
          <a:xfrm>
            <a:off x="1007534" y="1628779"/>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980" tIns="39998" rIns="79980" bIns="39998" numCol="1" anchor="t" anchorCtr="0" compatLnSpc="1"/>
          <a:lstStyle/>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grpSp>
        <p:nvGrpSpPr>
          <p:cNvPr id="2" name="Group 88"/>
          <p:cNvGrpSpPr/>
          <p:nvPr/>
        </p:nvGrpSpPr>
        <p:grpSpPr bwMode="auto">
          <a:xfrm>
            <a:off x="12433304" y="3832241"/>
            <a:ext cx="11514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75">
                <a:solidFill>
                  <a:srgbClr val="000000"/>
                </a:solidFill>
              </a:endParaRPr>
            </a:p>
          </p:txBody>
        </p:sp>
        <p:grpSp>
          <p:nvGrpSpPr>
            <p:cNvPr id="3" name="Group 87"/>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sz="1775">
                    <a:solidFill>
                      <a:srgbClr val="000000"/>
                    </a:solidFill>
                  </a:endParaRPr>
                </a:p>
              </p:txBody>
            </p:sp>
          </p:grpSp>
        </p:grpSp>
      </p:grpSp>
      <p:sp>
        <p:nvSpPr>
          <p:cNvPr id="10321" name="Text Box 81"/>
          <p:cNvSpPr txBox="1">
            <a:spLocks noChangeArrowheads="1"/>
          </p:cNvSpPr>
          <p:nvPr/>
        </p:nvSpPr>
        <p:spPr bwMode="auto">
          <a:xfrm>
            <a:off x="-3845984" y="1330326"/>
            <a:ext cx="3702051" cy="38104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5150" tIns="37580" rIns="75150" bIns="37580">
            <a:spAutoFit/>
          </a:bodyPr>
          <a:lstStyle>
            <a:lvl1pPr defTabSz="784225" eaLnBrk="0" hangingPunct="0">
              <a:defRPr>
                <a:solidFill>
                  <a:schemeClr val="tx1"/>
                </a:solidFill>
                <a:latin typeface="Calibri" panose="020F0502020204030204" charset="0"/>
                <a:ea typeface="宋体" panose="02010600030101010101" pitchFamily="2" charset="-122"/>
              </a:defRPr>
            </a:lvl1pPr>
            <a:lvl2pPr marL="390525" defTabSz="784225" eaLnBrk="0" hangingPunct="0">
              <a:defRPr>
                <a:solidFill>
                  <a:schemeClr val="tx1"/>
                </a:solidFill>
                <a:latin typeface="Calibri" panose="020F0502020204030204" charset="0"/>
                <a:ea typeface="宋体" panose="02010600030101010101" pitchFamily="2" charset="-122"/>
              </a:defRPr>
            </a:lvl2pPr>
            <a:lvl3pPr marL="784225" defTabSz="784225" eaLnBrk="0" hangingPunct="0">
              <a:defRPr>
                <a:solidFill>
                  <a:schemeClr val="tx1"/>
                </a:solidFill>
                <a:latin typeface="Calibri" panose="020F0502020204030204" charset="0"/>
                <a:ea typeface="宋体" panose="02010600030101010101" pitchFamily="2" charset="-122"/>
              </a:defRPr>
            </a:lvl3pPr>
            <a:lvl4pPr marL="1174750" defTabSz="784225" eaLnBrk="0" hangingPunct="0">
              <a:defRPr>
                <a:solidFill>
                  <a:schemeClr val="tx1"/>
                </a:solidFill>
                <a:latin typeface="Calibri" panose="020F0502020204030204" charset="0"/>
                <a:ea typeface="宋体" panose="02010600030101010101" pitchFamily="2" charset="-122"/>
              </a:defRPr>
            </a:lvl4pPr>
            <a:lvl5pPr marL="1567180" defTabSz="784225" eaLnBrk="0" hangingPunct="0">
              <a:defRPr>
                <a:solidFill>
                  <a:schemeClr val="tx1"/>
                </a:solidFill>
                <a:latin typeface="Calibri" panose="020F0502020204030204" charset="0"/>
                <a:ea typeface="宋体" panose="02010600030101010101" pitchFamily="2" charset="-122"/>
              </a:defRPr>
            </a:lvl5pPr>
            <a:lvl6pPr marL="2024380" defTabSz="7842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481580" defTabSz="7842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2938780" defTabSz="7842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395980" defTabSz="7842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spcBef>
                <a:spcPct val="20000"/>
              </a:spcBef>
            </a:pPr>
            <a:r>
              <a:rPr lang="zh-CN" altLang="zh-CN" sz="1055" dirty="0">
                <a:solidFill>
                  <a:srgbClr val="FFFFFF"/>
                </a:solidFill>
                <a:latin typeface="FrutigerNext LT Regular" pitchFamily="34" charset="0"/>
              </a:rPr>
              <a:t>Slide title :32-35pt  </a:t>
            </a:r>
          </a:p>
          <a:p>
            <a:pPr algn="r" eaLnBrk="1" hangingPunct="1">
              <a:spcBef>
                <a:spcPct val="20000"/>
              </a:spcBef>
            </a:pPr>
            <a:r>
              <a:rPr lang="zh-CN" altLang="zh-CN" sz="1055" dirty="0">
                <a:solidFill>
                  <a:srgbClr val="FFFFFF"/>
                </a:solidFill>
                <a:latin typeface="FrutigerNext LT Regular" pitchFamily="34" charset="0"/>
              </a:rPr>
              <a:t>Color: R153 G0 B0</a:t>
            </a:r>
          </a:p>
          <a:p>
            <a:pPr algn="r" eaLnBrk="1" hangingPunct="1">
              <a:spcBef>
                <a:spcPct val="20000"/>
              </a:spcBef>
            </a:pPr>
            <a:r>
              <a:rPr lang="zh-CN" altLang="zh-CN" sz="1055" dirty="0">
                <a:solidFill>
                  <a:srgbClr val="FFFFFF"/>
                </a:solidFill>
                <a:latin typeface="FrutigerNext LT Regular" pitchFamily="34" charset="0"/>
              </a:rPr>
              <a:t>Corporate Font :</a:t>
            </a:r>
          </a:p>
          <a:p>
            <a:pPr algn="r" eaLnBrk="1" hangingPunct="1">
              <a:spcBef>
                <a:spcPct val="20000"/>
              </a:spcBef>
            </a:pPr>
            <a:r>
              <a:rPr lang="zh-CN" altLang="zh-CN" sz="1055" dirty="0">
                <a:solidFill>
                  <a:srgbClr val="FFFFFF"/>
                </a:solidFill>
                <a:latin typeface="FrutigerNext LT Regular" pitchFamily="34" charset="0"/>
              </a:rPr>
              <a:t>FrutigerNext LT Medium</a:t>
            </a:r>
          </a:p>
          <a:p>
            <a:pPr algn="r" eaLnBrk="1" hangingPunct="1">
              <a:spcBef>
                <a:spcPct val="20000"/>
              </a:spcBef>
            </a:pPr>
            <a:r>
              <a:rPr lang="zh-CN" altLang="zh-CN" sz="1055" dirty="0">
                <a:solidFill>
                  <a:srgbClr val="FFFFFF"/>
                </a:solidFill>
                <a:latin typeface="FrutigerNext LT Regular" pitchFamily="34" charset="0"/>
              </a:rPr>
              <a:t>Font to be used by customers and </a:t>
            </a:r>
          </a:p>
          <a:p>
            <a:pPr algn="r" eaLnBrk="1" hangingPunct="1">
              <a:spcBef>
                <a:spcPct val="20000"/>
              </a:spcBef>
            </a:pPr>
            <a:r>
              <a:rPr lang="zh-CN" altLang="zh-CN" sz="1055" dirty="0">
                <a:solidFill>
                  <a:srgbClr val="FFFFFF"/>
                </a:solidFill>
                <a:latin typeface="FrutigerNext LT Regular" pitchFamily="34" charset="0"/>
              </a:rPr>
              <a:t>partners : </a:t>
            </a:r>
          </a:p>
          <a:p>
            <a:pPr algn="r" eaLnBrk="1" hangingPunct="1">
              <a:spcBef>
                <a:spcPct val="20000"/>
              </a:spcBef>
            </a:pPr>
            <a:r>
              <a:rPr lang="zh-CN" altLang="zh-CN" sz="1055" dirty="0">
                <a:solidFill>
                  <a:srgbClr val="FFFFFF"/>
                </a:solidFill>
                <a:latin typeface="FrutigerNext LT Regular" pitchFamily="34" charset="0"/>
              </a:rPr>
              <a:t>Arial</a:t>
            </a:r>
          </a:p>
          <a:p>
            <a:pPr algn="r" eaLnBrk="1" hangingPunct="1">
              <a:spcBef>
                <a:spcPct val="20000"/>
              </a:spcBef>
            </a:pPr>
            <a:endParaRPr lang="zh-CN" altLang="zh-CN" sz="1055" dirty="0">
              <a:solidFill>
                <a:srgbClr val="FFFFFF"/>
              </a:solidFill>
              <a:latin typeface="FrutigerNext LT Regular" pitchFamily="34" charset="0"/>
            </a:endParaRPr>
          </a:p>
          <a:p>
            <a:pPr algn="r" eaLnBrk="1" hangingPunct="1">
              <a:spcBef>
                <a:spcPct val="20000"/>
              </a:spcBef>
            </a:pPr>
            <a:endParaRPr lang="zh-CN" altLang="zh-CN" sz="1055" dirty="0">
              <a:solidFill>
                <a:srgbClr val="FFFFFF"/>
              </a:solidFill>
              <a:latin typeface="FrutigerNext LT Regular" pitchFamily="34" charset="0"/>
            </a:endParaRPr>
          </a:p>
          <a:p>
            <a:pPr algn="r" eaLnBrk="1" hangingPunct="1">
              <a:spcBef>
                <a:spcPct val="20000"/>
              </a:spcBef>
            </a:pPr>
            <a:endParaRPr lang="zh-CN" altLang="zh-CN" sz="1055" dirty="0">
              <a:solidFill>
                <a:srgbClr val="FFFFFF"/>
              </a:solidFill>
              <a:latin typeface="FrutigerNext LT Regular" pitchFamily="34" charset="0"/>
            </a:endParaRPr>
          </a:p>
          <a:p>
            <a:pPr algn="r" eaLnBrk="1" hangingPunct="1">
              <a:spcBef>
                <a:spcPct val="20000"/>
              </a:spcBef>
            </a:pPr>
            <a:r>
              <a:rPr lang="zh-CN" altLang="zh-CN" sz="1055" dirty="0">
                <a:solidFill>
                  <a:srgbClr val="FFFFFF"/>
                </a:solidFill>
                <a:latin typeface="FrutigerNext LT Regular" pitchFamily="34" charset="0"/>
              </a:rPr>
              <a:t>Slide text :20-22pt</a:t>
            </a:r>
          </a:p>
          <a:p>
            <a:pPr algn="r" eaLnBrk="1" hangingPunct="1">
              <a:spcBef>
                <a:spcPct val="20000"/>
              </a:spcBef>
            </a:pPr>
            <a:r>
              <a:rPr lang="zh-CN" altLang="zh-CN" sz="1055" dirty="0">
                <a:solidFill>
                  <a:srgbClr val="FFFFFF"/>
                </a:solidFill>
                <a:latin typeface="FrutigerNext LT Regular" pitchFamily="34" charset="0"/>
              </a:rPr>
              <a:t>Bullets level 2-5:</a:t>
            </a:r>
          </a:p>
          <a:p>
            <a:pPr algn="r" eaLnBrk="1" hangingPunct="1">
              <a:spcBef>
                <a:spcPct val="20000"/>
              </a:spcBef>
            </a:pPr>
            <a:r>
              <a:rPr lang="zh-CN" altLang="zh-CN" sz="1055" dirty="0">
                <a:solidFill>
                  <a:srgbClr val="FFFFFF"/>
                </a:solidFill>
                <a:latin typeface="FrutigerNext LT Regular" pitchFamily="34" charset="0"/>
              </a:rPr>
              <a:t> 18pt  </a:t>
            </a:r>
          </a:p>
          <a:p>
            <a:pPr algn="r" eaLnBrk="1" hangingPunct="1">
              <a:spcBef>
                <a:spcPct val="20000"/>
              </a:spcBef>
            </a:pPr>
            <a:r>
              <a:rPr lang="zh-CN" altLang="zh-CN" sz="1055" dirty="0">
                <a:solidFill>
                  <a:srgbClr val="FFFFFF"/>
                </a:solidFill>
                <a:latin typeface="FrutigerNext LT Regular" pitchFamily="34" charset="0"/>
              </a:rPr>
              <a:t>Color:Black</a:t>
            </a:r>
          </a:p>
          <a:p>
            <a:pPr algn="r" eaLnBrk="1" hangingPunct="1">
              <a:spcBef>
                <a:spcPct val="20000"/>
              </a:spcBef>
            </a:pPr>
            <a:r>
              <a:rPr lang="zh-CN" altLang="zh-CN" sz="1055" dirty="0">
                <a:solidFill>
                  <a:srgbClr val="FFFFFF"/>
                </a:solidFill>
                <a:latin typeface="FrutigerNext LT Regular" pitchFamily="34" charset="0"/>
              </a:rPr>
              <a:t>Corporate Font :</a:t>
            </a:r>
          </a:p>
          <a:p>
            <a:pPr algn="r" eaLnBrk="1" hangingPunct="1">
              <a:spcBef>
                <a:spcPct val="20000"/>
              </a:spcBef>
            </a:pPr>
            <a:r>
              <a:rPr lang="zh-CN" altLang="zh-CN" sz="1055" dirty="0">
                <a:solidFill>
                  <a:srgbClr val="FFFFFF"/>
                </a:solidFill>
                <a:latin typeface="FrutigerNext LT Regular" pitchFamily="34" charset="0"/>
              </a:rPr>
              <a:t>FrutigerNext LT Medium</a:t>
            </a:r>
          </a:p>
          <a:p>
            <a:pPr algn="r" eaLnBrk="1" hangingPunct="1">
              <a:spcBef>
                <a:spcPct val="20000"/>
              </a:spcBef>
            </a:pPr>
            <a:r>
              <a:rPr lang="zh-CN" altLang="zh-CN" sz="1055" dirty="0">
                <a:solidFill>
                  <a:srgbClr val="FFFFFF"/>
                </a:solidFill>
                <a:latin typeface="FrutigerNext LT Regular" pitchFamily="34" charset="0"/>
              </a:rPr>
              <a:t>Font to be used by customers and </a:t>
            </a:r>
          </a:p>
          <a:p>
            <a:pPr algn="r" eaLnBrk="1" hangingPunct="1">
              <a:spcBef>
                <a:spcPct val="20000"/>
              </a:spcBef>
            </a:pPr>
            <a:r>
              <a:rPr lang="zh-CN" altLang="zh-CN" sz="1055" dirty="0">
                <a:solidFill>
                  <a:srgbClr val="FFFFFF"/>
                </a:solidFill>
                <a:latin typeface="FrutigerNext LT Regular" pitchFamily="34" charset="0"/>
              </a:rPr>
              <a:t>partners : </a:t>
            </a:r>
          </a:p>
          <a:p>
            <a:pPr algn="r" eaLnBrk="1" hangingPunct="1">
              <a:spcBef>
                <a:spcPct val="20000"/>
              </a:spcBef>
            </a:pPr>
            <a:r>
              <a:rPr lang="zh-CN" altLang="zh-CN" sz="1055"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5934" y="57159"/>
            <a:ext cx="1727200" cy="106475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15" tIns="43852" rIns="87715" bIns="43852">
            <a:spAutoFit/>
          </a:bodyPr>
          <a:lstStyle/>
          <a:p>
            <a:r>
              <a:rPr lang="en-US" altLang="zh-CN" sz="1055" dirty="0">
                <a:solidFill>
                  <a:srgbClr val="FFFFFF"/>
                </a:solidFill>
                <a:latin typeface="FrutigerNext LT Regular" pitchFamily="34" charset="0"/>
              </a:rPr>
              <a:t>Top right  corner  for   field-mark, customer or partner logotypes. </a:t>
            </a:r>
          </a:p>
          <a:p>
            <a:endParaRPr lang="en-US" altLang="zh-CN" sz="1055" dirty="0">
              <a:solidFill>
                <a:srgbClr val="FFFFFF"/>
              </a:solidFill>
              <a:latin typeface="FrutigerNext LT Regular" pitchFamily="34" charset="0"/>
            </a:endParaRPr>
          </a:p>
          <a:p>
            <a:r>
              <a:rPr lang="en-US" altLang="zh-CN" sz="1055" dirty="0">
                <a:solidFill>
                  <a:srgbClr val="FFFFFF"/>
                </a:solidFill>
                <a:latin typeface="FrutigerNext LT Regular" pitchFamily="34" charset="0"/>
              </a:rPr>
              <a:t>----------------   </a:t>
            </a:r>
          </a:p>
          <a:p>
            <a:endParaRPr lang="zh-CN" altLang="en-US" sz="1055" dirty="0">
              <a:solidFill>
                <a:srgbClr val="FFFFFF"/>
              </a:solidFill>
              <a:latin typeface="FrutigerNext LT Regular" pitchFamily="34" charset="0"/>
            </a:endParaRPr>
          </a:p>
        </p:txBody>
      </p:sp>
      <p:sp>
        <p:nvSpPr>
          <p:cNvPr id="10325" name="Text Box 85"/>
          <p:cNvSpPr txBox="1">
            <a:spLocks noChangeArrowheads="1"/>
          </p:cNvSpPr>
          <p:nvPr/>
        </p:nvSpPr>
        <p:spPr bwMode="auto">
          <a:xfrm>
            <a:off x="12335934" y="1196983"/>
            <a:ext cx="1727200" cy="1715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15" tIns="43852" rIns="87715" bIns="43852">
            <a:spAutoFit/>
          </a:bodyPr>
          <a:lstStyle/>
          <a:p>
            <a:r>
              <a:rPr lang="en-US" altLang="zh-CN" sz="1055"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055"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5047626" y="6465937"/>
            <a:ext cx="2488539" cy="177421"/>
          </a:xfrm>
          <a:prstGeom prst="rect">
            <a:avLst/>
          </a:prstGeom>
          <a:noFill/>
          <a:ln w="9525" algn="ctr">
            <a:noFill/>
            <a:miter lim="800000"/>
          </a:ln>
          <a:effectLst/>
        </p:spPr>
        <p:txBody>
          <a:bodyPr wrap="square" lIns="76816" tIns="0" rIns="76816" bIns="0">
            <a:spAutoFit/>
          </a:bodyPr>
          <a:lstStyle/>
          <a:p>
            <a:pPr defTabSz="768985" eaLnBrk="0" hangingPunct="0">
              <a:defRPr/>
            </a:pPr>
            <a:r>
              <a:rPr lang="en-US" altLang="zh-CN" sz="1155" dirty="0">
                <a:solidFill>
                  <a:srgbClr val="000000"/>
                </a:solidFill>
                <a:latin typeface="FrutigerNext LT Medium"/>
                <a:ea typeface="华文细黑" panose="02010600040101010101" pitchFamily="2" charset="-122"/>
              </a:rPr>
              <a:t>Huawei Confidential</a:t>
            </a:r>
          </a:p>
        </p:txBody>
      </p:sp>
      <p:sp>
        <p:nvSpPr>
          <p:cNvPr id="82" name="Rectangle 5"/>
          <p:cNvSpPr>
            <a:spLocks noChangeArrowheads="1"/>
          </p:cNvSpPr>
          <p:nvPr/>
        </p:nvSpPr>
        <p:spPr bwMode="auto">
          <a:xfrm>
            <a:off x="8481489" y="6480631"/>
            <a:ext cx="2796115"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155" smtClean="0">
                <a:solidFill>
                  <a:srgbClr val="000000"/>
                </a:solidFill>
                <a:latin typeface="FrutigerNext LT Bold" pitchFamily="1" charset="0"/>
                <a:ea typeface="MS PGothic" panose="020B0600070205080204" pitchFamily="34" charset="-128"/>
              </a:rPr>
              <a:t>‹#›</a:t>
            </a:fld>
            <a:endParaRPr lang="en-GB" altLang="zh-CN" sz="1155" dirty="0">
              <a:solidFill>
                <a:srgbClr val="000000"/>
              </a:solidFill>
              <a:latin typeface="FrutigerNext LT Bold" pitchFamily="1"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Lst>
  <p:transition advClick="0" advTm="8000">
    <p:fade thruBlk="1"/>
  </p:transition>
  <p:txStyles>
    <p:titleStyle>
      <a:lvl1pPr algn="l" rtl="0" eaLnBrk="0" fontAlgn="base" hangingPunct="0">
        <a:spcBef>
          <a:spcPct val="0"/>
        </a:spcBef>
        <a:spcAft>
          <a:spcPct val="0"/>
        </a:spcAft>
        <a:defRPr sz="3075" b="1">
          <a:solidFill>
            <a:srgbClr val="990000"/>
          </a:solidFill>
          <a:latin typeface="FrutigerNext LT Medium" pitchFamily="34" charset="0"/>
          <a:ea typeface="黑体" panose="02010609060101010101" pitchFamily="2" charset="-122"/>
          <a:cs typeface="+mj-cs"/>
        </a:defRPr>
      </a:lvl1pPr>
      <a:lvl2pPr algn="l" rtl="0" eaLnBrk="0" fontAlgn="base" hangingPunct="0">
        <a:spcBef>
          <a:spcPct val="0"/>
        </a:spcBef>
        <a:spcAft>
          <a:spcPct val="0"/>
        </a:spcAft>
        <a:defRPr sz="3075" b="1">
          <a:solidFill>
            <a:srgbClr val="990000"/>
          </a:solidFill>
          <a:latin typeface="FrutigerNext LT Medium" pitchFamily="34" charset="0"/>
          <a:ea typeface="黑体" panose="02010609060101010101" pitchFamily="2" charset="-122"/>
          <a:cs typeface="宋体" panose="02010600030101010101" pitchFamily="2" charset="-122"/>
        </a:defRPr>
      </a:lvl2pPr>
      <a:lvl3pPr algn="l" rtl="0" eaLnBrk="0" fontAlgn="base" hangingPunct="0">
        <a:spcBef>
          <a:spcPct val="0"/>
        </a:spcBef>
        <a:spcAft>
          <a:spcPct val="0"/>
        </a:spcAft>
        <a:defRPr sz="3075" b="1">
          <a:solidFill>
            <a:srgbClr val="990000"/>
          </a:solidFill>
          <a:latin typeface="FrutigerNext LT Medium" pitchFamily="34" charset="0"/>
          <a:ea typeface="黑体" panose="02010609060101010101" pitchFamily="2" charset="-122"/>
          <a:cs typeface="宋体" panose="02010600030101010101" pitchFamily="2" charset="-122"/>
        </a:defRPr>
      </a:lvl3pPr>
      <a:lvl4pPr algn="l" rtl="0" eaLnBrk="0" fontAlgn="base" hangingPunct="0">
        <a:spcBef>
          <a:spcPct val="0"/>
        </a:spcBef>
        <a:spcAft>
          <a:spcPct val="0"/>
        </a:spcAft>
        <a:defRPr sz="3075" b="1">
          <a:solidFill>
            <a:srgbClr val="990000"/>
          </a:solidFill>
          <a:latin typeface="FrutigerNext LT Medium" pitchFamily="34" charset="0"/>
          <a:ea typeface="黑体" panose="02010609060101010101" pitchFamily="2" charset="-122"/>
          <a:cs typeface="宋体" panose="02010600030101010101" pitchFamily="2" charset="-122"/>
        </a:defRPr>
      </a:lvl4pPr>
      <a:lvl5pPr algn="l" rtl="0" eaLnBrk="0" fontAlgn="base" hangingPunct="0">
        <a:spcBef>
          <a:spcPct val="0"/>
        </a:spcBef>
        <a:spcAft>
          <a:spcPct val="0"/>
        </a:spcAft>
        <a:defRPr sz="3075" b="1">
          <a:solidFill>
            <a:srgbClr val="990000"/>
          </a:solidFill>
          <a:latin typeface="FrutigerNext LT Medium" pitchFamily="34" charset="0"/>
          <a:ea typeface="黑体" panose="02010609060101010101" pitchFamily="2" charset="-122"/>
          <a:cs typeface="宋体" panose="02010600030101010101" pitchFamily="2" charset="-122"/>
        </a:defRPr>
      </a:lvl5pPr>
      <a:lvl6pPr marL="438785" algn="l" rtl="0" eaLnBrk="1" fontAlgn="base" hangingPunct="1">
        <a:spcBef>
          <a:spcPct val="0"/>
        </a:spcBef>
        <a:spcAft>
          <a:spcPct val="0"/>
        </a:spcAft>
        <a:defRPr sz="3075"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876935" algn="l" rtl="0" eaLnBrk="1" fontAlgn="base" hangingPunct="1">
        <a:spcBef>
          <a:spcPct val="0"/>
        </a:spcBef>
        <a:spcAft>
          <a:spcPct val="0"/>
        </a:spcAft>
        <a:defRPr sz="3075"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15720" algn="l" rtl="0" eaLnBrk="1" fontAlgn="base" hangingPunct="1">
        <a:spcBef>
          <a:spcPct val="0"/>
        </a:spcBef>
        <a:spcAft>
          <a:spcPct val="0"/>
        </a:spcAft>
        <a:defRPr sz="3075"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754505" algn="l" rtl="0" eaLnBrk="1" fontAlgn="base" hangingPunct="1">
        <a:spcBef>
          <a:spcPct val="0"/>
        </a:spcBef>
        <a:spcAft>
          <a:spcPct val="0"/>
        </a:spcAft>
        <a:defRPr sz="3075"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28930" indent="-328930"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1925" b="1">
          <a:solidFill>
            <a:schemeClr val="tx1"/>
          </a:solidFill>
          <a:latin typeface="FrutigerNext LT Regular" pitchFamily="34" charset="0"/>
          <a:ea typeface="黑体" panose="02010609060101010101" pitchFamily="2" charset="-122"/>
          <a:cs typeface="+mn-cs"/>
        </a:defRPr>
      </a:lvl1pPr>
      <a:lvl2pPr marL="712470" indent="-27432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096645" indent="-219075" algn="l" rtl="0" eaLnBrk="0" fontAlgn="base" hangingPunct="0">
        <a:lnSpc>
          <a:spcPct val="140000"/>
        </a:lnSpc>
        <a:spcBef>
          <a:spcPct val="0"/>
        </a:spcBef>
        <a:spcAft>
          <a:spcPct val="0"/>
        </a:spcAft>
        <a:buSzPct val="50000"/>
        <a:buFont typeface="Wingdings" panose="05000000000000000000" pitchFamily="2" charset="2"/>
        <a:buChar char="n"/>
        <a:defRPr sz="1540">
          <a:solidFill>
            <a:schemeClr val="tx1"/>
          </a:solidFill>
          <a:latin typeface="FrutigerNext LT Regular" pitchFamily="34" charset="0"/>
          <a:ea typeface="+mn-ea"/>
          <a:cs typeface="+mn-cs"/>
        </a:defRPr>
      </a:lvl3pPr>
      <a:lvl4pPr marL="1534795" indent="-219075" algn="l" rtl="0" eaLnBrk="0" fontAlgn="base" hangingPunct="0">
        <a:lnSpc>
          <a:spcPct val="140000"/>
        </a:lnSpc>
        <a:spcBef>
          <a:spcPct val="0"/>
        </a:spcBef>
        <a:spcAft>
          <a:spcPct val="0"/>
        </a:spcAft>
        <a:buChar char="–"/>
        <a:defRPr sz="1345">
          <a:solidFill>
            <a:schemeClr val="tx1"/>
          </a:solidFill>
          <a:latin typeface="FrutigerNext LT Regular" pitchFamily="34" charset="0"/>
          <a:ea typeface="+mn-ea"/>
          <a:cs typeface="+mn-cs"/>
        </a:defRPr>
      </a:lvl4pPr>
      <a:lvl5pPr marL="1973580" indent="-219075" algn="l" rtl="0" eaLnBrk="0" fontAlgn="base" hangingPunct="0">
        <a:lnSpc>
          <a:spcPct val="140000"/>
        </a:lnSpc>
        <a:spcBef>
          <a:spcPct val="0"/>
        </a:spcBef>
        <a:spcAft>
          <a:spcPct val="0"/>
        </a:spcAft>
        <a:buFont typeface="Arial" panose="020B0604020202020204" pitchFamily="34" charset="0"/>
        <a:buChar char="~"/>
        <a:defRPr sz="1155">
          <a:solidFill>
            <a:schemeClr val="tx1"/>
          </a:solidFill>
          <a:latin typeface="FrutigerNext LT Regular" pitchFamily="34" charset="0"/>
          <a:ea typeface="+mn-ea"/>
          <a:cs typeface="+mn-cs"/>
        </a:defRPr>
      </a:lvl5pPr>
      <a:lvl6pPr marL="2411730" indent="-219075"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6pPr>
      <a:lvl7pPr marL="2850515" indent="-219075"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7pPr>
      <a:lvl8pPr marL="3289300" indent="-219075"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8pPr>
      <a:lvl9pPr marL="3727450" indent="-219075" algn="l" rtl="0" eaLnBrk="1" fontAlgn="base" hangingPunct="1">
        <a:spcBef>
          <a:spcPct val="20000"/>
        </a:spcBef>
        <a:spcAft>
          <a:spcPct val="0"/>
        </a:spcAft>
        <a:buFont typeface="Arial" panose="020B0604020202020204" pitchFamily="34" charset="0"/>
        <a:buChar char="~"/>
        <a:defRPr sz="1540">
          <a:solidFill>
            <a:schemeClr val="tx1"/>
          </a:solidFill>
          <a:latin typeface="+mn-lt"/>
          <a:ea typeface="+mn-ea"/>
          <a:cs typeface="+mn-cs"/>
        </a:defRPr>
      </a:lvl9pPr>
    </p:bodyStyle>
    <p:otherStyle>
      <a:defPPr>
        <a:defRPr lang="zh-CN"/>
      </a:defPPr>
      <a:lvl1pPr marL="0" algn="l" defTabSz="876935" rtl="0" eaLnBrk="1" latinLnBrk="0" hangingPunct="1">
        <a:defRPr sz="1730" kern="1200">
          <a:solidFill>
            <a:schemeClr val="tx1"/>
          </a:solidFill>
          <a:latin typeface="+mn-lt"/>
          <a:ea typeface="+mn-ea"/>
          <a:cs typeface="+mn-cs"/>
        </a:defRPr>
      </a:lvl1pPr>
      <a:lvl2pPr marL="438785" algn="l" defTabSz="876935" rtl="0" eaLnBrk="1" latinLnBrk="0" hangingPunct="1">
        <a:defRPr sz="1730" kern="1200">
          <a:solidFill>
            <a:schemeClr val="tx1"/>
          </a:solidFill>
          <a:latin typeface="+mn-lt"/>
          <a:ea typeface="+mn-ea"/>
          <a:cs typeface="+mn-cs"/>
        </a:defRPr>
      </a:lvl2pPr>
      <a:lvl3pPr marL="876935" algn="l" defTabSz="876935" rtl="0" eaLnBrk="1" latinLnBrk="0" hangingPunct="1">
        <a:defRPr sz="1730" kern="1200">
          <a:solidFill>
            <a:schemeClr val="tx1"/>
          </a:solidFill>
          <a:latin typeface="+mn-lt"/>
          <a:ea typeface="+mn-ea"/>
          <a:cs typeface="+mn-cs"/>
        </a:defRPr>
      </a:lvl3pPr>
      <a:lvl4pPr marL="1315720" algn="l" defTabSz="876935" rtl="0" eaLnBrk="1" latinLnBrk="0" hangingPunct="1">
        <a:defRPr sz="1730" kern="1200">
          <a:solidFill>
            <a:schemeClr val="tx1"/>
          </a:solidFill>
          <a:latin typeface="+mn-lt"/>
          <a:ea typeface="+mn-ea"/>
          <a:cs typeface="+mn-cs"/>
        </a:defRPr>
      </a:lvl4pPr>
      <a:lvl5pPr marL="1754505" algn="l" defTabSz="876935" rtl="0" eaLnBrk="1" latinLnBrk="0" hangingPunct="1">
        <a:defRPr sz="1730" kern="1200">
          <a:solidFill>
            <a:schemeClr val="tx1"/>
          </a:solidFill>
          <a:latin typeface="+mn-lt"/>
          <a:ea typeface="+mn-ea"/>
          <a:cs typeface="+mn-cs"/>
        </a:defRPr>
      </a:lvl5pPr>
      <a:lvl6pPr marL="2192655" algn="l" defTabSz="876935" rtl="0" eaLnBrk="1" latinLnBrk="0" hangingPunct="1">
        <a:defRPr sz="1730" kern="1200">
          <a:solidFill>
            <a:schemeClr val="tx1"/>
          </a:solidFill>
          <a:latin typeface="+mn-lt"/>
          <a:ea typeface="+mn-ea"/>
          <a:cs typeface="+mn-cs"/>
        </a:defRPr>
      </a:lvl6pPr>
      <a:lvl7pPr marL="2631440" algn="l" defTabSz="876935" rtl="0" eaLnBrk="1" latinLnBrk="0" hangingPunct="1">
        <a:defRPr sz="1730" kern="1200">
          <a:solidFill>
            <a:schemeClr val="tx1"/>
          </a:solidFill>
          <a:latin typeface="+mn-lt"/>
          <a:ea typeface="+mn-ea"/>
          <a:cs typeface="+mn-cs"/>
        </a:defRPr>
      </a:lvl7pPr>
      <a:lvl8pPr marL="3069590" algn="l" defTabSz="876935" rtl="0" eaLnBrk="1" latinLnBrk="0" hangingPunct="1">
        <a:defRPr sz="1730" kern="1200">
          <a:solidFill>
            <a:schemeClr val="tx1"/>
          </a:solidFill>
          <a:latin typeface="+mn-lt"/>
          <a:ea typeface="+mn-ea"/>
          <a:cs typeface="+mn-cs"/>
        </a:defRPr>
      </a:lvl8pPr>
      <a:lvl9pPr marL="3508375" algn="l" defTabSz="876935" rtl="0" eaLnBrk="1" latinLnBrk="0" hangingPunct="1">
        <a:defRPr sz="17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p:nvPr/>
        </p:nvSpPr>
        <p:spPr bwMode="auto">
          <a:xfrm>
            <a:off x="161120" y="12990"/>
            <a:ext cx="11969530" cy="55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08" rIns="91417" bIns="45708" numCol="1" anchor="ctr" anchorCtr="0" compatLnSpc="1"/>
          <a:lstStyle>
            <a:lvl1pPr algn="l" rtl="0" eaLnBrk="0" fontAlgn="base" hangingPunct="0">
              <a:spcBef>
                <a:spcPct val="0"/>
              </a:spcBef>
              <a:spcAft>
                <a:spcPct val="0"/>
              </a:spcAft>
              <a:defRPr sz="3000" b="1">
                <a:solidFill>
                  <a:srgbClr val="990000"/>
                </a:solidFill>
                <a:latin typeface="+mj-lt"/>
                <a:ea typeface="+mj-ea"/>
                <a:cs typeface="+mj-cs"/>
              </a:defRPr>
            </a:lvl1pPr>
            <a:lvl2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5pPr>
            <a:lvl6pPr marL="39179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6pPr>
            <a:lvl7pPr marL="78359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7pPr>
            <a:lvl8pPr marL="117538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8pPr>
            <a:lvl9pPr marL="156718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rgbClr val="990000"/>
                </a:solidFill>
                <a:effectLst/>
                <a:uLnTx/>
                <a:uFillTx/>
                <a:latin typeface="微软雅黑" panose="020B0503020204020204" pitchFamily="34" charset="-122"/>
                <a:ea typeface="微软雅黑" panose="020B0503020204020204" pitchFamily="34" charset="-122"/>
                <a:cs typeface="+mj-cs"/>
              </a:rPr>
              <a:t>MindSpore</a:t>
            </a:r>
            <a:r>
              <a:rPr kumimoji="0" lang="zh-CN" altLang="en-US" sz="2000" b="1" i="0" u="none" strike="noStrike" kern="0" cap="none" spc="0" normalizeH="0" baseline="0" noProof="0">
                <a:ln>
                  <a:noFill/>
                </a:ln>
                <a:solidFill>
                  <a:srgbClr val="990000"/>
                </a:solidFill>
                <a:effectLst/>
                <a:uLnTx/>
                <a:uFillTx/>
                <a:latin typeface="微软雅黑" panose="020B0503020204020204" pitchFamily="34" charset="-122"/>
                <a:ea typeface="微软雅黑" panose="020B0503020204020204" pitchFamily="34" charset="-122"/>
                <a:cs typeface="+mj-cs"/>
              </a:rPr>
              <a:t>合作需求</a:t>
            </a:r>
            <a:endParaRPr kumimoji="0" lang="zh-CN" altLang="en-US" sz="2000" b="1" i="0" u="none" strike="noStrike" kern="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custDataLst>
              <p:tags r:id="rId1"/>
            </p:custDataLst>
          </p:nvPr>
        </p:nvSpPr>
        <p:spPr>
          <a:xfrm>
            <a:off x="0" y="573763"/>
            <a:ext cx="65903" cy="969484"/>
          </a:xfrm>
          <a:prstGeom prst="rect">
            <a:avLst/>
          </a:prstGeom>
          <a:solidFill>
            <a:srgbClr val="FFFFFF">
              <a:lumMod val="85000"/>
            </a:srgbClr>
          </a:solidFill>
          <a:ln>
            <a:noFill/>
          </a:ln>
        </p:spPr>
        <p:style>
          <a:lnRef idx="2">
            <a:srgbClr val="4276AA">
              <a:shade val="50000"/>
            </a:srgbClr>
          </a:lnRef>
          <a:fillRef idx="1">
            <a:srgbClr val="4276AA"/>
          </a:fillRef>
          <a:effectRef idx="0">
            <a:srgbClr val="4276AA"/>
          </a:effectRef>
          <a:fontRef idx="minor">
            <a:srgbClr val="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EF8B6AB-B898-AD12-65E1-14D9AFFF9D9C}"/>
              </a:ext>
            </a:extLst>
          </p:cNvPr>
          <p:cNvSpPr/>
          <p:nvPr/>
        </p:nvSpPr>
        <p:spPr>
          <a:xfrm>
            <a:off x="309561" y="588924"/>
            <a:ext cx="11529393" cy="1346907"/>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目标：</a:t>
            </a:r>
            <a:r>
              <a:rPr kumimoji="0" lang="zh-CN" altLang="en-US" sz="140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mn-cs"/>
                <a:sym typeface="+mn-ea"/>
              </a:rPr>
              <a:t>基于</a:t>
            </a:r>
            <a:r>
              <a:rPr kumimoji="0" lang="en-US" altLang="zh-CN" sz="1400" i="0" u="none" strike="noStrike" kern="1200" cap="none" spc="0" normalizeH="0" baseline="0" dirty="0" err="1">
                <a:solidFill>
                  <a:prstClr val="black"/>
                </a:solidFill>
                <a:latin typeface="微软雅黑" panose="020B0503020204020204" pitchFamily="34" charset="-122"/>
                <a:ea typeface="微软雅黑" panose="020B0503020204020204" pitchFamily="34" charset="-122"/>
                <a:cs typeface="+mn-cs"/>
                <a:sym typeface="+mn-ea"/>
              </a:rPr>
              <a:t>MindSpore</a:t>
            </a:r>
            <a:r>
              <a:rPr kumimoji="0" lang="zh-CN" altLang="en-US" sz="140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mn-cs"/>
                <a:sym typeface="+mn-ea"/>
              </a:rPr>
              <a:t>开发易用性强、性能优异的</a:t>
            </a:r>
            <a:r>
              <a:rPr kumimoji="0" lang="en-US" altLang="zh-CN" sz="1400" i="0" u="none" strike="noStrike" kern="1200" cap="none" spc="0" normalizeH="0" baseline="0" dirty="0" err="1">
                <a:solidFill>
                  <a:prstClr val="black"/>
                </a:solidFill>
                <a:latin typeface="微软雅黑" panose="020B0503020204020204" pitchFamily="34" charset="-122"/>
                <a:ea typeface="微软雅黑" panose="020B0503020204020204" pitchFamily="34" charset="-122"/>
                <a:cs typeface="+mn-cs"/>
                <a:sym typeface="+mn-ea"/>
              </a:rPr>
              <a:t>Syslab</a:t>
            </a:r>
            <a:r>
              <a:rPr lang="en-US" altLang="zh-CN" sz="1400" dirty="0">
                <a:solidFill>
                  <a:prstClr val="black"/>
                </a:solidFill>
                <a:latin typeface="微软雅黑" panose="020B0503020204020204" pitchFamily="34" charset="-122"/>
                <a:ea typeface="微软雅黑" panose="020B0503020204020204" pitchFamily="34" charset="-122"/>
                <a:sym typeface="+mn-ea"/>
              </a:rPr>
              <a:t> AI</a:t>
            </a:r>
            <a:r>
              <a:rPr lang="zh-CN" altLang="en-US" sz="1400" dirty="0">
                <a:solidFill>
                  <a:prstClr val="black"/>
                </a:solidFill>
                <a:latin typeface="微软雅黑" panose="020B0503020204020204" pitchFamily="34" charset="-122"/>
                <a:ea typeface="微软雅黑" panose="020B0503020204020204" pitchFamily="34" charset="-122"/>
                <a:sym typeface="+mn-ea"/>
              </a:rPr>
              <a:t>系列工具箱</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，并在高校、工业界推广应用</a:t>
            </a:r>
            <a:endPar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sz="1400" b="1" dirty="0">
                <a:solidFill>
                  <a:prstClr val="black"/>
                </a:solidFill>
                <a:latin typeface="微软雅黑" panose="020B0503020204020204" pitchFamily="34" charset="-122"/>
                <a:ea typeface="微软雅黑" panose="020B0503020204020204" pitchFamily="34" charset="-122"/>
              </a:rPr>
              <a:t>差距</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功能有待进一步扩充、性能有待提升、工业实际场景应用案例缺乏</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计划：</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在已有版本的基础上，进一步扩充功能，集成</a:t>
            </a:r>
            <a:r>
              <a:rPr lang="en-US" altLang="zh-CN" sz="1400" noProof="0" dirty="0" err="1">
                <a:ln>
                  <a:noFill/>
                </a:ln>
                <a:solidFill>
                  <a:prstClr val="black"/>
                </a:solidFill>
                <a:effectLst/>
                <a:uLnTx/>
                <a:uFillTx/>
                <a:latin typeface="微软雅黑" panose="020B0503020204020204" pitchFamily="34" charset="-122"/>
                <a:ea typeface="微软雅黑" panose="020B0503020204020204" pitchFamily="34" charset="-122"/>
                <a:sym typeface="+mn-ea"/>
              </a:rPr>
              <a:t>MindSpore</a:t>
            </a:r>
            <a:r>
              <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GPU</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以及分布式并行计算能力，提升性能，实现</a:t>
            </a:r>
            <a:r>
              <a:rPr lang="en-US" altLang="zh-CN" sz="1400" noProof="0" dirty="0" err="1">
                <a:ln>
                  <a:noFill/>
                </a:ln>
                <a:solidFill>
                  <a:prstClr val="black"/>
                </a:solidFill>
                <a:effectLst/>
                <a:uLnTx/>
                <a:uFillTx/>
                <a:latin typeface="微软雅黑" panose="020B0503020204020204" pitchFamily="34" charset="-122"/>
                <a:ea typeface="微软雅黑" panose="020B0503020204020204" pitchFamily="34" charset="-122"/>
                <a:sym typeface="+mn-ea"/>
              </a:rPr>
              <a:t>Sysplorer</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模型仿真数据端到端的网络训练，开发</a:t>
            </a:r>
            <a:r>
              <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2~3</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个典型工业应用案例，并宣传推广，计划</a:t>
            </a:r>
            <a:r>
              <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2</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次发布会相互站台</a:t>
            </a:r>
            <a:r>
              <a:rPr lang="zh-CN" altLang="en-US" sz="1400" dirty="0">
                <a:solidFill>
                  <a:prstClr val="black"/>
                </a:solidFill>
                <a:latin typeface="微软雅黑" panose="020B0503020204020204" pitchFamily="34" charset="-122"/>
                <a:ea typeface="微软雅黑" panose="020B0503020204020204" pitchFamily="34" charset="-122"/>
                <a:sym typeface="+mn-ea"/>
              </a:rPr>
              <a:t>。</a:t>
            </a:r>
            <a:endPar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pic>
        <p:nvPicPr>
          <p:cNvPr id="3" name="图片 2">
            <a:extLst>
              <a:ext uri="{FF2B5EF4-FFF2-40B4-BE49-F238E27FC236}">
                <a16:creationId xmlns:a16="http://schemas.microsoft.com/office/drawing/2014/main" id="{055B097C-51F2-6EA2-EC5E-579D719B107A}"/>
              </a:ext>
            </a:extLst>
          </p:cNvPr>
          <p:cNvPicPr>
            <a:picLocks noChangeAspect="1"/>
          </p:cNvPicPr>
          <p:nvPr/>
        </p:nvPicPr>
        <p:blipFill rotWithShape="1">
          <a:blip r:embed="rId4"/>
          <a:srcRect l="73810" t="2549" r="-73" b="-1566"/>
          <a:stretch/>
        </p:blipFill>
        <p:spPr>
          <a:xfrm>
            <a:off x="8483435" y="2280393"/>
            <a:ext cx="3506365" cy="4498476"/>
          </a:xfrm>
          <a:prstGeom prst="rect">
            <a:avLst/>
          </a:prstGeom>
        </p:spPr>
      </p:pic>
      <p:sp>
        <p:nvSpPr>
          <p:cNvPr id="6" name="矩形 5">
            <a:extLst>
              <a:ext uri="{FF2B5EF4-FFF2-40B4-BE49-F238E27FC236}">
                <a16:creationId xmlns:a16="http://schemas.microsoft.com/office/drawing/2014/main" id="{8985577C-E725-E55D-3EBE-630A43DF23C1}"/>
              </a:ext>
            </a:extLst>
          </p:cNvPr>
          <p:cNvSpPr/>
          <p:nvPr/>
        </p:nvSpPr>
        <p:spPr>
          <a:xfrm>
            <a:off x="309562" y="2850339"/>
            <a:ext cx="7795374" cy="3045682"/>
          </a:xfrm>
          <a:prstGeom prst="rect">
            <a:avLst/>
          </a:prstGeom>
          <a:solidFill>
            <a:schemeClr val="tx2">
              <a:lumMod val="20000"/>
              <a:lumOff val="8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accent5">
                  <a:lumMod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E73F21C-B67D-34A1-309D-5D1272147782}"/>
              </a:ext>
            </a:extLst>
          </p:cNvPr>
          <p:cNvSpPr/>
          <p:nvPr/>
        </p:nvSpPr>
        <p:spPr>
          <a:xfrm>
            <a:off x="791248" y="3046627"/>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应用层</a:t>
            </a:r>
          </a:p>
        </p:txBody>
      </p:sp>
      <p:sp>
        <p:nvSpPr>
          <p:cNvPr id="8" name="矩形 7">
            <a:extLst>
              <a:ext uri="{FF2B5EF4-FFF2-40B4-BE49-F238E27FC236}">
                <a16:creationId xmlns:a16="http://schemas.microsoft.com/office/drawing/2014/main" id="{0016D978-DF01-F87B-9CC4-76FAAD2D2DB1}"/>
              </a:ext>
            </a:extLst>
          </p:cNvPr>
          <p:cNvSpPr/>
          <p:nvPr/>
        </p:nvSpPr>
        <p:spPr>
          <a:xfrm>
            <a:off x="792231" y="3477262"/>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可视化</a:t>
            </a:r>
          </a:p>
        </p:txBody>
      </p:sp>
      <p:sp>
        <p:nvSpPr>
          <p:cNvPr id="9" name="矩形 8">
            <a:extLst>
              <a:ext uri="{FF2B5EF4-FFF2-40B4-BE49-F238E27FC236}">
                <a16:creationId xmlns:a16="http://schemas.microsoft.com/office/drawing/2014/main" id="{F8BEF74D-158C-11F3-37F6-7627FA2D2051}"/>
              </a:ext>
            </a:extLst>
          </p:cNvPr>
          <p:cNvSpPr/>
          <p:nvPr/>
        </p:nvSpPr>
        <p:spPr>
          <a:xfrm>
            <a:off x="791248" y="3961736"/>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训练层</a:t>
            </a:r>
          </a:p>
        </p:txBody>
      </p:sp>
      <p:sp>
        <p:nvSpPr>
          <p:cNvPr id="10" name="矩形 9">
            <a:extLst>
              <a:ext uri="{FF2B5EF4-FFF2-40B4-BE49-F238E27FC236}">
                <a16:creationId xmlns:a16="http://schemas.microsoft.com/office/drawing/2014/main" id="{6BB2CAD7-907C-311E-C5DF-807C341E6A23}"/>
              </a:ext>
            </a:extLst>
          </p:cNvPr>
          <p:cNvSpPr/>
          <p:nvPr/>
        </p:nvSpPr>
        <p:spPr>
          <a:xfrm>
            <a:off x="791248" y="4413367"/>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模型层</a:t>
            </a:r>
          </a:p>
        </p:txBody>
      </p:sp>
      <p:sp>
        <p:nvSpPr>
          <p:cNvPr id="11" name="矩形 10">
            <a:extLst>
              <a:ext uri="{FF2B5EF4-FFF2-40B4-BE49-F238E27FC236}">
                <a16:creationId xmlns:a16="http://schemas.microsoft.com/office/drawing/2014/main" id="{ECD1AA5A-C6A5-AAD8-5E39-2E672206DF7A}"/>
              </a:ext>
            </a:extLst>
          </p:cNvPr>
          <p:cNvSpPr/>
          <p:nvPr/>
        </p:nvSpPr>
        <p:spPr>
          <a:xfrm>
            <a:off x="791248" y="4897839"/>
            <a:ext cx="874940" cy="37962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数据层</a:t>
            </a:r>
          </a:p>
        </p:txBody>
      </p:sp>
      <p:sp>
        <p:nvSpPr>
          <p:cNvPr id="12" name="矩形 11">
            <a:extLst>
              <a:ext uri="{FF2B5EF4-FFF2-40B4-BE49-F238E27FC236}">
                <a16:creationId xmlns:a16="http://schemas.microsoft.com/office/drawing/2014/main" id="{AA1E3BC5-A45D-5741-97BE-9D873C74AA65}"/>
              </a:ext>
            </a:extLst>
          </p:cNvPr>
          <p:cNvSpPr/>
          <p:nvPr/>
        </p:nvSpPr>
        <p:spPr>
          <a:xfrm>
            <a:off x="794930" y="5410751"/>
            <a:ext cx="3432035" cy="40145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深度学习工具箱</a:t>
            </a:r>
          </a:p>
        </p:txBody>
      </p:sp>
      <p:sp>
        <p:nvSpPr>
          <p:cNvPr id="13" name="矩形 12">
            <a:extLst>
              <a:ext uri="{FF2B5EF4-FFF2-40B4-BE49-F238E27FC236}">
                <a16:creationId xmlns:a16="http://schemas.microsoft.com/office/drawing/2014/main" id="{CC9145C0-2F78-AE36-0EC6-8706484956C5}"/>
              </a:ext>
            </a:extLst>
          </p:cNvPr>
          <p:cNvSpPr/>
          <p:nvPr/>
        </p:nvSpPr>
        <p:spPr>
          <a:xfrm>
            <a:off x="4479641" y="5391750"/>
            <a:ext cx="3563385" cy="39916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强化学习工具箱</a:t>
            </a:r>
          </a:p>
        </p:txBody>
      </p:sp>
      <p:sp>
        <p:nvSpPr>
          <p:cNvPr id="14" name="矩形 13">
            <a:extLst>
              <a:ext uri="{FF2B5EF4-FFF2-40B4-BE49-F238E27FC236}">
                <a16:creationId xmlns:a16="http://schemas.microsoft.com/office/drawing/2014/main" id="{58416168-B5B4-6E90-766C-F556F8B4A2AD}"/>
              </a:ext>
            </a:extLst>
          </p:cNvPr>
          <p:cNvSpPr/>
          <p:nvPr/>
        </p:nvSpPr>
        <p:spPr>
          <a:xfrm>
            <a:off x="1880476" y="3046627"/>
            <a:ext cx="2335561"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应用</a:t>
            </a:r>
            <a:r>
              <a:rPr lang="en-US" altLang="zh-CN" sz="1200" b="1" dirty="0">
                <a:solidFill>
                  <a:schemeClr val="bg1"/>
                </a:solidFill>
                <a:latin typeface="微软雅黑" panose="020B0503020204020204" pitchFamily="34" charset="-122"/>
                <a:ea typeface="微软雅黑" panose="020B0503020204020204" pitchFamily="34" charset="-122"/>
              </a:rPr>
              <a:t>app</a:t>
            </a:r>
            <a:r>
              <a:rPr lang="zh-CN" altLang="en-US" sz="1200" b="1" dirty="0">
                <a:solidFill>
                  <a:schemeClr val="bg1"/>
                </a:solidFill>
                <a:latin typeface="微软雅黑" panose="020B0503020204020204" pitchFamily="34" charset="-122"/>
                <a:ea typeface="微软雅黑" panose="020B0503020204020204" pitchFamily="34" charset="-122"/>
              </a:rPr>
              <a:t>、导入导出接口</a:t>
            </a:r>
            <a:r>
              <a:rPr lang="en-US" altLang="zh-CN"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16C612E3-7419-3205-2822-EF6C3F207D3A}"/>
              </a:ext>
            </a:extLst>
          </p:cNvPr>
          <p:cNvSpPr/>
          <p:nvPr/>
        </p:nvSpPr>
        <p:spPr>
          <a:xfrm>
            <a:off x="1880476" y="3496243"/>
            <a:ext cx="2335561" cy="37962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网络结构、训练过程可视化</a:t>
            </a:r>
          </a:p>
        </p:txBody>
      </p:sp>
      <p:sp>
        <p:nvSpPr>
          <p:cNvPr id="16" name="矩形 15">
            <a:extLst>
              <a:ext uri="{FF2B5EF4-FFF2-40B4-BE49-F238E27FC236}">
                <a16:creationId xmlns:a16="http://schemas.microsoft.com/office/drawing/2014/main" id="{6FCBDB88-F4B5-8399-9B04-13B8E71DC582}"/>
              </a:ext>
            </a:extLst>
          </p:cNvPr>
          <p:cNvSpPr/>
          <p:nvPr/>
        </p:nvSpPr>
        <p:spPr>
          <a:xfrm>
            <a:off x="1880475" y="3962031"/>
            <a:ext cx="2335561" cy="3793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训练设置、优化计算</a:t>
            </a:r>
          </a:p>
        </p:txBody>
      </p:sp>
      <p:sp>
        <p:nvSpPr>
          <p:cNvPr id="17" name="矩形 16">
            <a:extLst>
              <a:ext uri="{FF2B5EF4-FFF2-40B4-BE49-F238E27FC236}">
                <a16:creationId xmlns:a16="http://schemas.microsoft.com/office/drawing/2014/main" id="{BF668016-1C81-A708-748D-EF9C6AEBD636}"/>
              </a:ext>
            </a:extLst>
          </p:cNvPr>
          <p:cNvSpPr/>
          <p:nvPr/>
        </p:nvSpPr>
        <p:spPr>
          <a:xfrm>
            <a:off x="1880475" y="4413366"/>
            <a:ext cx="2335561" cy="3793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网络模型：</a:t>
            </a:r>
            <a:r>
              <a:rPr lang="en-US" altLang="zh-CN" sz="1200" b="1" dirty="0">
                <a:solidFill>
                  <a:schemeClr val="bg1"/>
                </a:solidFill>
                <a:latin typeface="微软雅黑" panose="020B0503020204020204" pitchFamily="34" charset="-122"/>
                <a:ea typeface="微软雅黑" panose="020B0503020204020204" pitchFamily="34" charset="-122"/>
              </a:rPr>
              <a:t>RNN</a:t>
            </a:r>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LSTM…</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92657BB3-1231-F95F-2AD4-4DC9A4D5D546}"/>
              </a:ext>
            </a:extLst>
          </p:cNvPr>
          <p:cNvSpPr/>
          <p:nvPr/>
        </p:nvSpPr>
        <p:spPr>
          <a:xfrm>
            <a:off x="1880475" y="4897839"/>
            <a:ext cx="2335561" cy="37932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数据结构、数据存储</a:t>
            </a:r>
          </a:p>
        </p:txBody>
      </p:sp>
      <p:sp>
        <p:nvSpPr>
          <p:cNvPr id="19" name="矩形 18">
            <a:extLst>
              <a:ext uri="{FF2B5EF4-FFF2-40B4-BE49-F238E27FC236}">
                <a16:creationId xmlns:a16="http://schemas.microsoft.com/office/drawing/2014/main" id="{24B31771-C2CA-6E6A-2DD4-B5FAD5B210BF}"/>
              </a:ext>
            </a:extLst>
          </p:cNvPr>
          <p:cNvSpPr/>
          <p:nvPr/>
        </p:nvSpPr>
        <p:spPr>
          <a:xfrm>
            <a:off x="4429342" y="3046627"/>
            <a:ext cx="1047772" cy="5926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策略及值函数</a:t>
            </a:r>
          </a:p>
        </p:txBody>
      </p:sp>
      <p:sp>
        <p:nvSpPr>
          <p:cNvPr id="20" name="矩形 19">
            <a:extLst>
              <a:ext uri="{FF2B5EF4-FFF2-40B4-BE49-F238E27FC236}">
                <a16:creationId xmlns:a16="http://schemas.microsoft.com/office/drawing/2014/main" id="{B2DFB428-94CA-75FE-D093-E4E0861044F1}"/>
              </a:ext>
            </a:extLst>
          </p:cNvPr>
          <p:cNvSpPr/>
          <p:nvPr/>
        </p:nvSpPr>
        <p:spPr>
          <a:xfrm>
            <a:off x="4444776" y="3866352"/>
            <a:ext cx="1047772" cy="58203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环境模型</a:t>
            </a:r>
          </a:p>
        </p:txBody>
      </p:sp>
      <p:sp>
        <p:nvSpPr>
          <p:cNvPr id="21" name="矩形 20">
            <a:extLst>
              <a:ext uri="{FF2B5EF4-FFF2-40B4-BE49-F238E27FC236}">
                <a16:creationId xmlns:a16="http://schemas.microsoft.com/office/drawing/2014/main" id="{1B0590DA-DD9F-5348-DF73-65C1ED198948}"/>
              </a:ext>
            </a:extLst>
          </p:cNvPr>
          <p:cNvSpPr/>
          <p:nvPr/>
        </p:nvSpPr>
        <p:spPr>
          <a:xfrm>
            <a:off x="4475433" y="4661309"/>
            <a:ext cx="1047772" cy="5855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智能体</a:t>
            </a:r>
          </a:p>
        </p:txBody>
      </p:sp>
      <p:sp>
        <p:nvSpPr>
          <p:cNvPr id="22" name="矩形 21">
            <a:extLst>
              <a:ext uri="{FF2B5EF4-FFF2-40B4-BE49-F238E27FC236}">
                <a16:creationId xmlns:a16="http://schemas.microsoft.com/office/drawing/2014/main" id="{F1CFF03F-E64F-F1A6-F588-6E1ED2A3F36C}"/>
              </a:ext>
            </a:extLst>
          </p:cNvPr>
          <p:cNvSpPr/>
          <p:nvPr/>
        </p:nvSpPr>
        <p:spPr>
          <a:xfrm>
            <a:off x="5580356" y="4654166"/>
            <a:ext cx="2462671" cy="5926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chemeClr val="bg1"/>
                </a:solidFill>
                <a:latin typeface="微软雅黑" panose="020B0503020204020204" pitchFamily="34" charset="-122"/>
                <a:ea typeface="微软雅黑" panose="020B0503020204020204" pitchFamily="34" charset="-122"/>
              </a:rPr>
              <a:t>Qlearning</a:t>
            </a:r>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DQN</a:t>
            </a:r>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DDPG</a:t>
            </a:r>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PPO</a:t>
            </a:r>
            <a:r>
              <a:rPr lang="zh-CN" altLang="en-US" sz="1200" b="1" dirty="0">
                <a:solidFill>
                  <a:schemeClr val="bg1"/>
                </a:solidFill>
                <a:latin typeface="微软雅黑" panose="020B0503020204020204" pitchFamily="34" charset="-122"/>
                <a:ea typeface="微软雅黑" panose="020B0503020204020204" pitchFamily="34" charset="-122"/>
              </a:rPr>
              <a:t>等</a:t>
            </a:r>
          </a:p>
        </p:txBody>
      </p:sp>
      <p:sp>
        <p:nvSpPr>
          <p:cNvPr id="23" name="矩形 22">
            <a:extLst>
              <a:ext uri="{FF2B5EF4-FFF2-40B4-BE49-F238E27FC236}">
                <a16:creationId xmlns:a16="http://schemas.microsoft.com/office/drawing/2014/main" id="{B4F9424D-75E2-85C6-5518-493C15CCC97C}"/>
              </a:ext>
            </a:extLst>
          </p:cNvPr>
          <p:cNvSpPr/>
          <p:nvPr/>
        </p:nvSpPr>
        <p:spPr>
          <a:xfrm>
            <a:off x="5562167" y="3855701"/>
            <a:ext cx="2462671" cy="5926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方格问题、机器人、倒立摆等</a:t>
            </a:r>
          </a:p>
        </p:txBody>
      </p:sp>
      <p:sp>
        <p:nvSpPr>
          <p:cNvPr id="24" name="矩形 23">
            <a:extLst>
              <a:ext uri="{FF2B5EF4-FFF2-40B4-BE49-F238E27FC236}">
                <a16:creationId xmlns:a16="http://schemas.microsoft.com/office/drawing/2014/main" id="{2F2A5364-E91C-13E9-2C47-1EE5AA300AAE}"/>
              </a:ext>
            </a:extLst>
          </p:cNvPr>
          <p:cNvSpPr/>
          <p:nvPr/>
        </p:nvSpPr>
        <p:spPr>
          <a:xfrm>
            <a:off x="5551053" y="3046626"/>
            <a:ext cx="2462670" cy="5926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奖励函数、状态值函数、获取动作等</a:t>
            </a:r>
          </a:p>
        </p:txBody>
      </p:sp>
      <p:sp>
        <p:nvSpPr>
          <p:cNvPr id="25" name="矩形 24">
            <a:extLst>
              <a:ext uri="{FF2B5EF4-FFF2-40B4-BE49-F238E27FC236}">
                <a16:creationId xmlns:a16="http://schemas.microsoft.com/office/drawing/2014/main" id="{34919F25-4DF3-411D-85D5-2EBFE38C1384}"/>
              </a:ext>
            </a:extLst>
          </p:cNvPr>
          <p:cNvSpPr/>
          <p:nvPr/>
        </p:nvSpPr>
        <p:spPr>
          <a:xfrm>
            <a:off x="309561" y="6009243"/>
            <a:ext cx="7795374" cy="488489"/>
          </a:xfrm>
          <a:prstGeom prst="rect">
            <a:avLst/>
          </a:prstGeom>
          <a:solidFill>
            <a:schemeClr val="tx2">
              <a:lumMod val="20000"/>
              <a:lumOff val="8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矩形: 圆角 25">
            <a:extLst>
              <a:ext uri="{FF2B5EF4-FFF2-40B4-BE49-F238E27FC236}">
                <a16:creationId xmlns:a16="http://schemas.microsoft.com/office/drawing/2014/main" id="{7BF4EB1F-6D56-1AE3-1F86-2806FDD4C4B1}"/>
              </a:ext>
            </a:extLst>
          </p:cNvPr>
          <p:cNvSpPr/>
          <p:nvPr/>
        </p:nvSpPr>
        <p:spPr>
          <a:xfrm>
            <a:off x="1007272" y="6067950"/>
            <a:ext cx="6448605" cy="37334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      </a:t>
            </a:r>
            <a:r>
              <a:rPr lang="en-US" altLang="zh-CN" b="1" dirty="0" err="1">
                <a:solidFill>
                  <a:schemeClr val="bg1"/>
                </a:solidFill>
                <a:latin typeface="微软雅黑" panose="020B0503020204020204" pitchFamily="34" charset="-122"/>
                <a:ea typeface="微软雅黑" panose="020B0503020204020204" pitchFamily="34" charset="-122"/>
              </a:rPr>
              <a:t>MindSpore</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5867DE4F-4A28-FB1E-AA0A-E3246DD3CDB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0164"/>
          <a:stretch/>
        </p:blipFill>
        <p:spPr>
          <a:xfrm>
            <a:off x="2662517" y="6092309"/>
            <a:ext cx="531738" cy="291114"/>
          </a:xfrm>
          <a:prstGeom prst="rect">
            <a:avLst/>
          </a:prstGeom>
        </p:spPr>
      </p:pic>
      <p:sp>
        <p:nvSpPr>
          <p:cNvPr id="28" name="矩形 27">
            <a:extLst>
              <a:ext uri="{FF2B5EF4-FFF2-40B4-BE49-F238E27FC236}">
                <a16:creationId xmlns:a16="http://schemas.microsoft.com/office/drawing/2014/main" id="{1C20C066-10FF-E5D4-6351-E6244C019821}"/>
              </a:ext>
            </a:extLst>
          </p:cNvPr>
          <p:cNvSpPr/>
          <p:nvPr/>
        </p:nvSpPr>
        <p:spPr>
          <a:xfrm>
            <a:off x="309561" y="2280394"/>
            <a:ext cx="7795374" cy="488489"/>
          </a:xfrm>
          <a:prstGeom prst="rect">
            <a:avLst/>
          </a:prstGeom>
          <a:solidFill>
            <a:schemeClr val="tx2">
              <a:lumMod val="20000"/>
              <a:lumOff val="8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矩形: 圆角 28">
            <a:extLst>
              <a:ext uri="{FF2B5EF4-FFF2-40B4-BE49-F238E27FC236}">
                <a16:creationId xmlns:a16="http://schemas.microsoft.com/office/drawing/2014/main" id="{EAF42A12-AB6C-7782-6037-5535F444AE2A}"/>
              </a:ext>
            </a:extLst>
          </p:cNvPr>
          <p:cNvSpPr/>
          <p:nvPr/>
        </p:nvSpPr>
        <p:spPr>
          <a:xfrm>
            <a:off x="791248" y="2311924"/>
            <a:ext cx="3435717" cy="384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高性能科学计算</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编程语言</a:t>
            </a:r>
            <a:r>
              <a:rPr lang="en-US" altLang="zh-CN" sz="1200" b="1" dirty="0">
                <a:solidFill>
                  <a:schemeClr val="bg1"/>
                </a:solidFill>
                <a:latin typeface="微软雅黑" panose="020B0503020204020204" pitchFamily="34" charset="-122"/>
                <a:ea typeface="微软雅黑" panose="020B0503020204020204" pitchFamily="34" charset="-122"/>
              </a:rPr>
              <a:t>Julia</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E549E697-51C9-D109-3B05-94E601B8D811}"/>
              </a:ext>
            </a:extLst>
          </p:cNvPr>
          <p:cNvSpPr/>
          <p:nvPr/>
        </p:nvSpPr>
        <p:spPr>
          <a:xfrm>
            <a:off x="4429342" y="2333782"/>
            <a:ext cx="3584381" cy="384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用户友好</a:t>
            </a:r>
            <a:r>
              <a:rPr lang="zh-CN" altLang="en-US" sz="1200" b="1">
                <a:solidFill>
                  <a:schemeClr val="bg1"/>
                </a:solidFill>
                <a:latin typeface="微软雅黑" panose="020B0503020204020204" pitchFamily="34" charset="-122"/>
                <a:ea typeface="微软雅黑" panose="020B0503020204020204" pitchFamily="34" charset="-122"/>
              </a:rPr>
              <a:t>的可视化</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科学</a:t>
            </a:r>
            <a:r>
              <a:rPr lang="zh-CN" altLang="en-US" sz="1200" b="1">
                <a:solidFill>
                  <a:schemeClr val="bg1"/>
                </a:solidFill>
                <a:latin typeface="微软雅黑" panose="020B0503020204020204" pitchFamily="34" charset="-122"/>
                <a:ea typeface="微软雅黑" panose="020B0503020204020204" pitchFamily="34" charset="-122"/>
              </a:rPr>
              <a:t>计算环境</a:t>
            </a:r>
            <a:r>
              <a:rPr lang="en-US" altLang="zh-CN" sz="1200" b="1" dirty="0" err="1">
                <a:solidFill>
                  <a:schemeClr val="bg1"/>
                </a:solidFill>
                <a:latin typeface="微软雅黑" panose="020B0503020204020204" pitchFamily="34" charset="-122"/>
                <a:ea typeface="微软雅黑" panose="020B0503020204020204" pitchFamily="34" charset="-122"/>
              </a:rPr>
              <a:t>Syslab</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96D4DF36-E2C8-AD67-3DD7-3E082D031DE6}"/>
              </a:ext>
            </a:extLst>
          </p:cNvPr>
          <p:cNvSpPr txBox="1"/>
          <p:nvPr/>
        </p:nvSpPr>
        <p:spPr>
          <a:xfrm>
            <a:off x="388239" y="2258944"/>
            <a:ext cx="401264" cy="523220"/>
          </a:xfrm>
          <a:prstGeom prst="rect">
            <a:avLst/>
          </a:prstGeom>
          <a:noFill/>
        </p:spPr>
        <p:txBody>
          <a:bodyPr wrap="square" rtlCol="0">
            <a:spAutoFit/>
          </a:bodyPr>
          <a:lstStyle/>
          <a:p>
            <a:r>
              <a:rPr lang="zh-CN" altLang="en-US" sz="1400" b="1" dirty="0">
                <a:solidFill>
                  <a:srgbClr val="7030A0"/>
                </a:solidFill>
              </a:rPr>
              <a:t>前端</a:t>
            </a:r>
          </a:p>
        </p:txBody>
      </p:sp>
      <p:sp>
        <p:nvSpPr>
          <p:cNvPr id="32" name="文本框 31">
            <a:extLst>
              <a:ext uri="{FF2B5EF4-FFF2-40B4-BE49-F238E27FC236}">
                <a16:creationId xmlns:a16="http://schemas.microsoft.com/office/drawing/2014/main" id="{F4598142-362C-090E-ECA1-A73EE0D55655}"/>
              </a:ext>
            </a:extLst>
          </p:cNvPr>
          <p:cNvSpPr txBox="1"/>
          <p:nvPr/>
        </p:nvSpPr>
        <p:spPr>
          <a:xfrm>
            <a:off x="388239" y="3814211"/>
            <a:ext cx="401264" cy="954107"/>
          </a:xfrm>
          <a:prstGeom prst="rect">
            <a:avLst/>
          </a:prstGeom>
          <a:noFill/>
        </p:spPr>
        <p:txBody>
          <a:bodyPr wrap="square" rtlCol="0">
            <a:spAutoFit/>
          </a:bodyPr>
          <a:lstStyle/>
          <a:p>
            <a:r>
              <a:rPr lang="zh-CN" altLang="en-US" sz="1400" b="1" dirty="0">
                <a:solidFill>
                  <a:srgbClr val="7030A0"/>
                </a:solidFill>
              </a:rPr>
              <a:t>框架核心</a:t>
            </a:r>
          </a:p>
        </p:txBody>
      </p:sp>
      <p:sp>
        <p:nvSpPr>
          <p:cNvPr id="33" name="文本框 32">
            <a:extLst>
              <a:ext uri="{FF2B5EF4-FFF2-40B4-BE49-F238E27FC236}">
                <a16:creationId xmlns:a16="http://schemas.microsoft.com/office/drawing/2014/main" id="{59ABCFCC-D0F5-62A1-6C23-82CD19865C91}"/>
              </a:ext>
            </a:extLst>
          </p:cNvPr>
          <p:cNvSpPr txBox="1"/>
          <p:nvPr/>
        </p:nvSpPr>
        <p:spPr>
          <a:xfrm>
            <a:off x="388239" y="5974451"/>
            <a:ext cx="401264" cy="523220"/>
          </a:xfrm>
          <a:prstGeom prst="rect">
            <a:avLst/>
          </a:prstGeom>
          <a:noFill/>
        </p:spPr>
        <p:txBody>
          <a:bodyPr wrap="square" rtlCol="0">
            <a:spAutoFit/>
          </a:bodyPr>
          <a:lstStyle/>
          <a:p>
            <a:r>
              <a:rPr lang="zh-CN" altLang="en-US" sz="1400" b="1" dirty="0">
                <a:solidFill>
                  <a:srgbClr val="7030A0"/>
                </a:solidFill>
              </a:rPr>
              <a:t>底层</a:t>
            </a:r>
          </a:p>
        </p:txBody>
      </p:sp>
    </p:spTree>
    <p:extLst>
      <p:ext uri="{BB962C8B-B14F-4D97-AF65-F5344CB8AC3E}">
        <p14:creationId xmlns:p14="http://schemas.microsoft.com/office/powerpoint/2010/main" val="413455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p:nvPr/>
        </p:nvSpPr>
        <p:spPr bwMode="auto">
          <a:xfrm>
            <a:off x="161120" y="12990"/>
            <a:ext cx="11969530" cy="55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08" rIns="91417" bIns="45708" numCol="1" anchor="ctr" anchorCtr="0" compatLnSpc="1"/>
          <a:lstStyle>
            <a:lvl1pPr algn="l" rtl="0" eaLnBrk="0" fontAlgn="base" hangingPunct="0">
              <a:spcBef>
                <a:spcPct val="0"/>
              </a:spcBef>
              <a:spcAft>
                <a:spcPct val="0"/>
              </a:spcAft>
              <a:defRPr sz="3000" b="1">
                <a:solidFill>
                  <a:srgbClr val="990000"/>
                </a:solidFill>
                <a:latin typeface="+mj-lt"/>
                <a:ea typeface="+mj-ea"/>
                <a:cs typeface="+mj-cs"/>
              </a:defRPr>
            </a:lvl1pPr>
            <a:lvl2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5pPr>
            <a:lvl6pPr marL="39179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6pPr>
            <a:lvl7pPr marL="78359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7pPr>
            <a:lvl8pPr marL="117538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8pPr>
            <a:lvl9pPr marL="156718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rgbClr val="990000"/>
                </a:solidFill>
                <a:effectLst/>
                <a:uLnTx/>
                <a:uFillTx/>
                <a:latin typeface="微软雅黑" panose="020B0503020204020204" pitchFamily="34" charset="-122"/>
                <a:ea typeface="微软雅黑" panose="020B0503020204020204" pitchFamily="34" charset="-122"/>
                <a:cs typeface="+mj-cs"/>
              </a:rPr>
              <a:t>MindSpore</a:t>
            </a:r>
            <a:r>
              <a:rPr kumimoji="0" lang="zh-CN" altLang="en-US" sz="2000" b="1" i="0" u="none" strike="noStrike" kern="0" cap="none" spc="0" normalizeH="0" baseline="0" noProof="0">
                <a:ln>
                  <a:noFill/>
                </a:ln>
                <a:solidFill>
                  <a:srgbClr val="990000"/>
                </a:solidFill>
                <a:effectLst/>
                <a:uLnTx/>
                <a:uFillTx/>
                <a:latin typeface="微软雅黑" panose="020B0503020204020204" pitchFamily="34" charset="-122"/>
                <a:ea typeface="微软雅黑" panose="020B0503020204020204" pitchFamily="34" charset="-122"/>
                <a:cs typeface="+mj-cs"/>
              </a:rPr>
              <a:t>合作需求</a:t>
            </a:r>
            <a:endParaRPr kumimoji="0" lang="zh-CN" altLang="en-US" sz="2000" b="1" i="0" u="none" strike="noStrike" kern="0" cap="none" spc="0" normalizeH="0" baseline="0" noProof="0" dirty="0">
              <a:ln>
                <a:noFill/>
              </a:ln>
              <a:solidFill>
                <a:srgbClr val="990000"/>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custDataLst>
              <p:tags r:id="rId1"/>
            </p:custDataLst>
          </p:nvPr>
        </p:nvSpPr>
        <p:spPr>
          <a:xfrm>
            <a:off x="0" y="573763"/>
            <a:ext cx="65903" cy="969484"/>
          </a:xfrm>
          <a:prstGeom prst="rect">
            <a:avLst/>
          </a:prstGeom>
          <a:solidFill>
            <a:srgbClr val="FFFFFF">
              <a:lumMod val="85000"/>
            </a:srgbClr>
          </a:solidFill>
          <a:ln>
            <a:noFill/>
          </a:ln>
        </p:spPr>
        <p:style>
          <a:lnRef idx="2">
            <a:srgbClr val="4276AA">
              <a:shade val="50000"/>
            </a:srgbClr>
          </a:lnRef>
          <a:fillRef idx="1">
            <a:srgbClr val="4276AA"/>
          </a:fillRef>
          <a:effectRef idx="0">
            <a:srgbClr val="4276AA"/>
          </a:effectRef>
          <a:fontRef idx="minor">
            <a:srgbClr val="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EF8B6AB-B898-AD12-65E1-14D9AFFF9D9C}"/>
              </a:ext>
            </a:extLst>
          </p:cNvPr>
          <p:cNvSpPr/>
          <p:nvPr/>
        </p:nvSpPr>
        <p:spPr>
          <a:xfrm>
            <a:off x="309561" y="588924"/>
            <a:ext cx="11529393" cy="1346907"/>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目标：</a:t>
            </a:r>
            <a:r>
              <a:rPr kumimoji="0" lang="zh-CN" altLang="en-US" sz="140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mn-cs"/>
                <a:sym typeface="+mn-ea"/>
              </a:rPr>
              <a:t>基于</a:t>
            </a:r>
            <a:r>
              <a:rPr kumimoji="0" lang="en-US" altLang="zh-CN" sz="1400" i="0" u="none" strike="noStrike" kern="1200" cap="none" spc="0" normalizeH="0" baseline="0" dirty="0" err="1">
                <a:solidFill>
                  <a:prstClr val="black"/>
                </a:solidFill>
                <a:latin typeface="微软雅黑" panose="020B0503020204020204" pitchFamily="34" charset="-122"/>
                <a:ea typeface="微软雅黑" panose="020B0503020204020204" pitchFamily="34" charset="-122"/>
                <a:cs typeface="+mn-cs"/>
                <a:sym typeface="+mn-ea"/>
              </a:rPr>
              <a:t>MindSpore</a:t>
            </a:r>
            <a:r>
              <a:rPr kumimoji="0" lang="zh-CN" altLang="en-US" sz="1400" i="0" u="none" strike="noStrike" kern="1200" cap="none" spc="0" normalizeH="0" baseline="0" dirty="0">
                <a:solidFill>
                  <a:prstClr val="black"/>
                </a:solidFill>
                <a:latin typeface="微软雅黑" panose="020B0503020204020204" pitchFamily="34" charset="-122"/>
                <a:ea typeface="微软雅黑" panose="020B0503020204020204" pitchFamily="34" charset="-122"/>
                <a:cs typeface="+mn-cs"/>
                <a:sym typeface="+mn-ea"/>
              </a:rPr>
              <a:t>开发易用性强、性能优异的</a:t>
            </a:r>
            <a:r>
              <a:rPr kumimoji="0" lang="en-US" altLang="zh-CN" sz="1400" i="0" u="none" strike="noStrike" kern="1200" cap="none" spc="0" normalizeH="0" baseline="0" dirty="0" err="1">
                <a:solidFill>
                  <a:prstClr val="black"/>
                </a:solidFill>
                <a:latin typeface="微软雅黑" panose="020B0503020204020204" pitchFamily="34" charset="-122"/>
                <a:ea typeface="微软雅黑" panose="020B0503020204020204" pitchFamily="34" charset="-122"/>
                <a:cs typeface="+mn-cs"/>
                <a:sym typeface="+mn-ea"/>
              </a:rPr>
              <a:t>Syslab</a:t>
            </a:r>
            <a:r>
              <a:rPr lang="en-US" altLang="zh-CN" sz="1400" dirty="0">
                <a:solidFill>
                  <a:prstClr val="black"/>
                </a:solidFill>
                <a:latin typeface="微软雅黑" panose="020B0503020204020204" pitchFamily="34" charset="-122"/>
                <a:ea typeface="微软雅黑" panose="020B0503020204020204" pitchFamily="34" charset="-122"/>
                <a:sym typeface="+mn-ea"/>
              </a:rPr>
              <a:t> AI</a:t>
            </a:r>
            <a:r>
              <a:rPr lang="zh-CN" altLang="en-US" sz="1400" dirty="0">
                <a:solidFill>
                  <a:prstClr val="black"/>
                </a:solidFill>
                <a:latin typeface="微软雅黑" panose="020B0503020204020204" pitchFamily="34" charset="-122"/>
                <a:ea typeface="微软雅黑" panose="020B0503020204020204" pitchFamily="34" charset="-122"/>
                <a:sym typeface="+mn-ea"/>
              </a:rPr>
              <a:t>系列工具箱</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，并在高校、工业界推广应用</a:t>
            </a:r>
            <a:endPar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sz="1400" b="1" dirty="0">
                <a:solidFill>
                  <a:prstClr val="black"/>
                </a:solidFill>
                <a:latin typeface="微软雅黑" panose="020B0503020204020204" pitchFamily="34" charset="-122"/>
                <a:ea typeface="微软雅黑" panose="020B0503020204020204" pitchFamily="34" charset="-122"/>
              </a:rPr>
              <a:t>差距</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功能有待进一步扩充、性能有待提升、工业实际场景应用案例缺乏</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计划：</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在已有版本的基础上，进一步扩充功能，集成</a:t>
            </a:r>
            <a:r>
              <a:rPr lang="en-US" altLang="zh-CN" sz="1400" noProof="0" dirty="0" err="1">
                <a:ln>
                  <a:noFill/>
                </a:ln>
                <a:solidFill>
                  <a:prstClr val="black"/>
                </a:solidFill>
                <a:effectLst/>
                <a:uLnTx/>
                <a:uFillTx/>
                <a:latin typeface="微软雅黑" panose="020B0503020204020204" pitchFamily="34" charset="-122"/>
                <a:ea typeface="微软雅黑" panose="020B0503020204020204" pitchFamily="34" charset="-122"/>
                <a:sym typeface="+mn-ea"/>
              </a:rPr>
              <a:t>MindSpore</a:t>
            </a:r>
            <a:r>
              <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GPU</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以及分布式并行计算能力，提升性能，实现</a:t>
            </a:r>
            <a:r>
              <a:rPr lang="en-US" altLang="zh-CN" sz="1400" noProof="0" dirty="0" err="1">
                <a:ln>
                  <a:noFill/>
                </a:ln>
                <a:solidFill>
                  <a:prstClr val="black"/>
                </a:solidFill>
                <a:effectLst/>
                <a:uLnTx/>
                <a:uFillTx/>
                <a:latin typeface="微软雅黑" panose="020B0503020204020204" pitchFamily="34" charset="-122"/>
                <a:ea typeface="微软雅黑" panose="020B0503020204020204" pitchFamily="34" charset="-122"/>
                <a:sym typeface="+mn-ea"/>
              </a:rPr>
              <a:t>Sysplorer</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模型仿真数据端到端的网络训练，开发</a:t>
            </a:r>
            <a:r>
              <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2~3</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个典型工业应用案例，并宣传推广，计划</a:t>
            </a:r>
            <a:r>
              <a:rPr lang="en-US" altLang="zh-CN"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2</a:t>
            </a:r>
            <a:r>
              <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次发布会相互站台</a:t>
            </a:r>
            <a:r>
              <a:rPr lang="zh-CN" altLang="en-US" sz="1400" dirty="0">
                <a:solidFill>
                  <a:prstClr val="black"/>
                </a:solidFill>
                <a:latin typeface="微软雅黑" panose="020B0503020204020204" pitchFamily="34" charset="-122"/>
                <a:ea typeface="微软雅黑" panose="020B0503020204020204" pitchFamily="34" charset="-122"/>
                <a:sym typeface="+mn-ea"/>
              </a:rPr>
              <a:t>。</a:t>
            </a:r>
            <a:endParaRPr lang="zh-CN" altLang="en-US" sz="14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pic>
        <p:nvPicPr>
          <p:cNvPr id="3" name="图片 2">
            <a:extLst>
              <a:ext uri="{FF2B5EF4-FFF2-40B4-BE49-F238E27FC236}">
                <a16:creationId xmlns:a16="http://schemas.microsoft.com/office/drawing/2014/main" id="{055B097C-51F2-6EA2-EC5E-579D719B107A}"/>
              </a:ext>
            </a:extLst>
          </p:cNvPr>
          <p:cNvPicPr>
            <a:picLocks noChangeAspect="1"/>
          </p:cNvPicPr>
          <p:nvPr/>
        </p:nvPicPr>
        <p:blipFill rotWithShape="1">
          <a:blip r:embed="rId4"/>
          <a:srcRect l="73810" t="2549" r="-73" b="-1566"/>
          <a:stretch/>
        </p:blipFill>
        <p:spPr>
          <a:xfrm>
            <a:off x="8483435" y="2280393"/>
            <a:ext cx="3506365" cy="4498476"/>
          </a:xfrm>
          <a:prstGeom prst="rect">
            <a:avLst/>
          </a:prstGeom>
        </p:spPr>
      </p:pic>
      <p:sp>
        <p:nvSpPr>
          <p:cNvPr id="6" name="矩形 5">
            <a:extLst>
              <a:ext uri="{FF2B5EF4-FFF2-40B4-BE49-F238E27FC236}">
                <a16:creationId xmlns:a16="http://schemas.microsoft.com/office/drawing/2014/main" id="{8985577C-E725-E55D-3EBE-630A43DF23C1}"/>
              </a:ext>
            </a:extLst>
          </p:cNvPr>
          <p:cNvSpPr/>
          <p:nvPr/>
        </p:nvSpPr>
        <p:spPr>
          <a:xfrm>
            <a:off x="309562" y="2850339"/>
            <a:ext cx="7795374" cy="3045682"/>
          </a:xfrm>
          <a:prstGeom prst="rect">
            <a:avLst/>
          </a:prstGeom>
          <a:solidFill>
            <a:schemeClr val="tx2">
              <a:lumMod val="20000"/>
              <a:lumOff val="8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accent5">
                  <a:lumMod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E73F21C-B67D-34A1-309D-5D1272147782}"/>
              </a:ext>
            </a:extLst>
          </p:cNvPr>
          <p:cNvSpPr/>
          <p:nvPr/>
        </p:nvSpPr>
        <p:spPr>
          <a:xfrm>
            <a:off x="791248" y="3046627"/>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应用层</a:t>
            </a:r>
          </a:p>
        </p:txBody>
      </p:sp>
      <p:sp>
        <p:nvSpPr>
          <p:cNvPr id="8" name="矩形 7">
            <a:extLst>
              <a:ext uri="{FF2B5EF4-FFF2-40B4-BE49-F238E27FC236}">
                <a16:creationId xmlns:a16="http://schemas.microsoft.com/office/drawing/2014/main" id="{0016D978-DF01-F87B-9CC4-76FAAD2D2DB1}"/>
              </a:ext>
            </a:extLst>
          </p:cNvPr>
          <p:cNvSpPr/>
          <p:nvPr/>
        </p:nvSpPr>
        <p:spPr>
          <a:xfrm>
            <a:off x="792231" y="3477262"/>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可视化</a:t>
            </a:r>
          </a:p>
        </p:txBody>
      </p:sp>
      <p:sp>
        <p:nvSpPr>
          <p:cNvPr id="9" name="矩形 8">
            <a:extLst>
              <a:ext uri="{FF2B5EF4-FFF2-40B4-BE49-F238E27FC236}">
                <a16:creationId xmlns:a16="http://schemas.microsoft.com/office/drawing/2014/main" id="{F8BEF74D-158C-11F3-37F6-7627FA2D2051}"/>
              </a:ext>
            </a:extLst>
          </p:cNvPr>
          <p:cNvSpPr/>
          <p:nvPr/>
        </p:nvSpPr>
        <p:spPr>
          <a:xfrm>
            <a:off x="791248" y="3961736"/>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训练层</a:t>
            </a:r>
          </a:p>
        </p:txBody>
      </p:sp>
      <p:sp>
        <p:nvSpPr>
          <p:cNvPr id="10" name="矩形 9">
            <a:extLst>
              <a:ext uri="{FF2B5EF4-FFF2-40B4-BE49-F238E27FC236}">
                <a16:creationId xmlns:a16="http://schemas.microsoft.com/office/drawing/2014/main" id="{6BB2CAD7-907C-311E-C5DF-807C341E6A23}"/>
              </a:ext>
            </a:extLst>
          </p:cNvPr>
          <p:cNvSpPr/>
          <p:nvPr/>
        </p:nvSpPr>
        <p:spPr>
          <a:xfrm>
            <a:off x="791248" y="4413367"/>
            <a:ext cx="874940"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模型层</a:t>
            </a:r>
          </a:p>
        </p:txBody>
      </p:sp>
      <p:sp>
        <p:nvSpPr>
          <p:cNvPr id="11" name="矩形 10">
            <a:extLst>
              <a:ext uri="{FF2B5EF4-FFF2-40B4-BE49-F238E27FC236}">
                <a16:creationId xmlns:a16="http://schemas.microsoft.com/office/drawing/2014/main" id="{ECD1AA5A-C6A5-AAD8-5E39-2E672206DF7A}"/>
              </a:ext>
            </a:extLst>
          </p:cNvPr>
          <p:cNvSpPr/>
          <p:nvPr/>
        </p:nvSpPr>
        <p:spPr>
          <a:xfrm>
            <a:off x="791248" y="4897839"/>
            <a:ext cx="874940" cy="37962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数据层</a:t>
            </a:r>
          </a:p>
        </p:txBody>
      </p:sp>
      <p:sp>
        <p:nvSpPr>
          <p:cNvPr id="12" name="矩形 11">
            <a:extLst>
              <a:ext uri="{FF2B5EF4-FFF2-40B4-BE49-F238E27FC236}">
                <a16:creationId xmlns:a16="http://schemas.microsoft.com/office/drawing/2014/main" id="{AA1E3BC5-A45D-5741-97BE-9D873C74AA65}"/>
              </a:ext>
            </a:extLst>
          </p:cNvPr>
          <p:cNvSpPr/>
          <p:nvPr/>
        </p:nvSpPr>
        <p:spPr>
          <a:xfrm>
            <a:off x="794930" y="5410751"/>
            <a:ext cx="3432035" cy="40145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深度学习工具箱</a:t>
            </a:r>
          </a:p>
        </p:txBody>
      </p:sp>
      <p:sp>
        <p:nvSpPr>
          <p:cNvPr id="13" name="矩形 12">
            <a:extLst>
              <a:ext uri="{FF2B5EF4-FFF2-40B4-BE49-F238E27FC236}">
                <a16:creationId xmlns:a16="http://schemas.microsoft.com/office/drawing/2014/main" id="{CC9145C0-2F78-AE36-0EC6-8706484956C5}"/>
              </a:ext>
            </a:extLst>
          </p:cNvPr>
          <p:cNvSpPr/>
          <p:nvPr/>
        </p:nvSpPr>
        <p:spPr>
          <a:xfrm>
            <a:off x="4479641" y="5391750"/>
            <a:ext cx="3563385" cy="39916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latin typeface="微软雅黑" panose="020B0503020204020204" pitchFamily="34" charset="-122"/>
                <a:ea typeface="微软雅黑" panose="020B0503020204020204" pitchFamily="34" charset="-122"/>
              </a:rPr>
              <a:t>机器学习</a:t>
            </a:r>
            <a:r>
              <a:rPr lang="zh-CN" altLang="en-US" b="1" dirty="0">
                <a:solidFill>
                  <a:schemeClr val="bg1"/>
                </a:solidFill>
                <a:latin typeface="微软雅黑" panose="020B0503020204020204" pitchFamily="34" charset="-122"/>
                <a:ea typeface="微软雅黑" panose="020B0503020204020204" pitchFamily="34" charset="-122"/>
              </a:rPr>
              <a:t>工具箱</a:t>
            </a:r>
          </a:p>
        </p:txBody>
      </p:sp>
      <p:sp>
        <p:nvSpPr>
          <p:cNvPr id="14" name="矩形 13">
            <a:extLst>
              <a:ext uri="{FF2B5EF4-FFF2-40B4-BE49-F238E27FC236}">
                <a16:creationId xmlns:a16="http://schemas.microsoft.com/office/drawing/2014/main" id="{58416168-B5B4-6E90-766C-F556F8B4A2AD}"/>
              </a:ext>
            </a:extLst>
          </p:cNvPr>
          <p:cNvSpPr/>
          <p:nvPr/>
        </p:nvSpPr>
        <p:spPr>
          <a:xfrm>
            <a:off x="1880476" y="3046627"/>
            <a:ext cx="2335561" cy="3796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应用</a:t>
            </a:r>
            <a:r>
              <a:rPr lang="en-US" altLang="zh-CN" sz="1200" b="1" dirty="0">
                <a:solidFill>
                  <a:schemeClr val="bg1"/>
                </a:solidFill>
                <a:latin typeface="微软雅黑" panose="020B0503020204020204" pitchFamily="34" charset="-122"/>
                <a:ea typeface="微软雅黑" panose="020B0503020204020204" pitchFamily="34" charset="-122"/>
              </a:rPr>
              <a:t>app</a:t>
            </a:r>
            <a:r>
              <a:rPr lang="zh-CN" altLang="en-US" sz="1200" b="1" dirty="0">
                <a:solidFill>
                  <a:schemeClr val="bg1"/>
                </a:solidFill>
                <a:latin typeface="微软雅黑" panose="020B0503020204020204" pitchFamily="34" charset="-122"/>
                <a:ea typeface="微软雅黑" panose="020B0503020204020204" pitchFamily="34" charset="-122"/>
              </a:rPr>
              <a:t>、导入导出接口</a:t>
            </a:r>
            <a:r>
              <a:rPr lang="en-US" altLang="zh-CN"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16C612E3-7419-3205-2822-EF6C3F207D3A}"/>
              </a:ext>
            </a:extLst>
          </p:cNvPr>
          <p:cNvSpPr/>
          <p:nvPr/>
        </p:nvSpPr>
        <p:spPr>
          <a:xfrm>
            <a:off x="1880476" y="3496243"/>
            <a:ext cx="2335561" cy="37962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网络结构、训练过程可视化</a:t>
            </a:r>
          </a:p>
        </p:txBody>
      </p:sp>
      <p:sp>
        <p:nvSpPr>
          <p:cNvPr id="16" name="矩形 15">
            <a:extLst>
              <a:ext uri="{FF2B5EF4-FFF2-40B4-BE49-F238E27FC236}">
                <a16:creationId xmlns:a16="http://schemas.microsoft.com/office/drawing/2014/main" id="{6FCBDB88-F4B5-8399-9B04-13B8E71DC582}"/>
              </a:ext>
            </a:extLst>
          </p:cNvPr>
          <p:cNvSpPr/>
          <p:nvPr/>
        </p:nvSpPr>
        <p:spPr>
          <a:xfrm>
            <a:off x="1880475" y="3962031"/>
            <a:ext cx="2335561" cy="3793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训练设置、优化计算</a:t>
            </a:r>
          </a:p>
        </p:txBody>
      </p:sp>
      <p:sp>
        <p:nvSpPr>
          <p:cNvPr id="17" name="矩形 16">
            <a:extLst>
              <a:ext uri="{FF2B5EF4-FFF2-40B4-BE49-F238E27FC236}">
                <a16:creationId xmlns:a16="http://schemas.microsoft.com/office/drawing/2014/main" id="{BF668016-1C81-A708-748D-EF9C6AEBD636}"/>
              </a:ext>
            </a:extLst>
          </p:cNvPr>
          <p:cNvSpPr/>
          <p:nvPr/>
        </p:nvSpPr>
        <p:spPr>
          <a:xfrm>
            <a:off x="1880475" y="4413366"/>
            <a:ext cx="2335561" cy="3793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网络模型：</a:t>
            </a:r>
            <a:r>
              <a:rPr lang="en-US" altLang="zh-CN" sz="1200" b="1" dirty="0">
                <a:solidFill>
                  <a:schemeClr val="bg1"/>
                </a:solidFill>
                <a:latin typeface="微软雅黑" panose="020B0503020204020204" pitchFamily="34" charset="-122"/>
                <a:ea typeface="微软雅黑" panose="020B0503020204020204" pitchFamily="34" charset="-122"/>
              </a:rPr>
              <a:t>RNN</a:t>
            </a:r>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LSTM…</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92657BB3-1231-F95F-2AD4-4DC9A4D5D546}"/>
              </a:ext>
            </a:extLst>
          </p:cNvPr>
          <p:cNvSpPr/>
          <p:nvPr/>
        </p:nvSpPr>
        <p:spPr>
          <a:xfrm>
            <a:off x="1880475" y="4897839"/>
            <a:ext cx="2335561" cy="37932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数据结构、数据存储</a:t>
            </a:r>
          </a:p>
        </p:txBody>
      </p:sp>
      <p:sp>
        <p:nvSpPr>
          <p:cNvPr id="19" name="矩形 18">
            <a:extLst>
              <a:ext uri="{FF2B5EF4-FFF2-40B4-BE49-F238E27FC236}">
                <a16:creationId xmlns:a16="http://schemas.microsoft.com/office/drawing/2014/main" id="{24B31771-C2CA-6E6A-2DD4-B5FAD5B210BF}"/>
              </a:ext>
            </a:extLst>
          </p:cNvPr>
          <p:cNvSpPr/>
          <p:nvPr/>
        </p:nvSpPr>
        <p:spPr>
          <a:xfrm>
            <a:off x="4429342" y="3046627"/>
            <a:ext cx="1047772" cy="5926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数据建模</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B2DFB428-94CA-75FE-D093-E4E0861044F1}"/>
              </a:ext>
            </a:extLst>
          </p:cNvPr>
          <p:cNvSpPr/>
          <p:nvPr/>
        </p:nvSpPr>
        <p:spPr>
          <a:xfrm>
            <a:off x="4444776" y="3866352"/>
            <a:ext cx="1047772" cy="58203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分析数据</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B0590DA-DD9F-5348-DF73-65C1ED198948}"/>
              </a:ext>
            </a:extLst>
          </p:cNvPr>
          <p:cNvSpPr/>
          <p:nvPr/>
        </p:nvSpPr>
        <p:spPr>
          <a:xfrm>
            <a:off x="4475433" y="4661309"/>
            <a:ext cx="1047772" cy="5855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描述数据</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1CFF03F-E64F-F1A6-F588-6E1ED2A3F36C}"/>
              </a:ext>
            </a:extLst>
          </p:cNvPr>
          <p:cNvSpPr/>
          <p:nvPr/>
        </p:nvSpPr>
        <p:spPr>
          <a:xfrm>
            <a:off x="5580356" y="4654166"/>
            <a:ext cx="2462671" cy="5926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数据的导入和导出、描述性统计量、可视化等</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B4F9424D-75E2-85C6-5518-493C15CCC97C}"/>
              </a:ext>
            </a:extLst>
          </p:cNvPr>
          <p:cNvSpPr/>
          <p:nvPr/>
        </p:nvSpPr>
        <p:spPr>
          <a:xfrm>
            <a:off x="5562167" y="3855701"/>
            <a:ext cx="2462671" cy="5926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聚类分析、方差分析、参数估计、假设检验等</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2F2A5364-E91C-13E9-2C47-1EE5AA300AAE}"/>
              </a:ext>
            </a:extLst>
          </p:cNvPr>
          <p:cNvSpPr/>
          <p:nvPr/>
        </p:nvSpPr>
        <p:spPr>
          <a:xfrm>
            <a:off x="5551053" y="3046626"/>
            <a:ext cx="2462670" cy="5926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分类、聚类、回归、降维和特征提取等</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4919F25-4DF3-411D-85D5-2EBFE38C1384}"/>
              </a:ext>
            </a:extLst>
          </p:cNvPr>
          <p:cNvSpPr/>
          <p:nvPr/>
        </p:nvSpPr>
        <p:spPr>
          <a:xfrm>
            <a:off x="309561" y="6009243"/>
            <a:ext cx="7795374" cy="488489"/>
          </a:xfrm>
          <a:prstGeom prst="rect">
            <a:avLst/>
          </a:prstGeom>
          <a:solidFill>
            <a:schemeClr val="tx2">
              <a:lumMod val="20000"/>
              <a:lumOff val="8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矩形: 圆角 25">
            <a:extLst>
              <a:ext uri="{FF2B5EF4-FFF2-40B4-BE49-F238E27FC236}">
                <a16:creationId xmlns:a16="http://schemas.microsoft.com/office/drawing/2014/main" id="{7BF4EB1F-6D56-1AE3-1F86-2806FDD4C4B1}"/>
              </a:ext>
            </a:extLst>
          </p:cNvPr>
          <p:cNvSpPr/>
          <p:nvPr/>
        </p:nvSpPr>
        <p:spPr>
          <a:xfrm>
            <a:off x="1007272" y="6067950"/>
            <a:ext cx="6448605" cy="37334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      </a:t>
            </a:r>
            <a:r>
              <a:rPr lang="en-US" altLang="zh-CN" b="1" dirty="0" err="1">
                <a:solidFill>
                  <a:schemeClr val="bg1"/>
                </a:solidFill>
                <a:latin typeface="微软雅黑" panose="020B0503020204020204" pitchFamily="34" charset="-122"/>
                <a:ea typeface="微软雅黑" panose="020B0503020204020204" pitchFamily="34" charset="-122"/>
              </a:rPr>
              <a:t>MindSpore</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5867DE4F-4A28-FB1E-AA0A-E3246DD3CDB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0164"/>
          <a:stretch/>
        </p:blipFill>
        <p:spPr>
          <a:xfrm>
            <a:off x="2662517" y="6092309"/>
            <a:ext cx="531738" cy="291114"/>
          </a:xfrm>
          <a:prstGeom prst="rect">
            <a:avLst/>
          </a:prstGeom>
        </p:spPr>
      </p:pic>
      <p:sp>
        <p:nvSpPr>
          <p:cNvPr id="28" name="矩形 27">
            <a:extLst>
              <a:ext uri="{FF2B5EF4-FFF2-40B4-BE49-F238E27FC236}">
                <a16:creationId xmlns:a16="http://schemas.microsoft.com/office/drawing/2014/main" id="{1C20C066-10FF-E5D4-6351-E6244C019821}"/>
              </a:ext>
            </a:extLst>
          </p:cNvPr>
          <p:cNvSpPr/>
          <p:nvPr/>
        </p:nvSpPr>
        <p:spPr>
          <a:xfrm>
            <a:off x="309561" y="2280394"/>
            <a:ext cx="7795374" cy="488489"/>
          </a:xfrm>
          <a:prstGeom prst="rect">
            <a:avLst/>
          </a:prstGeom>
          <a:solidFill>
            <a:schemeClr val="tx2">
              <a:lumMod val="20000"/>
              <a:lumOff val="8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矩形: 圆角 28">
            <a:extLst>
              <a:ext uri="{FF2B5EF4-FFF2-40B4-BE49-F238E27FC236}">
                <a16:creationId xmlns:a16="http://schemas.microsoft.com/office/drawing/2014/main" id="{EAF42A12-AB6C-7782-6037-5535F444AE2A}"/>
              </a:ext>
            </a:extLst>
          </p:cNvPr>
          <p:cNvSpPr/>
          <p:nvPr/>
        </p:nvSpPr>
        <p:spPr>
          <a:xfrm>
            <a:off x="791248" y="2311924"/>
            <a:ext cx="3435717" cy="384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高性能科学计算</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编程语言</a:t>
            </a:r>
            <a:r>
              <a:rPr lang="en-US" altLang="zh-CN" sz="1200" b="1" dirty="0">
                <a:solidFill>
                  <a:schemeClr val="bg1"/>
                </a:solidFill>
                <a:latin typeface="微软雅黑" panose="020B0503020204020204" pitchFamily="34" charset="-122"/>
                <a:ea typeface="微软雅黑" panose="020B0503020204020204" pitchFamily="34" charset="-122"/>
              </a:rPr>
              <a:t>Julia</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E549E697-51C9-D109-3B05-94E601B8D811}"/>
              </a:ext>
            </a:extLst>
          </p:cNvPr>
          <p:cNvSpPr/>
          <p:nvPr/>
        </p:nvSpPr>
        <p:spPr>
          <a:xfrm>
            <a:off x="4429342" y="2333782"/>
            <a:ext cx="3584381" cy="384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用户友好</a:t>
            </a:r>
            <a:r>
              <a:rPr lang="zh-CN" altLang="en-US" sz="1200" b="1">
                <a:solidFill>
                  <a:schemeClr val="bg1"/>
                </a:solidFill>
                <a:latin typeface="微软雅黑" panose="020B0503020204020204" pitchFamily="34" charset="-122"/>
                <a:ea typeface="微软雅黑" panose="020B0503020204020204" pitchFamily="34" charset="-122"/>
              </a:rPr>
              <a:t>的可视化</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科学</a:t>
            </a:r>
            <a:r>
              <a:rPr lang="zh-CN" altLang="en-US" sz="1200" b="1">
                <a:solidFill>
                  <a:schemeClr val="bg1"/>
                </a:solidFill>
                <a:latin typeface="微软雅黑" panose="020B0503020204020204" pitchFamily="34" charset="-122"/>
                <a:ea typeface="微软雅黑" panose="020B0503020204020204" pitchFamily="34" charset="-122"/>
              </a:rPr>
              <a:t>计算环境</a:t>
            </a:r>
            <a:r>
              <a:rPr lang="en-US" altLang="zh-CN" sz="1200" b="1" dirty="0" err="1">
                <a:solidFill>
                  <a:schemeClr val="bg1"/>
                </a:solidFill>
                <a:latin typeface="微软雅黑" panose="020B0503020204020204" pitchFamily="34" charset="-122"/>
                <a:ea typeface="微软雅黑" panose="020B0503020204020204" pitchFamily="34" charset="-122"/>
              </a:rPr>
              <a:t>Syslab</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96D4DF36-E2C8-AD67-3DD7-3E082D031DE6}"/>
              </a:ext>
            </a:extLst>
          </p:cNvPr>
          <p:cNvSpPr txBox="1"/>
          <p:nvPr/>
        </p:nvSpPr>
        <p:spPr>
          <a:xfrm>
            <a:off x="388239" y="2258944"/>
            <a:ext cx="401264" cy="523220"/>
          </a:xfrm>
          <a:prstGeom prst="rect">
            <a:avLst/>
          </a:prstGeom>
          <a:noFill/>
        </p:spPr>
        <p:txBody>
          <a:bodyPr wrap="square" rtlCol="0">
            <a:spAutoFit/>
          </a:bodyPr>
          <a:lstStyle/>
          <a:p>
            <a:r>
              <a:rPr lang="zh-CN" altLang="en-US" sz="1400" b="1" dirty="0">
                <a:solidFill>
                  <a:srgbClr val="7030A0"/>
                </a:solidFill>
              </a:rPr>
              <a:t>前端</a:t>
            </a:r>
          </a:p>
        </p:txBody>
      </p:sp>
      <p:sp>
        <p:nvSpPr>
          <p:cNvPr id="32" name="文本框 31">
            <a:extLst>
              <a:ext uri="{FF2B5EF4-FFF2-40B4-BE49-F238E27FC236}">
                <a16:creationId xmlns:a16="http://schemas.microsoft.com/office/drawing/2014/main" id="{F4598142-362C-090E-ECA1-A73EE0D55655}"/>
              </a:ext>
            </a:extLst>
          </p:cNvPr>
          <p:cNvSpPr txBox="1"/>
          <p:nvPr/>
        </p:nvSpPr>
        <p:spPr>
          <a:xfrm>
            <a:off x="388239" y="3814211"/>
            <a:ext cx="401264" cy="954107"/>
          </a:xfrm>
          <a:prstGeom prst="rect">
            <a:avLst/>
          </a:prstGeom>
          <a:noFill/>
        </p:spPr>
        <p:txBody>
          <a:bodyPr wrap="square" rtlCol="0">
            <a:spAutoFit/>
          </a:bodyPr>
          <a:lstStyle/>
          <a:p>
            <a:r>
              <a:rPr lang="zh-CN" altLang="en-US" sz="1400" b="1" dirty="0">
                <a:solidFill>
                  <a:srgbClr val="7030A0"/>
                </a:solidFill>
              </a:rPr>
              <a:t>框架核心</a:t>
            </a:r>
          </a:p>
        </p:txBody>
      </p:sp>
      <p:sp>
        <p:nvSpPr>
          <p:cNvPr id="33" name="文本框 32">
            <a:extLst>
              <a:ext uri="{FF2B5EF4-FFF2-40B4-BE49-F238E27FC236}">
                <a16:creationId xmlns:a16="http://schemas.microsoft.com/office/drawing/2014/main" id="{59ABCFCC-D0F5-62A1-6C23-82CD19865C91}"/>
              </a:ext>
            </a:extLst>
          </p:cNvPr>
          <p:cNvSpPr txBox="1"/>
          <p:nvPr/>
        </p:nvSpPr>
        <p:spPr>
          <a:xfrm>
            <a:off x="388239" y="5974451"/>
            <a:ext cx="401264" cy="523220"/>
          </a:xfrm>
          <a:prstGeom prst="rect">
            <a:avLst/>
          </a:prstGeom>
          <a:noFill/>
        </p:spPr>
        <p:txBody>
          <a:bodyPr wrap="square" rtlCol="0">
            <a:spAutoFit/>
          </a:bodyPr>
          <a:lstStyle/>
          <a:p>
            <a:r>
              <a:rPr lang="zh-CN" altLang="en-US" sz="1400" b="1" dirty="0">
                <a:solidFill>
                  <a:srgbClr val="7030A0"/>
                </a:solidFill>
              </a:rPr>
              <a:t>底层</a:t>
            </a:r>
          </a:p>
        </p:txBody>
      </p:sp>
    </p:spTree>
    <p:extLst>
      <p:ext uri="{BB962C8B-B14F-4D97-AF65-F5344CB8AC3E}">
        <p14:creationId xmlns:p14="http://schemas.microsoft.com/office/powerpoint/2010/main" val="3015970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f22478c-fa76-4d78-9e16-4cd0042d51a5"/>
  <p:tag name="COMMONDATA" val="eyJoZGlkIjoiOTk5ZTYyNmE3MTAwYTdmMjFkY2MxYjliMThhYjYyMWY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06_3*i*1"/>
  <p:tag name="KSO_WM_TEMPLATE_CATEGORY" val="diagram"/>
  <p:tag name="KSO_WM_TEMPLATE_INDEX" val="20200106"/>
  <p:tag name="KSO_WM_UNIT_LAYERLEVEL" val="1"/>
  <p:tag name="KSO_WM_TAG_VERSION" val="1.0"/>
  <p:tag name="KSO_WM_BEAUTIFY_FLAG" val="#wm#"/>
  <p:tag name="KSO_WM_DIAGRAM_GROUP_CODE" val="m1-1"/>
  <p:tag name="KSO_WM_UNIT_TYPE" val="i"/>
  <p:tag name="KSO_WM_UNIT_INDEX" val="1"/>
  <p:tag name="KSO_WM_UNIT_FILL_FORE_SCHEMECOLOR_INDEX" val="14"/>
  <p:tag name="KSO_WM_UNI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06_3*i*1"/>
  <p:tag name="KSO_WM_TEMPLATE_CATEGORY" val="diagram"/>
  <p:tag name="KSO_WM_TEMPLATE_INDEX" val="20200106"/>
  <p:tag name="KSO_WM_UNIT_LAYERLEVEL" val="1"/>
  <p:tag name="KSO_WM_TAG_VERSION" val="1.0"/>
  <p:tag name="KSO_WM_BEAUTIFY_FLAG" val="#wm#"/>
  <p:tag name="KSO_WM_DIAGRAM_GROUP_CODE" val="m1-1"/>
  <p:tag name="KSO_WM_UNIT_TYPE" val="i"/>
  <p:tag name="KSO_WM_UNIT_INDEX" val="1"/>
  <p:tag name="KSO_WM_UNIT_FILL_FORE_SCHEMECOLOR_INDEX" val="14"/>
  <p:tag name="KSO_WM_UNI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UAWEI_ppt_template(中文说明)">
  <a:themeElements>
    <a:clrScheme name="HUAWEI_ppt_template(中文说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UAWEI_ppt_template(中文说明)">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500" b="0" i="0" u="none" strike="noStrike" cap="none" normalizeH="0" baseline="0" smtClean="0">
            <a:ln>
              <a:noFill/>
            </a:ln>
            <a:solidFill>
              <a:schemeClr val="tx1"/>
            </a:solidFill>
            <a:effectLst/>
            <a:latin typeface="FrutigerNext LT BlackCn"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500" b="0" i="0" u="none" strike="noStrike" cap="none" normalizeH="0" baseline="0" smtClean="0">
            <a:ln>
              <a:noFill/>
            </a:ln>
            <a:solidFill>
              <a:schemeClr val="tx1"/>
            </a:solidFill>
            <a:effectLst/>
            <a:latin typeface="FrutigerNext LT BlackCn" pitchFamily="34" charset="0"/>
            <a:ea typeface="华文细黑" panose="02010600040101010101" pitchFamily="2" charset="-122"/>
          </a:defRPr>
        </a:defPPr>
      </a:lstStyle>
    </a:lnDef>
  </a:objectDefaults>
  <a:extraClrSchemeLst>
    <a:extraClrScheme>
      <a:clrScheme name="HUAWEI_ppt_template(中文说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UAWEI_ppt_template(中文说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UAWEI_ppt_template(中文说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UAWEI_ppt_template(中文说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UAWEI_ppt_template(中文说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UAWEI_ppt_template(中文说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UAWEI_ppt_template(中文说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UAWEI_ppt_template(中文说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UAWEI_ppt_template(中文说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UAWEI_ppt_template(中文说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UAWEI_ppt_template(中文说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UAWEI_ppt_template(中文说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500" b="0" i="0" u="none" strike="noStrike" cap="none" normalizeH="0" baseline="0" smtClean="0">
            <a:ln>
              <a:noFill/>
            </a:ln>
            <a:solidFill>
              <a:schemeClr val="tx1"/>
            </a:solidFill>
            <a:effectLst/>
            <a:latin typeface="FrutigerNext LT BlackCn"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500" b="0" i="0" u="none" strike="noStrike" cap="none" normalizeH="0" baseline="0" smtClean="0">
            <a:ln>
              <a:noFill/>
            </a:ln>
            <a:solidFill>
              <a:schemeClr val="tx1"/>
            </a:solidFill>
            <a:effectLst/>
            <a:latin typeface="FrutigerNext LT BlackCn" pitchFamily="34" charset="0"/>
            <a:ea typeface="华文细黑" panose="02010600040101010101" pitchFamily="2" charset="-122"/>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ts val="3440"/>
          </a:lnSpc>
          <a:defRPr sz="32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defRPr sz="1200" smtClean="0">
            <a:solidFill>
              <a:schemeClr val="tx1"/>
            </a:solidFill>
            <a:latin typeface="微软雅黑" panose="020B0503020204020204" pitchFamily="34" charset="-122"/>
            <a:ea typeface="微软雅黑" panose="020B0503020204020204" pitchFamily="34" charset="-122"/>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387</Words>
  <Application>Microsoft Office PowerPoint</Application>
  <PresentationFormat>宽屏</PresentationFormat>
  <Paragraphs>62</Paragraphs>
  <Slides>2</Slides>
  <Notes>2</Notes>
  <HiddenSlides>0</HiddenSlides>
  <MMClips>0</MMClips>
  <ScaleCrop>false</ScaleCrop>
  <HeadingPairs>
    <vt:vector size="6" baseType="variant">
      <vt:variant>
        <vt:lpstr>已用的字体</vt:lpstr>
      </vt:variant>
      <vt:variant>
        <vt:i4>14</vt:i4>
      </vt:variant>
      <vt:variant>
        <vt:lpstr>主题</vt:lpstr>
      </vt:variant>
      <vt:variant>
        <vt:i4>9</vt:i4>
      </vt:variant>
      <vt:variant>
        <vt:lpstr>幻灯片标题</vt:lpstr>
      </vt:variant>
      <vt:variant>
        <vt:i4>2</vt:i4>
      </vt:variant>
    </vt:vector>
  </HeadingPairs>
  <TitlesOfParts>
    <vt:vector size="25" baseType="lpstr">
      <vt:lpstr>FrutigerNext LT Bold</vt:lpstr>
      <vt:lpstr>FrutigerNext LT Medium</vt:lpstr>
      <vt:lpstr>FrutigerNext LT Regular</vt:lpstr>
      <vt:lpstr>MS PGothic</vt:lpstr>
      <vt:lpstr>等线</vt:lpstr>
      <vt:lpstr>等线 Light</vt:lpstr>
      <vt:lpstr>黑体</vt:lpstr>
      <vt:lpstr>华文细黑</vt:lpstr>
      <vt:lpstr>宋体</vt:lpstr>
      <vt:lpstr>微软雅黑</vt:lpstr>
      <vt:lpstr>Arial</vt:lpstr>
      <vt:lpstr>Calibri</vt:lpstr>
      <vt:lpstr>Calibri Light</vt:lpstr>
      <vt:lpstr>Wingdings</vt:lpstr>
      <vt:lpstr>Office 主题</vt:lpstr>
      <vt:lpstr>HUAWEI_ppt_template(中文说明)</vt:lpstr>
      <vt:lpstr>1_自定义设计方案</vt:lpstr>
      <vt:lpstr>6_Chart page</vt:lpstr>
      <vt:lpstr>2_章节页</vt:lpstr>
      <vt:lpstr>9_主题1</vt:lpstr>
      <vt:lpstr>目录页</vt:lpstr>
      <vt:lpstr>3_章节页</vt:lpstr>
      <vt:lpstr>106_主题1</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Jerrfey Guo</dc:creator>
  <cp:lastModifiedBy>曹 宇宇</cp:lastModifiedBy>
  <cp:revision>266</cp:revision>
  <dcterms:created xsi:type="dcterms:W3CDTF">2023-01-17T00:53:00Z</dcterms:created>
  <dcterms:modified xsi:type="dcterms:W3CDTF">2023-02-28T06:08:42Z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(3)556wRTdmgB4X7sq480Xf9Xt4T3gpvrNauCF34YQfhAYjpNB1wA2WNbcV/Di5Ln5K7mV0va+c
3M+olT0rtVm7PVSN0NLMuvmJphmZrT05sIz/qlDqXrq5oV6b3avpwM/+wrNdheV+Fbru/zo6
Tz5m/SPgMQ4cwH4FIJ4Zdx8Lx7Ux1TC+JkyKQtt0uI1SfEQBvMR7GqpPzY2T+JXLNbIcMTcC
qubG4Oy34PJ//FeIhM</vt:lpwstr>
  </property>
  <property fmtid="{D5CDD505-2E9C-101B-9397-08002B2CF9AE}" pid="3" name="_2015_ms_pID_7253431">
    <vt:lpwstr>gvBPiNQX88ucsKOPaLB9TTe2bW/I40vVJN98VwrlQQz3Rv7hcG7Rsa
fvrycZ3Ozll5NNTTpt+eLnnb3VU76P2SH7pEYQZ4tzBmo9tu0Nj7bLmlyZ8GZYFwYoqO49TC
6hby1lf5YxTk2gz2rNIvPkpemUuKf+w8IQD4JbJ9RAN1zmkiR/SjjXgPrzWQTx/+CSMAPsJy
UBnpOqZ4L/gA6BydYxwsdiTzRDmV+hUkKHZl</vt:lpwstr>
  </property>
  <property fmtid="{D5CDD505-2E9C-101B-9397-08002B2CF9AE}" pid="4" name="_2015_ms_pID_7253432">
    <vt:lpwstr>gw==</vt:lpwstr>
  </property>
  <property fmtid="{D5CDD505-2E9C-101B-9397-08002B2CF9AE}" pid="5" name="ICV">
    <vt:lpwstr>74F9FDCE7F24401AA6FA4D53D032A804</vt:lpwstr>
  </property>
  <property fmtid="{D5CDD505-2E9C-101B-9397-08002B2CF9AE}" pid="6" name="KSOProductBuildVer">
    <vt:lpwstr>2052-11.1.0.13703</vt:lpwstr>
  </property>
</Properties>
</file>