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9" r:id="rId1"/>
    <p:sldMasterId id="2147483949" r:id="rId2"/>
    <p:sldMasterId id="2147483936" r:id="rId3"/>
  </p:sldMasterIdLst>
  <p:notesMasterIdLst>
    <p:notesMasterId r:id="rId5"/>
  </p:notesMasterIdLst>
  <p:sldIdLst>
    <p:sldId id="995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472C4"/>
    <a:srgbClr val="E9EBF5"/>
    <a:srgbClr val="1472BC"/>
    <a:srgbClr val="1A84B4"/>
    <a:srgbClr val="FFFFFF"/>
    <a:srgbClr val="A5B7CF"/>
    <a:srgbClr val="146DBD"/>
    <a:srgbClr val="00B050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0" autoAdjust="0"/>
    <p:restoredTop sz="94531" autoAdjust="0"/>
  </p:normalViewPr>
  <p:slideViewPr>
    <p:cSldViewPr>
      <p:cViewPr varScale="1">
        <p:scale>
          <a:sx n="72" d="100"/>
          <a:sy n="72" d="100"/>
        </p:scale>
        <p:origin x="84" y="7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55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D143E65-32C3-4D86-9370-E88748BB7527}" type="datetimeFigureOut">
              <a:rPr lang="zh-CN" altLang="en-US" smtClean="0"/>
              <a:pPr/>
              <a:t>2022/12/25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08957F-7C3D-4C57-938F-26106D35D9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4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00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125EA9-8096-CCB4-90DE-DB43E9043140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5F7C02F8-340B-578F-AF49-6139082A6826}"/>
              </a:ext>
            </a:extLst>
          </p:cNvPr>
          <p:cNvSpPr txBox="1"/>
          <p:nvPr userDrawn="1"/>
        </p:nvSpPr>
        <p:spPr>
          <a:xfrm>
            <a:off x="8616279" y="6448978"/>
            <a:ext cx="2828018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Copyright © </a:t>
            </a:r>
            <a:fld id="{72FB1A0D-4C46-46A0-9CEE-794A7E2593FA}" type="datetimeyyyy">
              <a:rPr lang="en-US" altLang="zh-CN" sz="900" baseline="0" smtClean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2022</a:t>
            </a:fld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All rights reserved</a:t>
            </a:r>
            <a:endParaRPr lang="zh-CN" altLang="en-US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ECA53A57-9055-4387-35EB-D089FD1D31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3888" y="6430927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6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125EA9-8096-CCB4-90DE-DB43E9043140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5F7C02F8-340B-578F-AF49-6139082A6826}"/>
              </a:ext>
            </a:extLst>
          </p:cNvPr>
          <p:cNvSpPr txBox="1"/>
          <p:nvPr userDrawn="1"/>
        </p:nvSpPr>
        <p:spPr>
          <a:xfrm>
            <a:off x="9622937" y="6439952"/>
            <a:ext cx="1800493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www.tongyuan.cc</a:t>
            </a:r>
            <a:endParaRPr lang="zh-CN" altLang="en-US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ECA53A57-9055-4387-35EB-D089FD1D31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3888" y="6430927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4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770D1D5-891D-7A15-7692-A81F62B6BCBE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91F9C4-5C8A-EB9A-2E5C-0299CC022A76}"/>
              </a:ext>
            </a:extLst>
          </p:cNvPr>
          <p:cNvCxnSpPr/>
          <p:nvPr userDrawn="1"/>
        </p:nvCxnSpPr>
        <p:spPr bwMode="auto">
          <a:xfrm rot="10800000">
            <a:off x="880533" y="1339850"/>
            <a:ext cx="10371667" cy="0"/>
          </a:xfrm>
          <a:prstGeom prst="line">
            <a:avLst/>
          </a:prstGeom>
          <a:gradFill rotWithShape="1">
            <a:gsLst>
              <a:gs pos="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2700000" scaled="1"/>
          </a:gradFill>
          <a:ln w="19050" cap="flat" cmpd="sng" algn="ctr">
            <a:solidFill>
              <a:srgbClr val="0B51B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7AA55E0-F729-0C0C-E13B-A61CB79F6949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1C606AF5-4CDF-8079-A141-E4F1B5EDCA92}"/>
              </a:ext>
            </a:extLst>
          </p:cNvPr>
          <p:cNvSpPr txBox="1"/>
          <p:nvPr userDrawn="1"/>
        </p:nvSpPr>
        <p:spPr>
          <a:xfrm>
            <a:off x="9622937" y="6439952"/>
            <a:ext cx="1800493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www.tongyuan.cc</a:t>
            </a:r>
            <a:endParaRPr lang="zh-CN" altLang="en-US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9F4B226F-9E78-8A21-B75B-36B3B3E92F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3888" y="6430927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6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CFBCBE2F-D154-0836-8D64-C329EBC4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" y="116434"/>
            <a:ext cx="10972800" cy="57626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C39E6C-F43B-A092-2F50-E5462305BCD6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A9DF187F-5774-F219-791D-4715791D491E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F1B57412-AF8D-1D45-33D7-30EEE8BCA6A8}"/>
              </a:ext>
            </a:extLst>
          </p:cNvPr>
          <p:cNvSpPr txBox="1"/>
          <p:nvPr userDrawn="1"/>
        </p:nvSpPr>
        <p:spPr>
          <a:xfrm>
            <a:off x="9622937" y="6439952"/>
            <a:ext cx="1800493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www.tongyuan.cc</a:t>
            </a:r>
            <a:endParaRPr lang="zh-CN" altLang="en-US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48388DD4-FEA0-93F9-857F-9A260A9B53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3888" y="6430927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27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CFBCBE2F-D154-0836-8D64-C329EBC4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" y="116434"/>
            <a:ext cx="10972800" cy="57626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12F9EC4-BAA0-6195-A465-03CE3B4820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t="35441" r="18962" b="23522"/>
          <a:stretch/>
        </p:blipFill>
        <p:spPr bwMode="auto">
          <a:xfrm>
            <a:off x="-2224" y="1"/>
            <a:ext cx="12194224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9DB2B44-8F56-8C90-2170-1AEB60F37E6F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F6C935FF-7478-5B64-131F-578C7B5140D4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A07CC531-F653-776E-DCFE-D21DC18BE91C}"/>
              </a:ext>
            </a:extLst>
          </p:cNvPr>
          <p:cNvSpPr txBox="1"/>
          <p:nvPr userDrawn="1"/>
        </p:nvSpPr>
        <p:spPr>
          <a:xfrm>
            <a:off x="9622937" y="6439952"/>
            <a:ext cx="1800493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www.tongyuan.cc</a:t>
            </a:r>
            <a:endParaRPr lang="zh-CN" altLang="en-US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6E8E849-99FE-3DC3-6282-0753BAEFA9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3888" y="6430927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287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EDE91088-60AD-969A-6AE2-A8CF01C3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" y="116434"/>
            <a:ext cx="10972800" cy="57626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66047773-1202-EFEE-C2DC-8929E83EB945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79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EDE91088-60AD-969A-6AE2-A8CF01C3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" y="116434"/>
            <a:ext cx="10972800" cy="57626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1D798E-15D8-2E1D-FA60-73EC86C431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t="35441" r="18962" b="23522"/>
          <a:stretch/>
        </p:blipFill>
        <p:spPr bwMode="auto">
          <a:xfrm>
            <a:off x="-2224" y="1"/>
            <a:ext cx="12194224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AF1BA50-E4E5-2079-291E-4EC295D4497B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896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E55F969-4DE2-12F0-4533-9C6B91525DA6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CAD3043-4ED3-287C-B120-6EF551540FED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E52D87A0-5F32-DA98-6AF7-5BD5A07974DA}"/>
              </a:ext>
            </a:extLst>
          </p:cNvPr>
          <p:cNvSpPr txBox="1"/>
          <p:nvPr userDrawn="1"/>
        </p:nvSpPr>
        <p:spPr>
          <a:xfrm>
            <a:off x="9622937" y="6439952"/>
            <a:ext cx="1800493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www.tongyuan.cc</a:t>
            </a:r>
            <a:endParaRPr lang="zh-CN" altLang="en-US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538F872D-030F-5684-1121-8013D79E79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3888" y="6430927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8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637568D-2659-4693-5107-E74DC5D41D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32" y="1057277"/>
            <a:ext cx="47625" cy="50387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CDA335D-2FB7-8FE7-89D7-8B4108BC2D86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90228E7D-5904-AA99-38C5-AA385D022D69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7A2C6871-432B-97CE-B1CF-599969276505}"/>
              </a:ext>
            </a:extLst>
          </p:cNvPr>
          <p:cNvSpPr txBox="1"/>
          <p:nvPr userDrawn="1"/>
        </p:nvSpPr>
        <p:spPr>
          <a:xfrm>
            <a:off x="9622937" y="6439952"/>
            <a:ext cx="1800493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www.tongyuan.cc</a:t>
            </a:r>
            <a:endParaRPr lang="zh-CN" altLang="en-US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5E819872-2588-6C6C-52AF-9C693FC05B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3888" y="6430927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16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6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125EA9-8096-CCB4-90DE-DB43E9043140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5F7C02F8-340B-578F-AF49-6139082A6826}"/>
              </a:ext>
            </a:extLst>
          </p:cNvPr>
          <p:cNvSpPr txBox="1"/>
          <p:nvPr userDrawn="1"/>
        </p:nvSpPr>
        <p:spPr>
          <a:xfrm>
            <a:off x="2207568" y="6425360"/>
            <a:ext cx="1980029" cy="422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0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10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0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www.tongyuan.cc</a:t>
            </a:r>
            <a:endParaRPr lang="zh-CN" altLang="en-US" sz="10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ECA53A57-9055-4387-35EB-D089FD1D31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5520" y="6430927"/>
            <a:ext cx="404760" cy="404760"/>
          </a:xfrm>
          <a:prstGeom prst="rect">
            <a:avLst/>
          </a:prstGeom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AFD07709-DA7F-AABF-7F7A-A850336F8AA8}"/>
              </a:ext>
            </a:extLst>
          </p:cNvPr>
          <p:cNvSpPr txBox="1"/>
          <p:nvPr userDrawn="1"/>
        </p:nvSpPr>
        <p:spPr>
          <a:xfrm>
            <a:off x="10275720" y="6425360"/>
            <a:ext cx="1868952" cy="41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装备数字化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MWORKS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</a:p>
        </p:txBody>
      </p:sp>
    </p:spTree>
    <p:extLst>
      <p:ext uri="{BB962C8B-B14F-4D97-AF65-F5344CB8AC3E}">
        <p14:creationId xmlns:p14="http://schemas.microsoft.com/office/powerpoint/2010/main" val="176165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770D1D5-891D-7A15-7692-A81F62B6BCBE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91F9C4-5C8A-EB9A-2E5C-0299CC022A76}"/>
              </a:ext>
            </a:extLst>
          </p:cNvPr>
          <p:cNvCxnSpPr/>
          <p:nvPr userDrawn="1"/>
        </p:nvCxnSpPr>
        <p:spPr bwMode="auto">
          <a:xfrm rot="10800000">
            <a:off x="880533" y="1339850"/>
            <a:ext cx="10371667" cy="0"/>
          </a:xfrm>
          <a:prstGeom prst="line">
            <a:avLst/>
          </a:prstGeom>
          <a:gradFill rotWithShape="1">
            <a:gsLst>
              <a:gs pos="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2700000" scaled="1"/>
          </a:gradFill>
          <a:ln w="19050" cap="flat" cmpd="sng" algn="ctr">
            <a:solidFill>
              <a:srgbClr val="0B51B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7AA55E0-F729-0C0C-E13B-A61CB79F6949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20672083-E6FE-5EA7-9BC0-CD0E6F9551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3888" y="6430927"/>
            <a:ext cx="404760" cy="404760"/>
          </a:xfrm>
          <a:prstGeom prst="rect">
            <a:avLst/>
          </a:prstGeom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E41B4D0F-C43C-A0EF-543F-69EB0F6309E6}"/>
              </a:ext>
            </a:extLst>
          </p:cNvPr>
          <p:cNvSpPr txBox="1"/>
          <p:nvPr userDrawn="1"/>
        </p:nvSpPr>
        <p:spPr>
          <a:xfrm>
            <a:off x="8616279" y="6448978"/>
            <a:ext cx="2828018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Copyright © </a:t>
            </a:r>
            <a:fld id="{72FB1A0D-4C46-46A0-9CEE-794A7E2593FA}" type="datetimeyyyy">
              <a:rPr lang="en-US" altLang="zh-CN" sz="900" baseline="0" smtClean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2022</a:t>
            </a:fld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All rights reserved</a:t>
            </a:r>
            <a:endParaRPr lang="zh-CN" altLang="en-US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66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770D1D5-891D-7A15-7692-A81F62B6BCBE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6A224FDE-103F-787F-C5F0-A3DDDDD72A06}"/>
              </a:ext>
            </a:extLst>
          </p:cNvPr>
          <p:cNvSpPr txBox="1"/>
          <p:nvPr userDrawn="1"/>
        </p:nvSpPr>
        <p:spPr>
          <a:xfrm>
            <a:off x="2207568" y="6425360"/>
            <a:ext cx="1980029" cy="422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www.tongyuan.cc</a:t>
            </a:r>
            <a:endParaRPr lang="zh-CN" altLang="en-US" sz="10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CEFF7C40-2627-9EAC-BB35-CCF09D20EEBF}"/>
              </a:ext>
            </a:extLst>
          </p:cNvPr>
          <p:cNvSpPr txBox="1"/>
          <p:nvPr userDrawn="1"/>
        </p:nvSpPr>
        <p:spPr>
          <a:xfrm>
            <a:off x="10275720" y="6425360"/>
            <a:ext cx="1868952" cy="41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装备数字化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MWORKS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882ED2D7-495D-BDF6-75E4-827984B3AA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5520" y="6430927"/>
            <a:ext cx="404760" cy="40476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91F9C4-5C8A-EB9A-2E5C-0299CC022A76}"/>
              </a:ext>
            </a:extLst>
          </p:cNvPr>
          <p:cNvCxnSpPr/>
          <p:nvPr userDrawn="1"/>
        </p:nvCxnSpPr>
        <p:spPr bwMode="auto">
          <a:xfrm rot="10800000">
            <a:off x="880533" y="1339850"/>
            <a:ext cx="10371667" cy="0"/>
          </a:xfrm>
          <a:prstGeom prst="line">
            <a:avLst/>
          </a:prstGeom>
          <a:gradFill rotWithShape="1">
            <a:gsLst>
              <a:gs pos="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2700000" scaled="1"/>
          </a:gradFill>
          <a:ln w="19050" cap="flat" cmpd="sng" algn="ctr">
            <a:solidFill>
              <a:srgbClr val="0B51B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7AA55E0-F729-0C0C-E13B-A61CB79F6949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18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CFBCBE2F-D154-0836-8D64-C329EBC4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" y="116434"/>
            <a:ext cx="10972800" cy="57626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C39E6C-F43B-A092-2F50-E5462305BCD6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EF8AB21E-EA0E-2059-9479-9FB3154DC940}"/>
              </a:ext>
            </a:extLst>
          </p:cNvPr>
          <p:cNvSpPr txBox="1"/>
          <p:nvPr userDrawn="1"/>
        </p:nvSpPr>
        <p:spPr>
          <a:xfrm>
            <a:off x="2207568" y="6425360"/>
            <a:ext cx="1980029" cy="422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www.tongyuan.cc</a:t>
            </a:r>
            <a:endParaRPr lang="zh-CN" altLang="en-US" sz="10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712645BB-A06D-1CB2-7243-5BA96B4B244C}"/>
              </a:ext>
            </a:extLst>
          </p:cNvPr>
          <p:cNvSpPr txBox="1"/>
          <p:nvPr userDrawn="1"/>
        </p:nvSpPr>
        <p:spPr>
          <a:xfrm>
            <a:off x="10275720" y="6425360"/>
            <a:ext cx="1868952" cy="41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装备数字化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MWORKS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A96EF75B-3540-9634-68E4-76CEF440B2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5520" y="6430927"/>
            <a:ext cx="404760" cy="404760"/>
          </a:xfrm>
          <a:prstGeom prst="rect">
            <a:avLst/>
          </a:prstGeom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A9DF187F-5774-F219-791D-4715791D491E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336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CFBCBE2F-D154-0836-8D64-C329EBC4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" y="116434"/>
            <a:ext cx="10972800" cy="57626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12F9EC4-BAA0-6195-A465-03CE3B4820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t="35441" r="18962" b="23522"/>
          <a:stretch/>
        </p:blipFill>
        <p:spPr bwMode="auto">
          <a:xfrm>
            <a:off x="-2224" y="1"/>
            <a:ext cx="12194224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9DB2B44-8F56-8C90-2170-1AEB60F37E6F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0A567637-45F6-CD6F-0B56-C3528955BE73}"/>
              </a:ext>
            </a:extLst>
          </p:cNvPr>
          <p:cNvSpPr txBox="1"/>
          <p:nvPr userDrawn="1"/>
        </p:nvSpPr>
        <p:spPr>
          <a:xfrm>
            <a:off x="2207568" y="6425360"/>
            <a:ext cx="1980029" cy="422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www.tongyuan.cc</a:t>
            </a:r>
            <a:endParaRPr lang="zh-CN" altLang="en-US" sz="10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7C7470B8-C3A2-94D1-4C5F-BFDC1D41FEDB}"/>
              </a:ext>
            </a:extLst>
          </p:cNvPr>
          <p:cNvSpPr txBox="1"/>
          <p:nvPr userDrawn="1"/>
        </p:nvSpPr>
        <p:spPr>
          <a:xfrm>
            <a:off x="10275720" y="6425360"/>
            <a:ext cx="1868952" cy="41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装备数字化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MWORKS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27F8CC5A-46C3-952F-501B-5E467234EA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5520" y="6430927"/>
            <a:ext cx="404760" cy="404760"/>
          </a:xfrm>
          <a:prstGeom prst="rect">
            <a:avLst/>
          </a:prstGeom>
        </p:spPr>
      </p:pic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F6C935FF-7478-5B64-131F-578C7B5140D4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368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EDE91088-60AD-969A-6AE2-A8CF01C3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" y="116434"/>
            <a:ext cx="10972800" cy="57626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66047773-1202-EFEE-C2DC-8929E83EB945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290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EDE91088-60AD-969A-6AE2-A8CF01C3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" y="116434"/>
            <a:ext cx="10972800" cy="57626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1D798E-15D8-2E1D-FA60-73EC86C431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t="35441" r="18962" b="23522"/>
          <a:stretch/>
        </p:blipFill>
        <p:spPr bwMode="auto">
          <a:xfrm>
            <a:off x="-2224" y="1"/>
            <a:ext cx="12194224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AF1BA50-E4E5-2079-291E-4EC295D4497B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774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E55F969-4DE2-12F0-4533-9C6B91525DA6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7B957820-2C2C-B312-203E-AB8FED623B35}"/>
              </a:ext>
            </a:extLst>
          </p:cNvPr>
          <p:cNvSpPr txBox="1"/>
          <p:nvPr userDrawn="1"/>
        </p:nvSpPr>
        <p:spPr>
          <a:xfrm>
            <a:off x="2207568" y="6425360"/>
            <a:ext cx="1980029" cy="422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www.tongyuan.cc</a:t>
            </a:r>
            <a:endParaRPr lang="zh-CN" altLang="en-US" sz="10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6801681D-9A83-CE16-6AD5-760404AB48CA}"/>
              </a:ext>
            </a:extLst>
          </p:cNvPr>
          <p:cNvSpPr txBox="1"/>
          <p:nvPr userDrawn="1"/>
        </p:nvSpPr>
        <p:spPr>
          <a:xfrm>
            <a:off x="10275720" y="6425360"/>
            <a:ext cx="1868952" cy="41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装备数字化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MWORKS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DEA1F7FE-95BC-2D94-B2DA-6CA112B76F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5520" y="6430927"/>
            <a:ext cx="404760" cy="404760"/>
          </a:xfrm>
          <a:prstGeom prst="rect">
            <a:avLst/>
          </a:prstGeom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CAD3043-4ED3-287C-B120-6EF551540FED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924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637568D-2659-4693-5107-E74DC5D41D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32" y="1057277"/>
            <a:ext cx="47625" cy="50387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CDA335D-2FB7-8FE7-89D7-8B4108BC2D86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E10FC64E-A8BA-CFF4-3873-4DB8CF77283C}"/>
              </a:ext>
            </a:extLst>
          </p:cNvPr>
          <p:cNvSpPr txBox="1"/>
          <p:nvPr userDrawn="1"/>
        </p:nvSpPr>
        <p:spPr>
          <a:xfrm>
            <a:off x="2207568" y="6425360"/>
            <a:ext cx="1980029" cy="422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www.tongyuan.cc</a:t>
            </a:r>
            <a:endParaRPr lang="zh-CN" altLang="en-US" sz="10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9C599105-8B63-6197-E52D-2826E0BF441A}"/>
              </a:ext>
            </a:extLst>
          </p:cNvPr>
          <p:cNvSpPr txBox="1"/>
          <p:nvPr userDrawn="1"/>
        </p:nvSpPr>
        <p:spPr>
          <a:xfrm>
            <a:off x="10275720" y="6425360"/>
            <a:ext cx="1868952" cy="41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装备数字化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MWORKS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驱动</a:t>
            </a: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8B24099E-8293-5DEF-BD34-76D02BC26C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5520" y="6430927"/>
            <a:ext cx="404760" cy="404760"/>
          </a:xfrm>
          <a:prstGeom prst="rect">
            <a:avLst/>
          </a:prstGeom>
        </p:spPr>
      </p:pic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90228E7D-5904-AA99-38C5-AA385D022D69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00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18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CFBCBE2F-D154-0836-8D64-C329EBC4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" y="116434"/>
            <a:ext cx="10972800" cy="57626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C39E6C-F43B-A092-2F50-E5462305BCD6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A9DF187F-5774-F219-791D-4715791D491E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24C7A8D-03FF-3C49-CAC8-75E16A6F8A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3888" y="6430927"/>
            <a:ext cx="404760" cy="404760"/>
          </a:xfrm>
          <a:prstGeom prst="rect">
            <a:avLst/>
          </a:prstGeom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5E657CAF-C282-C90B-28C6-E52BF5260BCC}"/>
              </a:ext>
            </a:extLst>
          </p:cNvPr>
          <p:cNvSpPr txBox="1"/>
          <p:nvPr userDrawn="1"/>
        </p:nvSpPr>
        <p:spPr>
          <a:xfrm>
            <a:off x="8616279" y="6448978"/>
            <a:ext cx="2828018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Copyright © </a:t>
            </a:r>
            <a:fld id="{72FB1A0D-4C46-46A0-9CEE-794A7E2593FA}" type="datetimeyyyy">
              <a:rPr lang="en-US" altLang="zh-CN" sz="900" baseline="0" smtClean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2022</a:t>
            </a:fld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All rights reserved</a:t>
            </a:r>
            <a:endParaRPr lang="zh-CN" altLang="en-US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6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CFBCBE2F-D154-0836-8D64-C329EBC4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" y="116434"/>
            <a:ext cx="10972800" cy="57626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12F9EC4-BAA0-6195-A465-03CE3B4820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t="35441" r="18962" b="23522"/>
          <a:stretch/>
        </p:blipFill>
        <p:spPr bwMode="auto">
          <a:xfrm>
            <a:off x="-2224" y="1"/>
            <a:ext cx="12194224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9DB2B44-8F56-8C90-2170-1AEB60F37E6F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F6C935FF-7478-5B64-131F-578C7B5140D4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AEF7407-0024-6799-126C-5A95D62275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3888" y="6430927"/>
            <a:ext cx="404760" cy="404760"/>
          </a:xfrm>
          <a:prstGeom prst="rect">
            <a:avLst/>
          </a:prstGeom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F9804534-36B1-F931-2381-A2365059F66A}"/>
              </a:ext>
            </a:extLst>
          </p:cNvPr>
          <p:cNvSpPr txBox="1"/>
          <p:nvPr userDrawn="1"/>
        </p:nvSpPr>
        <p:spPr>
          <a:xfrm>
            <a:off x="8616279" y="6448978"/>
            <a:ext cx="2828018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Copyright © </a:t>
            </a:r>
            <a:fld id="{72FB1A0D-4C46-46A0-9CEE-794A7E2593FA}" type="datetimeyyyy">
              <a:rPr lang="en-US" altLang="zh-CN" sz="900" baseline="0" smtClean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2022</a:t>
            </a:fld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All rights reserved</a:t>
            </a:r>
            <a:endParaRPr lang="zh-CN" altLang="en-US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68964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EDE91088-60AD-969A-6AE2-A8CF01C3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" y="116434"/>
            <a:ext cx="10972800" cy="57626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66047773-1202-EFEE-C2DC-8929E83EB945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67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EDE91088-60AD-969A-6AE2-A8CF01C3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" y="116434"/>
            <a:ext cx="10972800" cy="57626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1D798E-15D8-2E1D-FA60-73EC86C431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t="35441" r="18962" b="23522"/>
          <a:stretch/>
        </p:blipFill>
        <p:spPr bwMode="auto">
          <a:xfrm>
            <a:off x="-2224" y="1"/>
            <a:ext cx="12194224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AF1BA50-E4E5-2079-291E-4EC295D4497B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39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E55F969-4DE2-12F0-4533-9C6B91525DA6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CAD3043-4ED3-287C-B120-6EF551540FED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DC309FD-EAA4-68C9-FB2C-E0C03D5B8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3888" y="6430927"/>
            <a:ext cx="404760" cy="404760"/>
          </a:xfrm>
          <a:prstGeom prst="rect">
            <a:avLst/>
          </a:prstGeom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35F8576D-1137-2913-B159-862AE64D7B14}"/>
              </a:ext>
            </a:extLst>
          </p:cNvPr>
          <p:cNvSpPr txBox="1"/>
          <p:nvPr userDrawn="1"/>
        </p:nvSpPr>
        <p:spPr>
          <a:xfrm>
            <a:off x="8616279" y="6448978"/>
            <a:ext cx="2828018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Copyright © </a:t>
            </a:r>
            <a:fld id="{72FB1A0D-4C46-46A0-9CEE-794A7E2593FA}" type="datetimeyyyy">
              <a:rPr lang="en-US" altLang="zh-CN" sz="900" baseline="0" smtClean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2022</a:t>
            </a:fld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All rights reserved</a:t>
            </a:r>
            <a:endParaRPr lang="zh-CN" altLang="en-US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8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637568D-2659-4693-5107-E74DC5D41D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32" y="1057277"/>
            <a:ext cx="47625" cy="50387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CDA335D-2FB7-8FE7-89D7-8B4108BC2D86}"/>
              </a:ext>
            </a:extLst>
          </p:cNvPr>
          <p:cNvSpPr/>
          <p:nvPr userDrawn="1"/>
        </p:nvSpPr>
        <p:spPr>
          <a:xfrm>
            <a:off x="0" y="6394602"/>
            <a:ext cx="12192000" cy="463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90228E7D-5904-AA99-38C5-AA385D022D69}"/>
              </a:ext>
            </a:extLst>
          </p:cNvPr>
          <p:cNvSpPr txBox="1">
            <a:spLocks/>
          </p:cNvSpPr>
          <p:nvPr userDrawn="1"/>
        </p:nvSpPr>
        <p:spPr>
          <a:xfrm>
            <a:off x="335360" y="6448251"/>
            <a:ext cx="829733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2717C-370A-41A3-92E6-972F84004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B85295BD-E026-67C4-8696-741EF3FEFB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3888" y="6430927"/>
            <a:ext cx="404760" cy="404760"/>
          </a:xfrm>
          <a:prstGeom prst="rect">
            <a:avLst/>
          </a:prstGeom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7A5E2CC5-EA16-3B08-0B93-CAE546D071C7}"/>
              </a:ext>
            </a:extLst>
          </p:cNvPr>
          <p:cNvSpPr txBox="1"/>
          <p:nvPr userDrawn="1"/>
        </p:nvSpPr>
        <p:spPr>
          <a:xfrm>
            <a:off x="8616279" y="6448978"/>
            <a:ext cx="2828018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Copyright © </a:t>
            </a:r>
            <a:fld id="{72FB1A0D-4C46-46A0-9CEE-794A7E2593FA}" type="datetimeyyyy">
              <a:rPr lang="en-US" altLang="zh-CN" sz="900" baseline="0" smtClean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2022</a:t>
            </a:fld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苏州同元软控信息技术有限公司</a:t>
            </a:r>
            <a:endParaRPr lang="en-US" altLang="zh-CN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9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All rights reserved</a:t>
            </a:r>
            <a:endParaRPr lang="zh-CN" altLang="en-US" sz="900" baseline="0" dirty="0">
              <a:solidFill>
                <a:schemeClr val="bg1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02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97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59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2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4" r:id="rId7"/>
    <p:sldLayoutId id="2147483945" r:id="rId8"/>
    <p:sldLayoutId id="2147483948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AC1A44F-9C85-D3A3-C377-C1E1403C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8" y="124983"/>
            <a:ext cx="10972800" cy="576262"/>
          </a:xfrm>
        </p:spPr>
        <p:txBody>
          <a:bodyPr/>
          <a:lstStyle/>
          <a:p>
            <a:r>
              <a:rPr lang="en-US" altLang="zh-CN" dirty="0"/>
              <a:t>X.1</a:t>
            </a:r>
            <a:r>
              <a:rPr lang="zh-CN" altLang="en-US" dirty="0"/>
              <a:t>深度学习工具箱</a:t>
            </a:r>
            <a:r>
              <a:rPr lang="en-US" altLang="zh-CN" dirty="0"/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技术方案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D5EFE5-B309-7D42-3632-C50B3B2A38C0}"/>
              </a:ext>
            </a:extLst>
          </p:cNvPr>
          <p:cNvSpPr/>
          <p:nvPr/>
        </p:nvSpPr>
        <p:spPr>
          <a:xfrm>
            <a:off x="4320960" y="812401"/>
            <a:ext cx="6480720" cy="73404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C4C939-6A4B-10D8-E3DB-B42C0F6215B4}"/>
              </a:ext>
            </a:extLst>
          </p:cNvPr>
          <p:cNvSpPr/>
          <p:nvPr/>
        </p:nvSpPr>
        <p:spPr>
          <a:xfrm>
            <a:off x="4428972" y="888877"/>
            <a:ext cx="3024336" cy="57606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用户友好的编程语言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6C4486-ABFB-DE21-779C-D75E615ED9B5}"/>
              </a:ext>
            </a:extLst>
          </p:cNvPr>
          <p:cNvSpPr/>
          <p:nvPr/>
        </p:nvSpPr>
        <p:spPr>
          <a:xfrm>
            <a:off x="7669332" y="888877"/>
            <a:ext cx="3024336" cy="57606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用户友好的可视化界面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Syslab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科学计算平台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851166-57CB-63BC-FDE0-54594430B3F5}"/>
              </a:ext>
            </a:extLst>
          </p:cNvPr>
          <p:cNvSpPr/>
          <p:nvPr/>
        </p:nvSpPr>
        <p:spPr>
          <a:xfrm>
            <a:off x="11062092" y="2909388"/>
            <a:ext cx="86409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框架核心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D6F84F-8902-E801-7502-FB37B99BA08A}"/>
              </a:ext>
            </a:extLst>
          </p:cNvPr>
          <p:cNvCxnSpPr>
            <a:cxnSpLocks/>
          </p:cNvCxnSpPr>
          <p:nvPr/>
        </p:nvCxnSpPr>
        <p:spPr>
          <a:xfrm>
            <a:off x="4320960" y="1628800"/>
            <a:ext cx="648072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39FB797-128C-3E66-BAB4-DEFAF875E47D}"/>
              </a:ext>
            </a:extLst>
          </p:cNvPr>
          <p:cNvSpPr/>
          <p:nvPr/>
        </p:nvSpPr>
        <p:spPr>
          <a:xfrm>
            <a:off x="11062092" y="804982"/>
            <a:ext cx="86409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前端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296F94-F873-FC74-3257-7F1FEE117FA1}"/>
              </a:ext>
            </a:extLst>
          </p:cNvPr>
          <p:cNvSpPr/>
          <p:nvPr/>
        </p:nvSpPr>
        <p:spPr>
          <a:xfrm>
            <a:off x="4304692" y="1709439"/>
            <a:ext cx="6516724" cy="365343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A5703E-0B2C-9AD7-4F2A-494727C4D1FA}"/>
              </a:ext>
            </a:extLst>
          </p:cNvPr>
          <p:cNvSpPr/>
          <p:nvPr/>
        </p:nvSpPr>
        <p:spPr>
          <a:xfrm>
            <a:off x="4412704" y="1781443"/>
            <a:ext cx="3611244" cy="31597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FF3424-672F-9C22-0A15-EE009F4F65DF}"/>
              </a:ext>
            </a:extLst>
          </p:cNvPr>
          <p:cNvSpPr/>
          <p:nvPr/>
        </p:nvSpPr>
        <p:spPr>
          <a:xfrm>
            <a:off x="4471411" y="1859239"/>
            <a:ext cx="874940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EFC109-6FD0-35A0-8C24-E879D17FF7AB}"/>
              </a:ext>
            </a:extLst>
          </p:cNvPr>
          <p:cNvSpPr/>
          <p:nvPr/>
        </p:nvSpPr>
        <p:spPr>
          <a:xfrm>
            <a:off x="4472394" y="2480053"/>
            <a:ext cx="874940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1EB792-BAC9-0250-B8D1-CF8B4830B866}"/>
              </a:ext>
            </a:extLst>
          </p:cNvPr>
          <p:cNvSpPr/>
          <p:nvPr/>
        </p:nvSpPr>
        <p:spPr>
          <a:xfrm>
            <a:off x="4471411" y="3100867"/>
            <a:ext cx="874940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6E875D-AF70-A921-E578-1ED331EF8814}"/>
              </a:ext>
            </a:extLst>
          </p:cNvPr>
          <p:cNvSpPr/>
          <p:nvPr/>
        </p:nvSpPr>
        <p:spPr>
          <a:xfrm>
            <a:off x="4471411" y="3721681"/>
            <a:ext cx="874940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283E65-9C0C-CC16-C4BD-89055A1AEB9F}"/>
              </a:ext>
            </a:extLst>
          </p:cNvPr>
          <p:cNvSpPr/>
          <p:nvPr/>
        </p:nvSpPr>
        <p:spPr>
          <a:xfrm>
            <a:off x="4471411" y="4342495"/>
            <a:ext cx="874940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F87ACF-3834-54ED-FAC4-D55F2A68A4B2}"/>
              </a:ext>
            </a:extLst>
          </p:cNvPr>
          <p:cNvSpPr/>
          <p:nvPr/>
        </p:nvSpPr>
        <p:spPr>
          <a:xfrm>
            <a:off x="4706158" y="4968542"/>
            <a:ext cx="3024336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Syslab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深度学习工具箱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0294A9-D99B-9A82-C2D5-DA9950C850BD}"/>
              </a:ext>
            </a:extLst>
          </p:cNvPr>
          <p:cNvSpPr/>
          <p:nvPr/>
        </p:nvSpPr>
        <p:spPr>
          <a:xfrm>
            <a:off x="8555180" y="1781443"/>
            <a:ext cx="2201670" cy="31597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9C26CC-A70C-4C4B-1B23-CC834999AFFB}"/>
              </a:ext>
            </a:extLst>
          </p:cNvPr>
          <p:cNvSpPr/>
          <p:nvPr/>
        </p:nvSpPr>
        <p:spPr>
          <a:xfrm>
            <a:off x="8708023" y="4972000"/>
            <a:ext cx="1888262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Mindspore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A0EA20-3B26-10EB-16DB-DED645A32066}"/>
              </a:ext>
            </a:extLst>
          </p:cNvPr>
          <p:cNvSpPr/>
          <p:nvPr/>
        </p:nvSpPr>
        <p:spPr>
          <a:xfrm>
            <a:off x="5560639" y="1859239"/>
            <a:ext cx="2335561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、导入导出接口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E3598ED-395A-24BC-4378-98B23C4DB70C}"/>
              </a:ext>
            </a:extLst>
          </p:cNvPr>
          <p:cNvSpPr/>
          <p:nvPr/>
        </p:nvSpPr>
        <p:spPr>
          <a:xfrm>
            <a:off x="5560639" y="2499035"/>
            <a:ext cx="2335561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网络结构、训练过程可视化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92E80DB-BB00-589B-774B-B7634525F77E}"/>
              </a:ext>
            </a:extLst>
          </p:cNvPr>
          <p:cNvSpPr/>
          <p:nvPr/>
        </p:nvSpPr>
        <p:spPr>
          <a:xfrm>
            <a:off x="5560638" y="3100867"/>
            <a:ext cx="2335561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训练设置、优化计算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4A81E31-F15A-AF8A-1AE1-7FCA67053FC9}"/>
              </a:ext>
            </a:extLst>
          </p:cNvPr>
          <p:cNvSpPr/>
          <p:nvPr/>
        </p:nvSpPr>
        <p:spPr>
          <a:xfrm>
            <a:off x="5560638" y="3721681"/>
            <a:ext cx="2335561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网络模型：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C26A694-B976-6086-97C3-4D3EFDB3B157}"/>
              </a:ext>
            </a:extLst>
          </p:cNvPr>
          <p:cNvSpPr/>
          <p:nvPr/>
        </p:nvSpPr>
        <p:spPr>
          <a:xfrm>
            <a:off x="5560638" y="4342494"/>
            <a:ext cx="2335561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数据结构、数据存储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FBD03AFC-94FA-0F71-9890-2B00E14400F4}"/>
              </a:ext>
            </a:extLst>
          </p:cNvPr>
          <p:cNvSpPr/>
          <p:nvPr/>
        </p:nvSpPr>
        <p:spPr>
          <a:xfrm rot="10800000">
            <a:off x="8122855" y="3174379"/>
            <a:ext cx="360038" cy="3738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321AC6C8-BD5F-8AC5-D532-3F6E90CC0C04}"/>
              </a:ext>
            </a:extLst>
          </p:cNvPr>
          <p:cNvSpPr/>
          <p:nvPr/>
        </p:nvSpPr>
        <p:spPr>
          <a:xfrm rot="10800000">
            <a:off x="8146497" y="3789040"/>
            <a:ext cx="360038" cy="3738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D8D063D4-0BDE-FCD0-2BC1-68C16F372450}"/>
              </a:ext>
            </a:extLst>
          </p:cNvPr>
          <p:cNvSpPr/>
          <p:nvPr/>
        </p:nvSpPr>
        <p:spPr>
          <a:xfrm rot="10800000">
            <a:off x="8132248" y="2585371"/>
            <a:ext cx="360038" cy="3738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66543C-94E0-B06B-E5DE-57DE05DC4923}"/>
              </a:ext>
            </a:extLst>
          </p:cNvPr>
          <p:cNvSpPr/>
          <p:nvPr/>
        </p:nvSpPr>
        <p:spPr>
          <a:xfrm>
            <a:off x="8634424" y="2075094"/>
            <a:ext cx="2035459" cy="2556283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061E45C-91FC-6812-1785-B8D25FDFE1E1}"/>
              </a:ext>
            </a:extLst>
          </p:cNvPr>
          <p:cNvSpPr/>
          <p:nvPr/>
        </p:nvSpPr>
        <p:spPr>
          <a:xfrm>
            <a:off x="8732961" y="2180774"/>
            <a:ext cx="1863323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mindvision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7F35B55-E465-8930-DCFD-6BB0C735C01D}"/>
              </a:ext>
            </a:extLst>
          </p:cNvPr>
          <p:cNvSpPr/>
          <p:nvPr/>
        </p:nvSpPr>
        <p:spPr>
          <a:xfrm>
            <a:off x="8708023" y="2795917"/>
            <a:ext cx="1863323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mindspore.ops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5662C11-151B-F51D-C281-C0DB630AEA6A}"/>
              </a:ext>
            </a:extLst>
          </p:cNvPr>
          <p:cNvSpPr/>
          <p:nvPr/>
        </p:nvSpPr>
        <p:spPr>
          <a:xfrm>
            <a:off x="8720491" y="3421292"/>
            <a:ext cx="1863323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mindspore.nn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356D515-5E2E-CA9F-662F-1DA44117A71C}"/>
              </a:ext>
            </a:extLst>
          </p:cNvPr>
          <p:cNvSpPr/>
          <p:nvPr/>
        </p:nvSpPr>
        <p:spPr>
          <a:xfrm>
            <a:off x="8720490" y="4021897"/>
            <a:ext cx="1863323" cy="52860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mindspore_hub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4B72E57-90A0-4614-4E89-9B75937311C4}"/>
              </a:ext>
            </a:extLst>
          </p:cNvPr>
          <p:cNvSpPr/>
          <p:nvPr/>
        </p:nvSpPr>
        <p:spPr>
          <a:xfrm>
            <a:off x="4304692" y="5518751"/>
            <a:ext cx="6480720" cy="72005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DECD44B-6F55-6697-6BEE-888B6FBC7C93}"/>
              </a:ext>
            </a:extLst>
          </p:cNvPr>
          <p:cNvCxnSpPr>
            <a:cxnSpLocks/>
          </p:cNvCxnSpPr>
          <p:nvPr/>
        </p:nvCxnSpPr>
        <p:spPr>
          <a:xfrm>
            <a:off x="4304692" y="5445224"/>
            <a:ext cx="6524601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D790C70-5AE6-C69A-A256-E857D350F5B2}"/>
              </a:ext>
            </a:extLst>
          </p:cNvPr>
          <p:cNvSpPr/>
          <p:nvPr/>
        </p:nvSpPr>
        <p:spPr>
          <a:xfrm>
            <a:off x="11062092" y="5518751"/>
            <a:ext cx="86409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底层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5EA7677-BD7E-3BA7-D633-5B728102C4C8}"/>
              </a:ext>
            </a:extLst>
          </p:cNvPr>
          <p:cNvSpPr/>
          <p:nvPr/>
        </p:nvSpPr>
        <p:spPr>
          <a:xfrm>
            <a:off x="4516659" y="5586535"/>
            <a:ext cx="1883052" cy="57606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GPU/CPU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5E666BB-F054-79A2-F03D-BCB4B1CC383A}"/>
              </a:ext>
            </a:extLst>
          </p:cNvPr>
          <p:cNvSpPr/>
          <p:nvPr/>
        </p:nvSpPr>
        <p:spPr>
          <a:xfrm>
            <a:off x="6599841" y="5567689"/>
            <a:ext cx="1883052" cy="57606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编译框架与环境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4867229-E962-FCC8-A281-47D8A3AC344B}"/>
              </a:ext>
            </a:extLst>
          </p:cNvPr>
          <p:cNvSpPr/>
          <p:nvPr/>
        </p:nvSpPr>
        <p:spPr>
          <a:xfrm>
            <a:off x="8677768" y="5567689"/>
            <a:ext cx="1883052" cy="57606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深度学习加速引擎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72B19D-FBC9-F246-6FE8-1C5ECB97319E}"/>
              </a:ext>
            </a:extLst>
          </p:cNvPr>
          <p:cNvSpPr txBox="1"/>
          <p:nvPr/>
        </p:nvSpPr>
        <p:spPr>
          <a:xfrm>
            <a:off x="167866" y="791760"/>
            <a:ext cx="3936696" cy="531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深度学习工具箱使用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Julia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语言作为基础，操作简单。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拥有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Syslab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科学计算平台这一工具，大大降低了用户使用门槛。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框架核心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深度学习工具箱依赖MindSpore框架开发，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在模型层、训练层和可视化层与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MindSpore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深度结合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工具箱采用同MindSpore相同的应用流程，从数据层的数据采集到模型层的模型构建，再到训练层的模型训练，最后通过可视化层和应用层将模型可视化和部署。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底层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底层采用基于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GPU/CPU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的编译环境，同时为训练提供了专用芯片进行加速。</a:t>
            </a:r>
            <a:endParaRPr lang="en-US" altLang="zh-CN" sz="14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681484"/>
      </p:ext>
    </p:extLst>
  </p:cSld>
  <p:clrMapOvr>
    <a:masterClrMapping/>
  </p:clrMapOvr>
</p:sld>
</file>

<file path=ppt/theme/theme1.xml><?xml version="1.0" encoding="utf-8"?>
<a:theme xmlns:a="http://schemas.openxmlformats.org/drawingml/2006/main" name="同元模板-版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附件4-同元软控简介与深圳景元定位 20220530-1018 深圳申报.pptx" id="{142F087D-2E3E-4471-9F55-3C0A09BBAC46}" vid="{AE776B57-2F17-44D6-B643-F309F0BFDDD2}"/>
    </a:ext>
  </a:extLst>
</a:theme>
</file>

<file path=ppt/theme/theme2.xml><?xml version="1.0" encoding="utf-8"?>
<a:theme xmlns:a="http://schemas.openxmlformats.org/drawingml/2006/main" name="同元模板-网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附件4-同元软控简介与深圳景元定位 20220530-1018 深圳申报.pptx" id="{142F087D-2E3E-4471-9F55-3C0A09BBAC46}" vid="{AE776B57-2F17-44D6-B643-F309F0BFDDD2}"/>
    </a:ext>
  </a:extLst>
</a:theme>
</file>

<file path=ppt/theme/theme3.xml><?xml version="1.0" encoding="utf-8"?>
<a:theme xmlns:a="http://schemas.openxmlformats.org/drawingml/2006/main" name="同元模板-原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附件4-同元软控简介与深圳景元定位 20220530-1018 深圳申报.pptx" id="{142F087D-2E3E-4471-9F55-3C0A09BBAC46}" vid="{AE776B57-2F17-44D6-B643-F309F0BFDDD2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同元模板-3-无底图-英文底注 v1.2</Template>
  <TotalTime>81410</TotalTime>
  <Words>203</Words>
  <Application>Microsoft Office PowerPoint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Microsoft YaHei UI</vt:lpstr>
      <vt:lpstr>等线</vt:lpstr>
      <vt:lpstr>微软雅黑</vt:lpstr>
      <vt:lpstr>Arial</vt:lpstr>
      <vt:lpstr>Calibri</vt:lpstr>
      <vt:lpstr>Wingdings</vt:lpstr>
      <vt:lpstr>同元模板-版权</vt:lpstr>
      <vt:lpstr>同元模板-网址</vt:lpstr>
      <vt:lpstr>同元模板-原始</vt:lpstr>
      <vt:lpstr>X.1深度学习工具箱-技术方案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X.1  控制系统工具箱-任务概述</dc:title>
  <dc:creator>Bao Bingrui</dc:creator>
  <cp:lastModifiedBy>宇宇 曹</cp:lastModifiedBy>
  <cp:revision>1960</cp:revision>
  <dcterms:created xsi:type="dcterms:W3CDTF">2014-04-01T08:05:06Z</dcterms:created>
  <dcterms:modified xsi:type="dcterms:W3CDTF">2022-12-25T10:25:24Z</dcterms:modified>
</cp:coreProperties>
</file>