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Search Engine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Danrui</a:t>
            </a:r>
            <a:r>
              <a:rPr kumimoji="1" lang="en-US" altLang="zh-CN" dirty="0" smtClean="0"/>
              <a:t> qi 2013013317</a:t>
            </a:r>
          </a:p>
          <a:p>
            <a:r>
              <a:rPr kumimoji="1" lang="en-US" altLang="zh-CN" dirty="0" err="1" smtClean="0"/>
              <a:t>Zhangjie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cao</a:t>
            </a:r>
            <a:r>
              <a:rPr kumimoji="1" lang="en-US" altLang="zh-CN" dirty="0" smtClean="0"/>
              <a:t> 2014013428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7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Environment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Programming Language: Python2.7</a:t>
            </a:r>
            <a:endParaRPr lang="zh-CN" altLang="zh-CN" dirty="0"/>
          </a:p>
          <a:p>
            <a:pPr lvl="0"/>
            <a:r>
              <a:rPr lang="en-US" altLang="zh-CN" dirty="0"/>
              <a:t>Web Framework: Flask</a:t>
            </a:r>
            <a:endParaRPr lang="zh-CN" altLang="zh-CN" dirty="0"/>
          </a:p>
          <a:p>
            <a:pPr lvl="0"/>
            <a:r>
              <a:rPr lang="en-US" altLang="zh-CN" dirty="0"/>
              <a:t>Backend Framework: Spark 2.0.1 + Hadoop 2.7</a:t>
            </a:r>
            <a:endParaRPr lang="zh-CN" altLang="zh-CN" dirty="0"/>
          </a:p>
          <a:p>
            <a:pPr lvl="0"/>
            <a:r>
              <a:rPr lang="en-US" altLang="zh-CN" dirty="0"/>
              <a:t>Servers: 3 64G Memory 8 Cores </a:t>
            </a:r>
            <a:r>
              <a:rPr lang="en-US" altLang="zh-CN" dirty="0" err="1"/>
              <a:t>Aliyun</a:t>
            </a:r>
            <a:r>
              <a:rPr lang="en-US" altLang="zh-CN" dirty="0"/>
              <a:t> Cloud Server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62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Extracting Data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Using </a:t>
            </a:r>
            <a:r>
              <a:rPr kumimoji="1" lang="en-US" altLang="zh-CN" dirty="0" err="1" smtClean="0"/>
              <a:t>Scrapy</a:t>
            </a:r>
            <a:endParaRPr kumimoji="1" lang="zh-CN" altLang="en-US" dirty="0" smtClean="0"/>
          </a:p>
          <a:p>
            <a:r>
              <a:rPr lang="en-US" altLang="zh-CN" dirty="0" smtClean="0"/>
              <a:t>Crawl </a:t>
            </a:r>
            <a:r>
              <a:rPr lang="en-US" altLang="zh-CN" dirty="0"/>
              <a:t>pages from multiple anchor(root </a:t>
            </a:r>
            <a:r>
              <a:rPr lang="en-US" altLang="zh-CN" dirty="0" err="1"/>
              <a:t>url</a:t>
            </a:r>
            <a:r>
              <a:rPr lang="en-US" altLang="zh-CN" dirty="0"/>
              <a:t>) and extend to other pages through the </a:t>
            </a:r>
            <a:r>
              <a:rPr lang="en-US" altLang="zh-CN" dirty="0" err="1"/>
              <a:t>href</a:t>
            </a:r>
            <a:r>
              <a:rPr lang="en-US" altLang="zh-CN" dirty="0"/>
              <a:t> of a flag.</a:t>
            </a:r>
            <a:r>
              <a:rPr lang="zh-CN" altLang="zh-CN" dirty="0"/>
              <a:t> </a:t>
            </a:r>
            <a:endParaRPr lang="zh-CN" altLang="en-US" dirty="0" smtClean="0"/>
          </a:p>
          <a:p>
            <a:r>
              <a:rPr lang="en-US" altLang="zh-CN" dirty="0"/>
              <a:t>W</a:t>
            </a:r>
            <a:r>
              <a:rPr lang="en-US" altLang="zh-CN" dirty="0" smtClean="0"/>
              <a:t>e </a:t>
            </a:r>
            <a:r>
              <a:rPr lang="en-US" altLang="zh-CN" dirty="0"/>
              <a:t>only extract content of a page as one document and filter all the non-</a:t>
            </a:r>
            <a:r>
              <a:rPr lang="en-US" altLang="zh-CN" dirty="0" err="1"/>
              <a:t>ascii</a:t>
            </a:r>
            <a:r>
              <a:rPr lang="en-US" altLang="zh-CN" dirty="0"/>
              <a:t> characters.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7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Analyzing Data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plit </a:t>
            </a:r>
            <a:r>
              <a:rPr lang="en-US" altLang="zh-CN" dirty="0"/>
              <a:t>text content of webpages into single words. </a:t>
            </a:r>
            <a:endParaRPr lang="en-US" altLang="zh-CN" dirty="0" smtClean="0"/>
          </a:p>
          <a:p>
            <a:r>
              <a:rPr lang="en-US" altLang="zh-CN" dirty="0" smtClean="0"/>
              <a:t>Use </a:t>
            </a:r>
            <a:r>
              <a:rPr lang="en-US" altLang="zh-CN" dirty="0"/>
              <a:t>these words to build a dictionary. 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reducing time complexity of following algorithm, we only use words which occurs over 5 times.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43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Indexing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Using inverted indexing</a:t>
            </a:r>
          </a:p>
          <a:p>
            <a:r>
              <a:rPr lang="en-US" altLang="zh-CN" dirty="0"/>
              <a:t>Every word is the key of the index and the value of each key is a list of all the documents containing this word.</a:t>
            </a:r>
            <a:r>
              <a:rPr lang="zh-CN" altLang="zh-CN" dirty="0"/>
              <a:t> </a:t>
            </a:r>
            <a:endParaRPr lang="zh-CN" altLang="en-US" dirty="0" smtClean="0"/>
          </a:p>
          <a:p>
            <a:r>
              <a:rPr lang="en-US" altLang="zh-CN" dirty="0"/>
              <a:t>We record their appearing times and appear places of each words in the document as the feature of document in the index.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98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Sorting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Using TF-IDF</a:t>
            </a:r>
          </a:p>
          <a:p>
            <a:r>
              <a:rPr kumimoji="1" lang="en-US" altLang="zh-CN" dirty="0" smtClean="0"/>
              <a:t>Get eventually result combining with inverted indexing</a:t>
            </a:r>
          </a:p>
          <a:p>
            <a:r>
              <a:rPr kumimoji="1" lang="en-US" altLang="zh-CN" dirty="0" smtClean="0"/>
              <a:t>Optimizing</a:t>
            </a:r>
          </a:p>
          <a:p>
            <a:pPr lvl="1"/>
            <a:r>
              <a:rPr kumimoji="1" lang="en-US" altLang="zh-CN" dirty="0" smtClean="0"/>
              <a:t>Sparse vector</a:t>
            </a:r>
          </a:p>
          <a:p>
            <a:pPr lvl="1"/>
            <a:r>
              <a:rPr kumimoji="1" lang="en-US" altLang="zh-CN" dirty="0" smtClean="0"/>
              <a:t>Spark cache</a:t>
            </a:r>
          </a:p>
          <a:p>
            <a:pPr lvl="1"/>
            <a:r>
              <a:rPr kumimoji="1" lang="en-US" altLang="zh-CN" dirty="0" smtClean="0"/>
              <a:t>Spark lazy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82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Clustering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se </a:t>
            </a:r>
            <a:r>
              <a:rPr lang="en-US" altLang="zh-CN" dirty="0" err="1"/>
              <a:t>Kmeans</a:t>
            </a:r>
            <a:r>
              <a:rPr lang="en-US" altLang="zh-CN" dirty="0"/>
              <a:t> clustering algorithm</a:t>
            </a:r>
            <a:r>
              <a:rPr lang="zh-CN" altLang="zh-CN" dirty="0"/>
              <a:t> </a:t>
            </a:r>
            <a:endParaRPr lang="zh-CN" altLang="en-US" dirty="0" smtClean="0"/>
          </a:p>
          <a:p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lang="en-US" altLang="zh-CN" dirty="0"/>
              <a:t>TF-IDF features </a:t>
            </a:r>
            <a:r>
              <a:rPr lang="en-US" altLang="zh-CN" dirty="0" smtClean="0"/>
              <a:t>of </a:t>
            </a:r>
            <a:r>
              <a:rPr lang="en-US" altLang="zh-CN" dirty="0"/>
              <a:t>documents </a:t>
            </a:r>
            <a:endParaRPr lang="zh-CN" altLang="en-US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et </a:t>
            </a:r>
            <a:r>
              <a:rPr lang="en-US" altLang="zh-CN" dirty="0"/>
              <a:t>the clusters </a:t>
            </a:r>
            <a:r>
              <a:rPr lang="en-US" altLang="zh-CN" dirty="0" err="1"/>
              <a:t>num</a:t>
            </a:r>
            <a:r>
              <a:rPr lang="en-US" altLang="zh-CN" dirty="0"/>
              <a:t> as 100(roughly 1/1000 of the number of the documents).</a:t>
            </a:r>
            <a:r>
              <a:rPr lang="zh-CN" altLang="zh-CN" dirty="0"/>
              <a:t> </a:t>
            </a:r>
            <a:endParaRPr lang="zh-CN" altLang="en-US" dirty="0" smtClean="0"/>
          </a:p>
          <a:p>
            <a:r>
              <a:rPr lang="en-US" altLang="zh-CN" dirty="0"/>
              <a:t>I</a:t>
            </a:r>
            <a:r>
              <a:rPr lang="en-US" altLang="zh-CN" dirty="0" smtClean="0"/>
              <a:t>nitialize </a:t>
            </a:r>
            <a:r>
              <a:rPr lang="en-US" altLang="zh-CN" dirty="0"/>
              <a:t>the centers with mass center methods as referred in the course.</a:t>
            </a:r>
            <a:r>
              <a:rPr lang="zh-CN" altLang="zh-CN" dirty="0"/>
              <a:t> </a:t>
            </a:r>
            <a:endParaRPr lang="zh-CN" altLang="en-US" dirty="0" smtClean="0"/>
          </a:p>
          <a:p>
            <a:r>
              <a:rPr lang="en-US" altLang="zh-CN" dirty="0" smtClean="0"/>
              <a:t>Then </a:t>
            </a:r>
            <a:r>
              <a:rPr lang="en-US" altLang="zh-CN" dirty="0"/>
              <a:t>cluster the documents</a:t>
            </a:r>
            <a:r>
              <a:rPr lang="zh-CN" altLang="zh-CN" dirty="0"/>
              <a:t> </a:t>
            </a:r>
            <a:endParaRPr lang="zh-CN" altLang="en-US" dirty="0" smtClean="0"/>
          </a:p>
          <a:p>
            <a:r>
              <a:rPr kumimoji="1" lang="en-US" altLang="zh-CN" dirty="0" smtClean="0"/>
              <a:t>Cluster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generation:</a:t>
            </a:r>
            <a:r>
              <a:rPr kumimoji="1" lang="zh-CN" altLang="en-US" dirty="0" smtClean="0"/>
              <a:t> </a:t>
            </a:r>
            <a:r>
              <a:rPr lang="en-US" altLang="zh-CN" dirty="0"/>
              <a:t>set the most 10 significant bit of center (which is a vector with length as the length of word dictionary) and set the words corresponding to these bits as the label of the cluster of this center.</a:t>
            </a:r>
            <a:r>
              <a:rPr lang="zh-CN" altLang="zh-CN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734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266</Words>
  <Application>Microsoft Macintosh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 3</vt:lpstr>
      <vt:lpstr>宋体</vt:lpstr>
      <vt:lpstr>离子</vt:lpstr>
      <vt:lpstr>Search Engine</vt:lpstr>
      <vt:lpstr>Environment</vt:lpstr>
      <vt:lpstr>Extracting Data</vt:lpstr>
      <vt:lpstr>Analyzing Data</vt:lpstr>
      <vt:lpstr>Indexing</vt:lpstr>
      <vt:lpstr>Sorting</vt:lpstr>
      <vt:lpstr>Clustering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</dc:title>
  <dc:creator>Microsoft Office 用户</dc:creator>
  <cp:lastModifiedBy>Microsoft Office 用户</cp:lastModifiedBy>
  <cp:revision>2</cp:revision>
  <dcterms:created xsi:type="dcterms:W3CDTF">2017-01-05T15:08:51Z</dcterms:created>
  <dcterms:modified xsi:type="dcterms:W3CDTF">2017-01-06T09:24:59Z</dcterms:modified>
</cp:coreProperties>
</file>