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Search Engine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Danrui</a:t>
            </a:r>
            <a:r>
              <a:rPr kumimoji="1" lang="en-US" altLang="zh-CN" dirty="0" smtClean="0"/>
              <a:t> qi 2013013317</a:t>
            </a:r>
          </a:p>
          <a:p>
            <a:r>
              <a:rPr kumimoji="1" lang="en-US" altLang="zh-CN" dirty="0" err="1" smtClean="0"/>
              <a:t>Zhangjie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cao</a:t>
            </a:r>
            <a:r>
              <a:rPr kumimoji="1" lang="en-US" altLang="zh-CN" dirty="0" smtClean="0"/>
              <a:t> 2014013428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Programming Language: Python2.7</a:t>
            </a:r>
            <a:endParaRPr lang="zh-CN" altLang="zh-CN" dirty="0"/>
          </a:p>
          <a:p>
            <a:pPr lvl="0"/>
            <a:r>
              <a:rPr lang="en-US" altLang="zh-CN" dirty="0"/>
              <a:t>Web Framework: Flask</a:t>
            </a:r>
            <a:endParaRPr lang="zh-CN" altLang="zh-CN" dirty="0"/>
          </a:p>
          <a:p>
            <a:pPr lvl="0"/>
            <a:r>
              <a:rPr lang="en-US" altLang="zh-CN" dirty="0"/>
              <a:t>Backend Framework: Spark 2.0.1 + Hadoop 2.7</a:t>
            </a:r>
            <a:endParaRPr lang="zh-CN" altLang="zh-CN" dirty="0"/>
          </a:p>
          <a:p>
            <a:pPr lvl="0"/>
            <a:r>
              <a:rPr lang="en-US" altLang="zh-CN" dirty="0"/>
              <a:t>Servers: 3 64G Memory 8 Cores </a:t>
            </a:r>
            <a:r>
              <a:rPr lang="en-US" altLang="zh-CN" dirty="0" err="1"/>
              <a:t>Aliyun</a:t>
            </a:r>
            <a:r>
              <a:rPr lang="en-US" altLang="zh-CN" dirty="0"/>
              <a:t> Cloud Server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Extracting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</a:t>
            </a:r>
            <a:r>
              <a:rPr kumimoji="1" lang="en-US" altLang="zh-CN" dirty="0" err="1" smtClean="0"/>
              <a:t>Scrapy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Analyzing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plit </a:t>
            </a:r>
            <a:r>
              <a:rPr lang="en-US" altLang="zh-CN" dirty="0"/>
              <a:t>text content of webpages into single words.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these words to build a dictionary.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reducing time complexity of following algorithm, we only use words which occurs over 5 times.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4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inverted indexing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98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Sorting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TF-IDF</a:t>
            </a:r>
          </a:p>
          <a:p>
            <a:r>
              <a:rPr kumimoji="1" lang="en-US" altLang="zh-CN" dirty="0" smtClean="0"/>
              <a:t>Get eventually result combining with inverted indexing</a:t>
            </a:r>
          </a:p>
          <a:p>
            <a:r>
              <a:rPr kumimoji="1" lang="en-US" altLang="zh-CN" dirty="0" smtClean="0"/>
              <a:t>Optimizing</a:t>
            </a:r>
          </a:p>
          <a:p>
            <a:pPr lvl="1"/>
            <a:r>
              <a:rPr kumimoji="1" lang="en-US" altLang="zh-CN" dirty="0" smtClean="0"/>
              <a:t>Sparse vector</a:t>
            </a:r>
          </a:p>
          <a:p>
            <a:pPr lvl="1"/>
            <a:r>
              <a:rPr kumimoji="1" lang="en-US" altLang="zh-CN" dirty="0" smtClean="0"/>
              <a:t>Spark cache</a:t>
            </a:r>
          </a:p>
          <a:p>
            <a:pPr lvl="1"/>
            <a:r>
              <a:rPr kumimoji="1" lang="en-US" altLang="zh-CN" dirty="0" smtClean="0"/>
              <a:t>Spark lazy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2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73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98</Words>
  <Application>Microsoft Macintosh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宋体</vt:lpstr>
      <vt:lpstr>离子</vt:lpstr>
      <vt:lpstr>Search Engine</vt:lpstr>
      <vt:lpstr>Environment</vt:lpstr>
      <vt:lpstr>Extracting Data</vt:lpstr>
      <vt:lpstr>Analyzing Data</vt:lpstr>
      <vt:lpstr>Indexing</vt:lpstr>
      <vt:lpstr>Sorting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Microsoft Office 用户</dc:creator>
  <cp:lastModifiedBy>Microsoft Office 用户</cp:lastModifiedBy>
  <cp:revision>1</cp:revision>
  <dcterms:created xsi:type="dcterms:W3CDTF">2017-01-05T15:08:51Z</dcterms:created>
  <dcterms:modified xsi:type="dcterms:W3CDTF">2017-01-05T15:14:18Z</dcterms:modified>
</cp:coreProperties>
</file>