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72" r:id="rId4"/>
    <p:sldId id="280" r:id="rId5"/>
    <p:sldId id="273" r:id="rId6"/>
    <p:sldId id="282" r:id="rId7"/>
    <p:sldId id="259" r:id="rId8"/>
    <p:sldId id="281" r:id="rId9"/>
    <p:sldId id="269" r:id="rId10"/>
    <p:sldId id="268" r:id="rId11"/>
    <p:sldId id="262" r:id="rId12"/>
    <p:sldId id="260" r:id="rId13"/>
    <p:sldId id="270" r:id="rId14"/>
    <p:sldId id="283" r:id="rId15"/>
    <p:sldId id="293" r:id="rId16"/>
    <p:sldId id="258" r:id="rId17"/>
    <p:sldId id="287" r:id="rId18"/>
    <p:sldId id="288" r:id="rId19"/>
    <p:sldId id="292" r:id="rId20"/>
    <p:sldId id="289" r:id="rId21"/>
    <p:sldId id="294" r:id="rId22"/>
    <p:sldId id="291" r:id="rId23"/>
    <p:sldId id="295" r:id="rId24"/>
    <p:sldId id="290" r:id="rId25"/>
    <p:sldId id="261" r:id="rId26"/>
    <p:sldId id="277" r:id="rId27"/>
    <p:sldId id="278" r:id="rId28"/>
    <p:sldId id="285" r:id="rId29"/>
    <p:sldId id="263" r:id="rId30"/>
    <p:sldId id="279" r:id="rId31"/>
    <p:sldId id="286" r:id="rId32"/>
    <p:sldId id="267" r:id="rId33"/>
    <p:sldId id="275" r:id="rId34"/>
    <p:sldId id="27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B118-D1FA-4FB1-8431-9C9B9741B1D9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7264-67FB-4C7E-8B38-4463BE1E15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67264-67FB-4C7E-8B38-4463BE1E153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cs/tortoisegit/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err="1" smtClean="0"/>
              <a:t>TortoiseGit</a:t>
            </a:r>
            <a:r>
              <a:rPr lang="en-US" altLang="zh-CN" dirty="0" smtClean="0"/>
              <a:t>(1.8)</a:t>
            </a:r>
            <a:r>
              <a:rPr lang="zh-CN" altLang="en-US" dirty="0" smtClean="0"/>
              <a:t>工具基础培训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             曹振田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  清理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44369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76056" y="1988840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通过“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→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(Clean up)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清除版本库未跟踪的文件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建议使用默认配置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说明：  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  <a:r>
              <a:rPr lang="zh-CN" altLang="en-US" dirty="0" smtClean="0"/>
              <a:t>“不使用回收站”默认设置“不选中”， 保证清除的文件  在</a:t>
            </a:r>
            <a:r>
              <a:rPr lang="zh-CN" altLang="en-US" dirty="0" smtClean="0">
                <a:solidFill>
                  <a:srgbClr val="FF0000"/>
                </a:solidFill>
              </a:rPr>
              <a:t>回收站</a:t>
            </a:r>
            <a:r>
              <a:rPr lang="zh-CN" altLang="en-US" dirty="0" smtClean="0"/>
              <a:t>中可以找回。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4381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  查看日志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3275856" cy="351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412776"/>
            <a:ext cx="5624026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445224"/>
            <a:ext cx="8032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显示选择分支的所有的变更修改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en-US" altLang="zh-CN" dirty="0" smtClean="0">
                <a:solidFill>
                  <a:srgbClr val="FF0000"/>
                </a:solidFill>
              </a:rPr>
              <a:t>SHA-1 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个十六进制数字，提交的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。引用时一个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的散列值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○符号引用 </a:t>
            </a:r>
            <a:r>
              <a:rPr lang="zh-CN" altLang="en-US" dirty="0" smtClean="0"/>
              <a:t>分支 和标签名都是符号引用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  修改最近一次提交</a:t>
            </a:r>
            <a:endParaRPr lang="zh-CN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4979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12160" y="1916832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选择“修改上次提交”，可以修改“日志信息”，同时还可以修改 最近一次提交的文件。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 重置提交（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4437112"/>
            <a:ext cx="4536504" cy="224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6096" y="2060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r>
              <a:rPr lang="zh-CN" altLang="en-US" dirty="0" smtClean="0"/>
              <a:t>重置类型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建议使用默认配置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</a:t>
            </a:r>
            <a:r>
              <a:rPr lang="en-US" altLang="zh-CN" dirty="0" smtClean="0"/>
              <a:t>  Hard </a:t>
            </a:r>
            <a:r>
              <a:rPr lang="zh-CN" altLang="en-US" dirty="0" smtClean="0"/>
              <a:t>方式：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丢弃本地所有的变更 。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Hard</a:t>
            </a:r>
            <a:r>
              <a:rPr lang="zh-CN" altLang="en-US" dirty="0" smtClean="0">
                <a:solidFill>
                  <a:srgbClr val="FF0000"/>
                </a:solidFill>
              </a:rPr>
              <a:t>方式时，一定要慎重！！！除非你确实不需要这些变更修改了。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453650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  重置提交（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366407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88024" y="1988840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通过给定提交的逆操作，实现重置提交。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revert</a:t>
            </a:r>
            <a:r>
              <a:rPr lang="zh-CN" altLang="en-US" dirty="0" smtClean="0">
                <a:solidFill>
                  <a:srgbClr val="FF0000"/>
                </a:solidFill>
              </a:rPr>
              <a:t>命令的实现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十三  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486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852936"/>
            <a:ext cx="4608512" cy="383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64088" y="184482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合并操作，必须是同一版本库的分支才能合并。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十四 克隆版本库（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5536" y="2276872"/>
            <a:ext cx="4569906" cy="31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25431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24128" y="1988840"/>
            <a:ext cx="2664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克隆 创建了哪些分支？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创建了本地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创建了远程跟踪跟踪分支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（建议： 本地不要修改此分支），通过抓取</a:t>
            </a:r>
            <a:r>
              <a:rPr lang="en-US" altLang="zh-CN" dirty="0" smtClean="0"/>
              <a:t>(fetch)</a:t>
            </a:r>
            <a:r>
              <a:rPr lang="zh-CN" altLang="en-US" dirty="0" smtClean="0"/>
              <a:t>命令，与远程版本库保存一致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805264"/>
            <a:ext cx="2762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十四 克隆版本库（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49080"/>
            <a:ext cx="70389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40768"/>
            <a:ext cx="7439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5816" y="3645024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克隆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88024" y="342900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十五 提交历史变化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1035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869160"/>
            <a:ext cx="7058025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75656" y="126876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他人推送提交到远程分支并更新了它的 </a:t>
            </a:r>
            <a:r>
              <a:rPr lang="en-US" altLang="zh-CN" dirty="0" smtClean="0"/>
              <a:t>master 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5616" y="3789040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如果你在本地的 </a:t>
            </a:r>
            <a:r>
              <a:rPr lang="en-US" altLang="zh-CN" dirty="0" smtClean="0"/>
              <a:t>master </a:t>
            </a:r>
            <a:r>
              <a:rPr lang="zh-CN" altLang="en-US" dirty="0" smtClean="0"/>
              <a:t>分支做了一些工作，那么你的提交历史将向不同的方向前进。 只要你不与 </a:t>
            </a:r>
            <a:r>
              <a:rPr lang="en-US" altLang="zh-CN" dirty="0" smtClean="0"/>
              <a:t>origin </a:t>
            </a:r>
            <a:r>
              <a:rPr lang="zh-CN" altLang="en-US" dirty="0" smtClean="0"/>
              <a:t>服务器连接，你的 </a:t>
            </a:r>
            <a:r>
              <a:rPr lang="en-US" altLang="zh-CN" dirty="0" smtClean="0"/>
              <a:t>origin/master </a:t>
            </a:r>
            <a:r>
              <a:rPr lang="zh-CN" altLang="en-US" dirty="0" smtClean="0"/>
              <a:t>指针就不会移动。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  获取（</a:t>
            </a:r>
            <a:r>
              <a:rPr lang="en-US" altLang="zh-CN" dirty="0" smtClean="0"/>
              <a:t> fetch 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2926" y="1412776"/>
            <a:ext cx="45964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57332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获取（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）操作，把远程版本库的变更  获取到本地版本库中的</a:t>
            </a:r>
            <a:r>
              <a:rPr lang="en-US" altLang="zh-CN" dirty="0" smtClean="0"/>
              <a:t>origin/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3343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创建版本库（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25336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348880"/>
            <a:ext cx="44862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  获取（</a:t>
            </a:r>
            <a:r>
              <a:rPr lang="en-US" altLang="zh-CN" dirty="0" smtClean="0"/>
              <a:t>fetch 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365104"/>
            <a:ext cx="59766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28800"/>
            <a:ext cx="59055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71800" y="12687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  master </a:t>
            </a:r>
            <a:r>
              <a:rPr lang="zh-CN" altLang="en-US" dirty="0" smtClean="0"/>
              <a:t>分支保持不变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39330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origin/master</a:t>
            </a:r>
            <a:r>
              <a:rPr lang="zh-CN" altLang="en-US" dirty="0" smtClean="0"/>
              <a:t>与远程版本库同步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十七 合并结果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54625" cy="402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十八  推送（</a:t>
            </a:r>
            <a:r>
              <a:rPr lang="en-US" altLang="zh-CN" dirty="0" smtClean="0"/>
              <a:t>push 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09634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628800"/>
            <a:ext cx="41764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75656" y="57332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将本地的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分支推送到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主机的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十八  推送（</a:t>
            </a:r>
            <a:r>
              <a:rPr lang="en-US" altLang="zh-CN" dirty="0" smtClean="0"/>
              <a:t>push 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343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75656" y="59492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origin/master  , origin/HEAD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十九  拉取（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340768"/>
            <a:ext cx="3096343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340768"/>
            <a:ext cx="4857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55892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先执行获取（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）操作，更新远程跟踪分支（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在执行合并（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）操作到本地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二十  解决冲突（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○ </a:t>
            </a:r>
            <a:r>
              <a:rPr lang="zh-CN" altLang="en-US" dirty="0" smtClean="0"/>
              <a:t>产生的原因： 同一个版本库中的两个或者以上的分支合并（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），由于修改了同一文件的同一部分，产生冲突。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冲突产生的原因？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命令执行，先执行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fetch</a:t>
            </a:r>
            <a:r>
              <a:rPr lang="zh-CN" altLang="en-US" dirty="0" smtClean="0"/>
              <a:t>从远端分支 抓取到本地远程跟踪分支， 本地远程跟踪分支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到本地分支的时候，可能产生冲突。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二十  解决冲突（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43910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4"/>
            <a:ext cx="41910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48064" y="1844824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必须正确解决冲突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 ○</a:t>
            </a:r>
            <a:r>
              <a:rPr lang="zh-CN" altLang="en-US" dirty="0" smtClean="0">
                <a:solidFill>
                  <a:srgbClr val="FF0000"/>
                </a:solidFill>
              </a:rPr>
              <a:t>“编辑冲突”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 ○</a:t>
            </a:r>
            <a:r>
              <a:rPr lang="zh-CN" altLang="en-US" dirty="0" smtClean="0">
                <a:solidFill>
                  <a:srgbClr val="FF0000"/>
                </a:solidFill>
              </a:rPr>
              <a:t>“解决冲突”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 ○  </a:t>
            </a:r>
            <a:r>
              <a:rPr lang="zh-CN" altLang="en-US" dirty="0" smtClean="0">
                <a:solidFill>
                  <a:srgbClr val="FF0000"/>
                </a:solidFill>
              </a:rPr>
              <a:t> 提交到本地版本库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 ○   </a:t>
            </a:r>
            <a:r>
              <a:rPr lang="zh-CN" altLang="en-US" dirty="0" smtClean="0">
                <a:solidFill>
                  <a:srgbClr val="FF0000"/>
                </a:solidFill>
              </a:rPr>
              <a:t>推送到远端版本库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2.   </a:t>
            </a:r>
            <a:r>
              <a:rPr lang="zh-CN" altLang="en-US" dirty="0" smtClean="0">
                <a:solidFill>
                  <a:srgbClr val="FF0000"/>
                </a:solidFill>
              </a:rPr>
              <a:t>不要在冲突文件执行“添加”操作，因为这样，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会认为你已经解决冲突了。</a:t>
            </a: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十九 解决冲突（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1340769"/>
            <a:ext cx="2664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红色的区域，代表冲突的部分而这部分正是需要解决的。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右键 红色区域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弹出对话框：四个选项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 </a:t>
            </a:r>
            <a:r>
              <a:rPr lang="zh-CN" altLang="en-US" dirty="0" smtClean="0"/>
              <a:t>使用此文本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 </a:t>
            </a:r>
            <a:r>
              <a:rPr lang="zh-CN" altLang="en-US" dirty="0" smtClean="0"/>
              <a:t>使用整个文件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 </a:t>
            </a:r>
            <a:r>
              <a:rPr lang="zh-CN" altLang="en-US" dirty="0" smtClean="0"/>
              <a:t>先使用“现有”的文本块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先使用“他们的”文本块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54296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十九 解决冲突（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3148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717032"/>
            <a:ext cx="43338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二十  比较差异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4100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24128" y="1916832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提供了两种版本比较方式：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比较差异 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与上一个版本比较差异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 创建版本库（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29337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52936"/>
            <a:ext cx="48196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92080" y="1340768"/>
            <a:ext cx="2952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○ 工作区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除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以外的目录，都是工作区。 工作区存放的是版本库的解压缩的文件。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索引区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r>
              <a:rPr lang="zh-CN" altLang="en-US" dirty="0" smtClean="0"/>
              <a:t>索引文件，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首次执行</a:t>
            </a:r>
            <a:r>
              <a:rPr lang="en-US" altLang="zh-CN" dirty="0" smtClean="0"/>
              <a:t>add </a:t>
            </a:r>
            <a:r>
              <a:rPr lang="zh-CN" altLang="en-US" dirty="0" smtClean="0"/>
              <a:t>命令，会创建索引区。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版本库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r>
              <a:rPr lang="zh-CN" altLang="en-US" dirty="0" smtClean="0"/>
              <a:t>红色标注的部分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master 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创建了名字为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的分支。 这种情况：版本库中只有且仅有一个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配置（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3383359" cy="308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9904" y="1412776"/>
            <a:ext cx="578585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3648" y="587727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配置用户名 和邮箱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TortoiseGit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配置（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5976664" cy="441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1988840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下次输入用户名 和密码 时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就会记住，就不用每次输入登录信息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○   </a:t>
            </a:r>
            <a:r>
              <a:rPr lang="en-US" altLang="zh-CN" dirty="0" smtClean="0">
                <a:hlinkClick r:id="rId2"/>
              </a:rPr>
              <a:t>https://git-scm.com/doc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https://tortoisegit.org/docs/tortoisegit/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9110" y="2967335"/>
            <a:ext cx="3345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question?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6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 浏览引用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30953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84784"/>
            <a:ext cx="568863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 添加（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4784"/>
            <a:ext cx="43243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4324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4509120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</a:t>
            </a:r>
            <a:r>
              <a:rPr lang="zh-CN" altLang="en-US" dirty="0" smtClean="0"/>
              <a:t>   将未受版本控制的文件 ，添加到索引区。（注意： 文件 还可以代表目录。 后面涉及到的文件： 统一</a:t>
            </a:r>
            <a:r>
              <a:rPr lang="zh-CN" altLang="en-US" dirty="0" smtClean="0">
                <a:solidFill>
                  <a:srgbClr val="FF0000"/>
                </a:solidFill>
              </a:rPr>
              <a:t>指 “文件”和“目录”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不能添加空目录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添加文件，有失误。 可以通过 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 → Delete (keep local)... Or Revert </a:t>
            </a:r>
            <a:r>
              <a:rPr lang="zh-CN" altLang="en-US" dirty="0" smtClean="0"/>
              <a:t>命令 撤销操作。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 删除 重命</a:t>
            </a:r>
            <a:r>
              <a:rPr lang="zh-CN" altLang="en-US" dirty="0" smtClean="0"/>
              <a:t>名 移</a:t>
            </a:r>
            <a:r>
              <a:rPr lang="zh-CN" altLang="en-US" dirty="0" smtClean="0"/>
              <a:t>动 文件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905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96136" y="213285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删除 移动 或者重命名文件，都需要提交（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）到版本库。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 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3505" y="2348880"/>
            <a:ext cx="516857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36096" y="1484784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把变更提交到本地版本库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○ </a:t>
            </a:r>
            <a:r>
              <a:rPr lang="zh-CN" altLang="en-US" dirty="0" smtClean="0"/>
              <a:t>变更列表：分为两个部分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        ○  </a:t>
            </a:r>
            <a:r>
              <a:rPr lang="zh-CN" altLang="en-US" dirty="0" smtClean="0"/>
              <a:t>受版本控制的文件 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        ○  </a:t>
            </a:r>
            <a:r>
              <a:rPr lang="zh-CN" altLang="en-US" dirty="0" smtClean="0"/>
              <a:t>未受版本控制的文件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○  </a:t>
            </a:r>
            <a:r>
              <a:rPr lang="zh-CN" altLang="en-US" dirty="0" smtClean="0"/>
              <a:t>可以通过勾选文件，选择本次需要提交到版本库的文件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56792"/>
            <a:ext cx="2571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  标签（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343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4343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20608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○</a:t>
            </a:r>
            <a:r>
              <a:rPr lang="zh-CN" altLang="en-US" dirty="0" smtClean="0"/>
              <a:t>  建议每次发版本时，打标签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 撤销修改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5" y="2492896"/>
            <a:ext cx="453650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4438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0072" y="1556792"/>
            <a:ext cx="3528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撤销修改：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通过“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→</a:t>
            </a:r>
            <a:r>
              <a:rPr lang="zh-CN" altLang="en-US" dirty="0" smtClean="0"/>
              <a:t>还原</a:t>
            </a:r>
            <a:r>
              <a:rPr lang="en-US" altLang="zh-CN" dirty="0" smtClean="0"/>
              <a:t>(Revert</a:t>
            </a:r>
            <a:r>
              <a:rPr lang="zh-CN" altLang="en-US" dirty="0" smtClean="0"/>
              <a:t>）“，撤销的工作区目录下的修改。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撤销操作，不能还原什么？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删除未跟踪文件，无法还原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○   </a:t>
            </a:r>
            <a:r>
              <a:rPr lang="zh-CN" altLang="en-US" dirty="0" smtClean="0"/>
              <a:t>已经提交版本库的修改是无法通过“还原”命令 回退的。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实际上是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checkout </a:t>
            </a:r>
            <a:r>
              <a:rPr lang="zh-CN" altLang="en-US" dirty="0" smtClean="0">
                <a:solidFill>
                  <a:srgbClr val="FF0000"/>
                </a:solidFill>
              </a:rPr>
              <a:t>命令的实现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1539</TotalTime>
  <Words>1474</Words>
  <Application>Microsoft Office PowerPoint</Application>
  <PresentationFormat>全屏显示(4:3)</PresentationFormat>
  <Paragraphs>168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龙腾四海</vt:lpstr>
      <vt:lpstr>TortoiseGit(1.8)工具基础培训</vt:lpstr>
      <vt:lpstr>一 创建版本库（1）</vt:lpstr>
      <vt:lpstr>一  创建版本库（2）</vt:lpstr>
      <vt:lpstr>二  浏览引用</vt:lpstr>
      <vt:lpstr>三  添加（Add）</vt:lpstr>
      <vt:lpstr>四  删除 重命名 移动 文件</vt:lpstr>
      <vt:lpstr>五  提交（Commit）</vt:lpstr>
      <vt:lpstr>六  标签（Tag）</vt:lpstr>
      <vt:lpstr>七 撤销修改</vt:lpstr>
      <vt:lpstr>八  清理</vt:lpstr>
      <vt:lpstr>九  查看日志</vt:lpstr>
      <vt:lpstr>十  修改最近一次提交</vt:lpstr>
      <vt:lpstr>十一 重置提交（1）</vt:lpstr>
      <vt:lpstr>十二  重置提交（2）</vt:lpstr>
      <vt:lpstr>十三  合并（Merge）</vt:lpstr>
      <vt:lpstr>十四 克隆版本库（1）</vt:lpstr>
      <vt:lpstr>十四 克隆版本库（2）</vt:lpstr>
      <vt:lpstr>十五 提交历史变化</vt:lpstr>
      <vt:lpstr>十六  获取（ fetch 1）</vt:lpstr>
      <vt:lpstr>十六  获取（fetch 2）</vt:lpstr>
      <vt:lpstr>十七 合并结果</vt:lpstr>
      <vt:lpstr>十八  推送（push 1）</vt:lpstr>
      <vt:lpstr>十八  推送（push 2）</vt:lpstr>
      <vt:lpstr>十九  拉取（pull）</vt:lpstr>
      <vt:lpstr>二十  解决冲突（1）</vt:lpstr>
      <vt:lpstr> 二十  解决冲突（2）</vt:lpstr>
      <vt:lpstr>十九 解决冲突（3）</vt:lpstr>
      <vt:lpstr>十九 解决冲突（4）</vt:lpstr>
      <vt:lpstr>二十  比较差异</vt:lpstr>
      <vt:lpstr>  TortoiseGit  配置（1）</vt:lpstr>
      <vt:lpstr>TortoiseGit  配置（2）</vt:lpstr>
      <vt:lpstr>推荐</vt:lpstr>
      <vt:lpstr>问题？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TortoiseGit工具</dc:title>
  <cp:lastModifiedBy>USER</cp:lastModifiedBy>
  <cp:revision>375</cp:revision>
  <dcterms:modified xsi:type="dcterms:W3CDTF">2016-08-24T05:52:05Z</dcterms:modified>
</cp:coreProperties>
</file>