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3" r:id="rId5"/>
    <p:sldId id="259" r:id="rId6"/>
    <p:sldId id="260" r:id="rId7"/>
    <p:sldId id="265" r:id="rId8"/>
    <p:sldId id="269" r:id="rId9"/>
    <p:sldId id="266" r:id="rId10"/>
    <p:sldId id="268" r:id="rId11"/>
    <p:sldId id="262" r:id="rId12"/>
    <p:sldId id="270" r:id="rId13"/>
    <p:sldId id="263" r:id="rId14"/>
    <p:sldId id="258" r:id="rId15"/>
    <p:sldId id="271" r:id="rId16"/>
    <p:sldId id="261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cs/tortoiseg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TortoiseGit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曹</a:t>
            </a:r>
            <a:r>
              <a:rPr lang="zh-CN" altLang="en-US" dirty="0" smtClean="0"/>
              <a:t>振田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清理版本</a:t>
            </a:r>
            <a:r>
              <a:rPr lang="zh-CN" altLang="en-US" dirty="0" smtClean="0"/>
              <a:t>库（二）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44369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76056" y="198884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1 .  </a:t>
            </a:r>
            <a:r>
              <a:rPr lang="zh-CN" altLang="en-US" dirty="0" smtClean="0"/>
              <a:t>建议使用默认配置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   </a:t>
            </a:r>
            <a:r>
              <a:rPr lang="zh-CN" altLang="en-US" dirty="0" smtClean="0"/>
              <a:t>默认配置 “</a:t>
            </a:r>
            <a:r>
              <a:rPr lang="zh-CN" altLang="en-US" dirty="0" smtClean="0"/>
              <a:t>不使用回收站</a:t>
            </a:r>
            <a:r>
              <a:rPr lang="zh-CN" altLang="en-US" dirty="0" smtClean="0"/>
              <a:t>”默认不选中， 保证清除的文件或者目录 在</a:t>
            </a:r>
            <a:r>
              <a:rPr lang="zh-CN" altLang="en-US" dirty="0" smtClean="0">
                <a:solidFill>
                  <a:srgbClr val="FF0000"/>
                </a:solidFill>
              </a:rPr>
              <a:t>回收站</a:t>
            </a:r>
            <a:r>
              <a:rPr lang="zh-CN" altLang="en-US" dirty="0" smtClean="0"/>
              <a:t>中可以找回。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重置</a:t>
            </a:r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通过“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→</a:t>
            </a:r>
            <a:r>
              <a:rPr lang="zh-CN" altLang="en-US" dirty="0" smtClean="0"/>
              <a:t>查</a:t>
            </a:r>
            <a:r>
              <a:rPr lang="zh-CN" altLang="en-US" dirty="0" smtClean="0"/>
              <a:t>看日志”</a:t>
            </a:r>
            <a:r>
              <a:rPr lang="en-US" altLang="zh-CN" dirty="0" smtClean="0"/>
              <a:t>,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重置提交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512" y="1988840"/>
            <a:ext cx="44386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20072" y="2132856"/>
            <a:ext cx="295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重置节点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重置类型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2.1  </a:t>
            </a:r>
            <a:r>
              <a:rPr lang="zh-CN" altLang="en-US" dirty="0" smtClean="0"/>
              <a:t>建议使用默认配置：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2.2  Hard </a:t>
            </a:r>
            <a:r>
              <a:rPr lang="zh-CN" altLang="en-US" dirty="0" smtClean="0"/>
              <a:t>方式：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丢弃本地所有的变更 ，已提交的变更可以找回</a:t>
            </a:r>
            <a:r>
              <a:rPr lang="zh-CN" altLang="en-US" dirty="0" smtClean="0">
                <a:solidFill>
                  <a:srgbClr val="FF0000"/>
                </a:solidFill>
              </a:rPr>
              <a:t>，未提交的变更永久的丢失了。 使用</a:t>
            </a:r>
            <a:r>
              <a:rPr lang="en-US" altLang="zh-CN" dirty="0" smtClean="0">
                <a:solidFill>
                  <a:srgbClr val="FF0000"/>
                </a:solidFill>
              </a:rPr>
              <a:t>Hard</a:t>
            </a:r>
            <a:r>
              <a:rPr lang="zh-CN" altLang="en-US" dirty="0" smtClean="0">
                <a:solidFill>
                  <a:srgbClr val="FF0000"/>
                </a:solidFill>
              </a:rPr>
              <a:t>方式时，一定要慎重！！！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比较差异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克隆版本库（一）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19287" y="1981994"/>
            <a:ext cx="53054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克隆版本</a:t>
            </a:r>
            <a:r>
              <a:rPr lang="zh-CN" altLang="en-US" dirty="0" smtClean="0"/>
              <a:t>库（二）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克隆时发生了什么？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</a:t>
            </a:r>
            <a:r>
              <a:rPr lang="zh-CN" altLang="en-US" dirty="0" smtClean="0"/>
              <a:t>建了本地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创建了远程跟踪跟踪（只读分支），通过</a:t>
            </a:r>
            <a:r>
              <a:rPr lang="zh-CN" altLang="en-US" dirty="0" smtClean="0"/>
              <a:t>抓</a:t>
            </a:r>
            <a:r>
              <a:rPr lang="zh-CN" altLang="en-US" dirty="0" smtClean="0"/>
              <a:t>取</a:t>
            </a:r>
            <a:r>
              <a:rPr lang="en-US" altLang="zh-CN" dirty="0" smtClean="0"/>
              <a:t>(fetch)</a:t>
            </a:r>
            <a:r>
              <a:rPr lang="zh-CN" altLang="en-US" dirty="0" smtClean="0"/>
              <a:t>命令，与服务器端的版本保存一致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 解决冲突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冲突产生的原因</a:t>
            </a:r>
            <a:endParaRPr lang="en-US" altLang="zh-CN" dirty="0" smtClean="0"/>
          </a:p>
          <a:p>
            <a:r>
              <a:rPr lang="en-US" altLang="zh-CN" smtClean="0"/>
              <a:t>    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</a:t>
            </a:r>
            <a:r>
              <a:rPr lang="zh-CN" altLang="en-US" dirty="0" smtClean="0"/>
              <a:t>令执行，先执行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从远端分支 抓取到本地远程跟踪分支， 本地远程跟踪分支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到本地分支的时候，由于修改，导致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操作，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操作无法自动完成。 需要手动解决冲突。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权威指南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TortoiseGit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https://tortoisegit.org/docs/tortoisegit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https://tortoisegit.org/docs/tortoisegitmerge/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创建版本库（一）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25336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348880"/>
            <a:ext cx="44862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创建版本库（二）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29337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52936"/>
            <a:ext cx="48196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20072" y="1340768"/>
            <a:ext cx="2952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 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工作目录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除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zh-CN" altLang="en-US" dirty="0" smtClean="0"/>
              <a:t>以外的目录，都是工作目录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索引</a:t>
            </a:r>
            <a:r>
              <a:rPr lang="zh-CN" altLang="en-US" dirty="0" smtClean="0">
                <a:solidFill>
                  <a:srgbClr val="FF0000"/>
                </a:solidFill>
              </a:rPr>
              <a:t>区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首次执行</a:t>
            </a:r>
            <a:r>
              <a:rPr lang="en-US" altLang="zh-CN" dirty="0" smtClean="0"/>
              <a:t>add </a:t>
            </a:r>
            <a:r>
              <a:rPr lang="zh-CN" altLang="en-US" dirty="0" smtClean="0"/>
              <a:t>命令，会创建索引区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版本库</a:t>
            </a:r>
            <a:r>
              <a:rPr lang="zh-CN" altLang="en-US" dirty="0" smtClean="0"/>
              <a:t>： 红色标注的部分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smtClean="0"/>
              <a:t>m</a:t>
            </a:r>
            <a:r>
              <a:rPr lang="en-US" altLang="zh-CN" dirty="0" smtClean="0"/>
              <a:t>aster 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默认给创建了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分支。 这种情况：版本库中只有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–a </a:t>
            </a:r>
            <a:r>
              <a:rPr lang="zh-CN" altLang="en-US" dirty="0" smtClean="0"/>
              <a:t>查看）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 添加（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84784"/>
            <a:ext cx="43243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4324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 提交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512" y="1340768"/>
            <a:ext cx="484026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36096" y="1484784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把变更提交到版本库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变更列表：分为两个部分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受版本控制的文件 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未受版本控制的问题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可以通过勾选文件，选择本次需要提交的文件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 修改最近一次提交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</a:t>
            </a:r>
            <a:r>
              <a:rPr lang="zh-CN" altLang="en-US" dirty="0" smtClean="0"/>
              <a:t>退修改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回退修改：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通过“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 →</a:t>
            </a:r>
            <a:r>
              <a:rPr lang="zh-CN" altLang="en-US" dirty="0" smtClean="0"/>
              <a:t>还原</a:t>
            </a:r>
            <a:r>
              <a:rPr lang="en-US" altLang="zh-CN" dirty="0" smtClean="0"/>
              <a:t>(Revert</a:t>
            </a:r>
            <a:r>
              <a:rPr lang="zh-CN" altLang="en-US" dirty="0" smtClean="0"/>
              <a:t>）回退未提交的修改（已跟踪的文件和目录）。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还原操作，</a:t>
            </a:r>
            <a:r>
              <a:rPr lang="zh-CN" altLang="en-US" dirty="0" smtClean="0">
                <a:solidFill>
                  <a:srgbClr val="FF0000"/>
                </a:solidFill>
              </a:rPr>
              <a:t>只能回退未提交的修改，不能回退的修改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1.  </a:t>
            </a:r>
            <a:r>
              <a:rPr lang="zh-CN" altLang="en-US" dirty="0" smtClean="0">
                <a:solidFill>
                  <a:srgbClr val="FF0000"/>
                </a:solidFill>
              </a:rPr>
              <a:t>未跟踪文件或者目录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2.  </a:t>
            </a:r>
            <a:r>
              <a:rPr lang="zh-CN" altLang="en-US" dirty="0" smtClean="0">
                <a:solidFill>
                  <a:srgbClr val="FF0000"/>
                </a:solidFill>
              </a:rPr>
              <a:t>已经的提交的修改是无法通过“</a:t>
            </a:r>
            <a:r>
              <a:rPr lang="zh-CN" altLang="en-US" dirty="0" smtClean="0">
                <a:solidFill>
                  <a:srgbClr val="FF0000"/>
                </a:solidFill>
              </a:rPr>
              <a:t>还原</a:t>
            </a:r>
            <a:r>
              <a:rPr lang="zh-CN" altLang="en-US" dirty="0" smtClean="0">
                <a:solidFill>
                  <a:srgbClr val="FF0000"/>
                </a:solidFill>
              </a:rPr>
              <a:t>”命令 回退的。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回退修改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47862" y="1877219"/>
            <a:ext cx="52482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</a:t>
            </a:r>
            <a:r>
              <a:rPr lang="zh-CN" altLang="en-US" dirty="0" smtClean="0"/>
              <a:t>版本库（一）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通过“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→</a:t>
            </a:r>
            <a:r>
              <a:rPr lang="zh-CN" altLang="en-US" dirty="0" smtClean="0"/>
              <a:t>清理</a:t>
            </a:r>
            <a:r>
              <a:rPr lang="en-US" altLang="zh-CN" dirty="0" smtClean="0"/>
              <a:t>(Clean up)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清除版本库未跟踪的文件和目录。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471</TotalTime>
  <Words>680</Words>
  <Application>Microsoft Office PowerPoint</Application>
  <PresentationFormat>全屏显示(4:3)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龙腾四海</vt:lpstr>
      <vt:lpstr>TortoiseGit工具</vt:lpstr>
      <vt:lpstr>一 创建版本库（一）</vt:lpstr>
      <vt:lpstr>创建版本库（二）</vt:lpstr>
      <vt:lpstr>二  添加（Add）</vt:lpstr>
      <vt:lpstr>三  提交</vt:lpstr>
      <vt:lpstr>四 修改最近一次提交</vt:lpstr>
      <vt:lpstr>回退修改(一)</vt:lpstr>
      <vt:lpstr>回退修改(二)</vt:lpstr>
      <vt:lpstr>清理版本库（一）</vt:lpstr>
      <vt:lpstr>清理版本库（二）</vt:lpstr>
      <vt:lpstr>重置提交</vt:lpstr>
      <vt:lpstr>重置提交</vt:lpstr>
      <vt:lpstr>四 比较差异</vt:lpstr>
      <vt:lpstr> 克隆版本库（一）</vt:lpstr>
      <vt:lpstr>克隆版本库（二）</vt:lpstr>
      <vt:lpstr>五 解决冲突</vt:lpstr>
      <vt:lpstr>推荐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TortoiseGit工具</dc:title>
  <cp:lastModifiedBy>USER</cp:lastModifiedBy>
  <cp:revision>89</cp:revision>
  <dcterms:modified xsi:type="dcterms:W3CDTF">2016-08-18T09:58:06Z</dcterms:modified>
</cp:coreProperties>
</file>