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1BEEC0-6F05-2046-AFA4-BB53FA51E445}" type="doc">
      <dgm:prSet loTypeId="urn:microsoft.com/office/officeart/2005/8/layout/cycle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87C263ED-21BF-9646-A345-E0464D18578B}">
      <dgm:prSet phldrT="[Text]" custT="1"/>
      <dgm:spPr/>
      <dgm:t>
        <a:bodyPr/>
        <a:lstStyle/>
        <a:p>
          <a:r>
            <a:rPr lang="en-GB" sz="2800" dirty="0">
              <a:latin typeface="Chalkboard" panose="03050602040202020205" pitchFamily="66" charset="77"/>
            </a:rPr>
            <a:t>Run</a:t>
          </a:r>
        </a:p>
      </dgm:t>
    </dgm:pt>
    <dgm:pt modelId="{DA36AA06-E9F4-BF4C-9D1A-D1832F8CC502}" type="parTrans" cxnId="{B63B50F0-062A-7442-86B3-F7933950BDFF}">
      <dgm:prSet/>
      <dgm:spPr/>
      <dgm:t>
        <a:bodyPr/>
        <a:lstStyle/>
        <a:p>
          <a:endParaRPr lang="en-GB" sz="1050">
            <a:latin typeface="Chalkboard" panose="03050602040202020205" pitchFamily="66" charset="77"/>
          </a:endParaRPr>
        </a:p>
      </dgm:t>
    </dgm:pt>
    <dgm:pt modelId="{AB2442EC-2E0D-4D40-8D9D-D142F4019718}" type="sibTrans" cxnId="{B63B50F0-062A-7442-86B3-F7933950BDFF}">
      <dgm:prSet/>
      <dgm:spPr/>
      <dgm:t>
        <a:bodyPr/>
        <a:lstStyle/>
        <a:p>
          <a:endParaRPr lang="en-GB" sz="1050">
            <a:latin typeface="Chalkboard" panose="03050602040202020205" pitchFamily="66" charset="77"/>
          </a:endParaRPr>
        </a:p>
      </dgm:t>
    </dgm:pt>
    <dgm:pt modelId="{6FE2B971-A329-FC4E-8A21-5652FD8725A8}">
      <dgm:prSet phldrT="[Text]" custT="1"/>
      <dgm:spPr/>
      <dgm:t>
        <a:bodyPr/>
        <a:lstStyle/>
        <a:p>
          <a:r>
            <a:rPr lang="en-GB" sz="2800" dirty="0">
              <a:latin typeface="Chalkboard" panose="03050602040202020205" pitchFamily="66" charset="77"/>
            </a:rPr>
            <a:t>Test</a:t>
          </a:r>
        </a:p>
      </dgm:t>
    </dgm:pt>
    <dgm:pt modelId="{3CC9DC72-C904-274A-B89D-FC3407CBAE99}" type="parTrans" cxnId="{184A2D03-4F1B-644E-B3D9-D59B54853CD3}">
      <dgm:prSet/>
      <dgm:spPr/>
      <dgm:t>
        <a:bodyPr/>
        <a:lstStyle/>
        <a:p>
          <a:endParaRPr lang="en-GB" sz="1050">
            <a:latin typeface="Chalkboard" panose="03050602040202020205" pitchFamily="66" charset="77"/>
          </a:endParaRPr>
        </a:p>
      </dgm:t>
    </dgm:pt>
    <dgm:pt modelId="{B115424B-C884-5646-A60F-E3780A5F8717}" type="sibTrans" cxnId="{184A2D03-4F1B-644E-B3D9-D59B54853CD3}">
      <dgm:prSet/>
      <dgm:spPr/>
      <dgm:t>
        <a:bodyPr/>
        <a:lstStyle/>
        <a:p>
          <a:endParaRPr lang="en-GB" sz="1000">
            <a:latin typeface="Chalkboard" panose="03050602040202020205" pitchFamily="66" charset="77"/>
          </a:endParaRPr>
        </a:p>
      </dgm:t>
    </dgm:pt>
    <dgm:pt modelId="{1C3327B1-8F48-C74D-B6FE-FCE61D8AADD4}">
      <dgm:prSet phldrT="[Text]" custT="1"/>
      <dgm:spPr/>
      <dgm:t>
        <a:bodyPr/>
        <a:lstStyle/>
        <a:p>
          <a:r>
            <a:rPr lang="en-GB" sz="2800" dirty="0">
              <a:latin typeface="Chalkboard" panose="03050602040202020205" pitchFamily="66" charset="77"/>
            </a:rPr>
            <a:t>Code</a:t>
          </a:r>
        </a:p>
      </dgm:t>
    </dgm:pt>
    <dgm:pt modelId="{98BF39ED-73F4-9A4C-A7D9-41343E798365}" type="parTrans" cxnId="{E5881919-20D2-9749-B3CC-415AF813B857}">
      <dgm:prSet/>
      <dgm:spPr/>
      <dgm:t>
        <a:bodyPr/>
        <a:lstStyle/>
        <a:p>
          <a:endParaRPr lang="en-GB" sz="1050">
            <a:latin typeface="Chalkboard" panose="03050602040202020205" pitchFamily="66" charset="77"/>
          </a:endParaRPr>
        </a:p>
      </dgm:t>
    </dgm:pt>
    <dgm:pt modelId="{19972DCF-D4CD-984C-88E3-1F19C43E8F44}" type="sibTrans" cxnId="{E5881919-20D2-9749-B3CC-415AF813B857}">
      <dgm:prSet/>
      <dgm:spPr/>
      <dgm:t>
        <a:bodyPr/>
        <a:lstStyle/>
        <a:p>
          <a:endParaRPr lang="en-GB" sz="1050">
            <a:latin typeface="Chalkboard" panose="03050602040202020205" pitchFamily="66" charset="77"/>
          </a:endParaRPr>
        </a:p>
      </dgm:t>
    </dgm:pt>
    <dgm:pt modelId="{0B1763C7-D12A-FC43-8FE1-76C41EB7EAA9}" type="pres">
      <dgm:prSet presAssocID="{0E1BEEC0-6F05-2046-AFA4-BB53FA51E445}" presName="cycle" presStyleCnt="0">
        <dgm:presLayoutVars>
          <dgm:dir/>
          <dgm:resizeHandles val="exact"/>
        </dgm:presLayoutVars>
      </dgm:prSet>
      <dgm:spPr/>
    </dgm:pt>
    <dgm:pt modelId="{7148CC64-1816-2446-B91E-ADA79FD162DD}" type="pres">
      <dgm:prSet presAssocID="{1C3327B1-8F48-C74D-B6FE-FCE61D8AADD4}" presName="dummy" presStyleCnt="0"/>
      <dgm:spPr/>
    </dgm:pt>
    <dgm:pt modelId="{8F0B453C-22AA-A846-87B0-117C480EAF9C}" type="pres">
      <dgm:prSet presAssocID="{1C3327B1-8F48-C74D-B6FE-FCE61D8AADD4}" presName="node" presStyleLbl="revTx" presStyleIdx="0" presStyleCnt="3" custScaleY="67619">
        <dgm:presLayoutVars>
          <dgm:bulletEnabled val="1"/>
        </dgm:presLayoutVars>
      </dgm:prSet>
      <dgm:spPr/>
    </dgm:pt>
    <dgm:pt modelId="{3A4F2BF5-38CE-CD48-BB4F-2866D57AF77D}" type="pres">
      <dgm:prSet presAssocID="{19972DCF-D4CD-984C-88E3-1F19C43E8F44}" presName="sibTrans" presStyleLbl="node1" presStyleIdx="0" presStyleCnt="3"/>
      <dgm:spPr/>
    </dgm:pt>
    <dgm:pt modelId="{015A256A-D80A-E148-ACA3-1669DCA5084A}" type="pres">
      <dgm:prSet presAssocID="{87C263ED-21BF-9646-A345-E0464D18578B}" presName="dummy" presStyleCnt="0"/>
      <dgm:spPr/>
    </dgm:pt>
    <dgm:pt modelId="{D24FBD12-32C5-F343-B60B-0CECD11F69F7}" type="pres">
      <dgm:prSet presAssocID="{87C263ED-21BF-9646-A345-E0464D18578B}" presName="node" presStyleLbl="revTx" presStyleIdx="1" presStyleCnt="3" custScaleY="47207">
        <dgm:presLayoutVars>
          <dgm:bulletEnabled val="1"/>
        </dgm:presLayoutVars>
      </dgm:prSet>
      <dgm:spPr/>
    </dgm:pt>
    <dgm:pt modelId="{A61CF3CB-A853-0446-8545-42B010DBA574}" type="pres">
      <dgm:prSet presAssocID="{AB2442EC-2E0D-4D40-8D9D-D142F4019718}" presName="sibTrans" presStyleLbl="node1" presStyleIdx="1" presStyleCnt="3"/>
      <dgm:spPr/>
    </dgm:pt>
    <dgm:pt modelId="{A8D23782-92E7-8F4C-8EEE-1D3DD2F9D894}" type="pres">
      <dgm:prSet presAssocID="{6FE2B971-A329-FC4E-8A21-5652FD8725A8}" presName="dummy" presStyleCnt="0"/>
      <dgm:spPr/>
    </dgm:pt>
    <dgm:pt modelId="{13C95C90-ABFD-A94D-8B49-6917EB1AFECF}" type="pres">
      <dgm:prSet presAssocID="{6FE2B971-A329-FC4E-8A21-5652FD8725A8}" presName="node" presStyleLbl="revTx" presStyleIdx="2" presStyleCnt="3" custScaleY="51736">
        <dgm:presLayoutVars>
          <dgm:bulletEnabled val="1"/>
        </dgm:presLayoutVars>
      </dgm:prSet>
      <dgm:spPr/>
    </dgm:pt>
    <dgm:pt modelId="{DC18033A-1962-AC40-B55B-ACCE3AEF644D}" type="pres">
      <dgm:prSet presAssocID="{B115424B-C884-5646-A60F-E3780A5F8717}" presName="sibTrans" presStyleLbl="node1" presStyleIdx="2" presStyleCnt="3"/>
      <dgm:spPr/>
    </dgm:pt>
  </dgm:ptLst>
  <dgm:cxnLst>
    <dgm:cxn modelId="{184A2D03-4F1B-644E-B3D9-D59B54853CD3}" srcId="{0E1BEEC0-6F05-2046-AFA4-BB53FA51E445}" destId="{6FE2B971-A329-FC4E-8A21-5652FD8725A8}" srcOrd="2" destOrd="0" parTransId="{3CC9DC72-C904-274A-B89D-FC3407CBAE99}" sibTransId="{B115424B-C884-5646-A60F-E3780A5F8717}"/>
    <dgm:cxn modelId="{E5881919-20D2-9749-B3CC-415AF813B857}" srcId="{0E1BEEC0-6F05-2046-AFA4-BB53FA51E445}" destId="{1C3327B1-8F48-C74D-B6FE-FCE61D8AADD4}" srcOrd="0" destOrd="0" parTransId="{98BF39ED-73F4-9A4C-A7D9-41343E798365}" sibTransId="{19972DCF-D4CD-984C-88E3-1F19C43E8F44}"/>
    <dgm:cxn modelId="{607BC427-6E46-ED41-8B82-FD20D1CCEB68}" type="presOf" srcId="{B115424B-C884-5646-A60F-E3780A5F8717}" destId="{DC18033A-1962-AC40-B55B-ACCE3AEF644D}" srcOrd="0" destOrd="0" presId="urn:microsoft.com/office/officeart/2005/8/layout/cycle1"/>
    <dgm:cxn modelId="{C81CF731-E7C2-8947-8C72-2D794D0901FC}" type="presOf" srcId="{AB2442EC-2E0D-4D40-8D9D-D142F4019718}" destId="{A61CF3CB-A853-0446-8545-42B010DBA574}" srcOrd="0" destOrd="0" presId="urn:microsoft.com/office/officeart/2005/8/layout/cycle1"/>
    <dgm:cxn modelId="{6D8F5345-6BB3-674D-A25B-B63703FE6BB2}" type="presOf" srcId="{6FE2B971-A329-FC4E-8A21-5652FD8725A8}" destId="{13C95C90-ABFD-A94D-8B49-6917EB1AFECF}" srcOrd="0" destOrd="0" presId="urn:microsoft.com/office/officeart/2005/8/layout/cycle1"/>
    <dgm:cxn modelId="{E98BD482-B9AE-874B-867B-82182AF7AF19}" type="presOf" srcId="{19972DCF-D4CD-984C-88E3-1F19C43E8F44}" destId="{3A4F2BF5-38CE-CD48-BB4F-2866D57AF77D}" srcOrd="0" destOrd="0" presId="urn:microsoft.com/office/officeart/2005/8/layout/cycle1"/>
    <dgm:cxn modelId="{77E524B5-AB88-3A40-A8E0-D6995758E157}" type="presOf" srcId="{0E1BEEC0-6F05-2046-AFA4-BB53FA51E445}" destId="{0B1763C7-D12A-FC43-8FE1-76C41EB7EAA9}" srcOrd="0" destOrd="0" presId="urn:microsoft.com/office/officeart/2005/8/layout/cycle1"/>
    <dgm:cxn modelId="{2DABCCDA-2DEB-FB45-A4A3-3E6F25A5FE79}" type="presOf" srcId="{1C3327B1-8F48-C74D-B6FE-FCE61D8AADD4}" destId="{8F0B453C-22AA-A846-87B0-117C480EAF9C}" srcOrd="0" destOrd="0" presId="urn:microsoft.com/office/officeart/2005/8/layout/cycle1"/>
    <dgm:cxn modelId="{B63B50F0-062A-7442-86B3-F7933950BDFF}" srcId="{0E1BEEC0-6F05-2046-AFA4-BB53FA51E445}" destId="{87C263ED-21BF-9646-A345-E0464D18578B}" srcOrd="1" destOrd="0" parTransId="{DA36AA06-E9F4-BF4C-9D1A-D1832F8CC502}" sibTransId="{AB2442EC-2E0D-4D40-8D9D-D142F4019718}"/>
    <dgm:cxn modelId="{562A3DFD-4C34-104F-A28C-F8C1CBA01F98}" type="presOf" srcId="{87C263ED-21BF-9646-A345-E0464D18578B}" destId="{D24FBD12-32C5-F343-B60B-0CECD11F69F7}" srcOrd="0" destOrd="0" presId="urn:microsoft.com/office/officeart/2005/8/layout/cycle1"/>
    <dgm:cxn modelId="{E60712FB-E0E6-934B-9E4F-8145AB791CC7}" type="presParOf" srcId="{0B1763C7-D12A-FC43-8FE1-76C41EB7EAA9}" destId="{7148CC64-1816-2446-B91E-ADA79FD162DD}" srcOrd="0" destOrd="0" presId="urn:microsoft.com/office/officeart/2005/8/layout/cycle1"/>
    <dgm:cxn modelId="{D4286426-966F-4443-A867-DD3C2DAF30C8}" type="presParOf" srcId="{0B1763C7-D12A-FC43-8FE1-76C41EB7EAA9}" destId="{8F0B453C-22AA-A846-87B0-117C480EAF9C}" srcOrd="1" destOrd="0" presId="urn:microsoft.com/office/officeart/2005/8/layout/cycle1"/>
    <dgm:cxn modelId="{1CE10E82-AA51-3249-91EF-DD7B671E899D}" type="presParOf" srcId="{0B1763C7-D12A-FC43-8FE1-76C41EB7EAA9}" destId="{3A4F2BF5-38CE-CD48-BB4F-2866D57AF77D}" srcOrd="2" destOrd="0" presId="urn:microsoft.com/office/officeart/2005/8/layout/cycle1"/>
    <dgm:cxn modelId="{47D536C5-42B1-6248-BBF8-E9959DCA8B90}" type="presParOf" srcId="{0B1763C7-D12A-FC43-8FE1-76C41EB7EAA9}" destId="{015A256A-D80A-E148-ACA3-1669DCA5084A}" srcOrd="3" destOrd="0" presId="urn:microsoft.com/office/officeart/2005/8/layout/cycle1"/>
    <dgm:cxn modelId="{0C8800AE-DF7A-2B45-9ABA-03F18F45ECD6}" type="presParOf" srcId="{0B1763C7-D12A-FC43-8FE1-76C41EB7EAA9}" destId="{D24FBD12-32C5-F343-B60B-0CECD11F69F7}" srcOrd="4" destOrd="0" presId="urn:microsoft.com/office/officeart/2005/8/layout/cycle1"/>
    <dgm:cxn modelId="{3DD5CB82-6048-984E-9FE5-2F29B40E3173}" type="presParOf" srcId="{0B1763C7-D12A-FC43-8FE1-76C41EB7EAA9}" destId="{A61CF3CB-A853-0446-8545-42B010DBA574}" srcOrd="5" destOrd="0" presId="urn:microsoft.com/office/officeart/2005/8/layout/cycle1"/>
    <dgm:cxn modelId="{97F0F15C-3A30-0A4B-B173-54A0A48C114B}" type="presParOf" srcId="{0B1763C7-D12A-FC43-8FE1-76C41EB7EAA9}" destId="{A8D23782-92E7-8F4C-8EEE-1D3DD2F9D894}" srcOrd="6" destOrd="0" presId="urn:microsoft.com/office/officeart/2005/8/layout/cycle1"/>
    <dgm:cxn modelId="{EBEE31A4-9ED9-684B-A12B-946283D9DF32}" type="presParOf" srcId="{0B1763C7-D12A-FC43-8FE1-76C41EB7EAA9}" destId="{13C95C90-ABFD-A94D-8B49-6917EB1AFECF}" srcOrd="7" destOrd="0" presId="urn:microsoft.com/office/officeart/2005/8/layout/cycle1"/>
    <dgm:cxn modelId="{6DAA8C8A-6F4B-5644-A5E1-8F9627E2567A}" type="presParOf" srcId="{0B1763C7-D12A-FC43-8FE1-76C41EB7EAA9}" destId="{DC18033A-1962-AC40-B55B-ACCE3AEF644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1BEEC0-6F05-2046-AFA4-BB53FA51E445}" type="doc">
      <dgm:prSet loTypeId="urn:microsoft.com/office/officeart/2005/8/layout/cycle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87C263ED-21BF-9646-A345-E0464D18578B}">
      <dgm:prSet phldrT="[Text]" custT="1"/>
      <dgm:spPr/>
      <dgm:t>
        <a:bodyPr/>
        <a:lstStyle/>
        <a:p>
          <a:r>
            <a:rPr lang="en-GB" sz="2800" dirty="0">
              <a:latin typeface="Chalkboard" panose="03050602040202020205" pitchFamily="66" charset="77"/>
            </a:rPr>
            <a:t>Run</a:t>
          </a:r>
        </a:p>
      </dgm:t>
    </dgm:pt>
    <dgm:pt modelId="{DA36AA06-E9F4-BF4C-9D1A-D1832F8CC502}" type="parTrans" cxnId="{B63B50F0-062A-7442-86B3-F7933950BDFF}">
      <dgm:prSet/>
      <dgm:spPr/>
      <dgm:t>
        <a:bodyPr/>
        <a:lstStyle/>
        <a:p>
          <a:endParaRPr lang="en-GB" sz="1050">
            <a:latin typeface="Chalkboard" panose="03050602040202020205" pitchFamily="66" charset="77"/>
          </a:endParaRPr>
        </a:p>
      </dgm:t>
    </dgm:pt>
    <dgm:pt modelId="{AB2442EC-2E0D-4D40-8D9D-D142F4019718}" type="sibTrans" cxnId="{B63B50F0-062A-7442-86B3-F7933950BDFF}">
      <dgm:prSet/>
      <dgm:spPr/>
      <dgm:t>
        <a:bodyPr/>
        <a:lstStyle/>
        <a:p>
          <a:endParaRPr lang="en-GB" sz="1050">
            <a:latin typeface="Chalkboard" panose="03050602040202020205" pitchFamily="66" charset="77"/>
          </a:endParaRPr>
        </a:p>
      </dgm:t>
    </dgm:pt>
    <dgm:pt modelId="{6FE2B971-A329-FC4E-8A21-5652FD8725A8}">
      <dgm:prSet phldrT="[Text]" custT="1"/>
      <dgm:spPr/>
      <dgm:t>
        <a:bodyPr/>
        <a:lstStyle/>
        <a:p>
          <a:r>
            <a:rPr lang="en-GB" sz="2800" dirty="0">
              <a:latin typeface="Chalkboard" panose="03050602040202020205" pitchFamily="66" charset="77"/>
            </a:rPr>
            <a:t>Test</a:t>
          </a:r>
        </a:p>
      </dgm:t>
    </dgm:pt>
    <dgm:pt modelId="{3CC9DC72-C904-274A-B89D-FC3407CBAE99}" type="parTrans" cxnId="{184A2D03-4F1B-644E-B3D9-D59B54853CD3}">
      <dgm:prSet/>
      <dgm:spPr/>
      <dgm:t>
        <a:bodyPr/>
        <a:lstStyle/>
        <a:p>
          <a:endParaRPr lang="en-GB" sz="1050">
            <a:latin typeface="Chalkboard" panose="03050602040202020205" pitchFamily="66" charset="77"/>
          </a:endParaRPr>
        </a:p>
      </dgm:t>
    </dgm:pt>
    <dgm:pt modelId="{B115424B-C884-5646-A60F-E3780A5F8717}" type="sibTrans" cxnId="{184A2D03-4F1B-644E-B3D9-D59B54853CD3}">
      <dgm:prSet/>
      <dgm:spPr/>
      <dgm:t>
        <a:bodyPr/>
        <a:lstStyle/>
        <a:p>
          <a:endParaRPr lang="en-GB" sz="1000">
            <a:latin typeface="Chalkboard" panose="03050602040202020205" pitchFamily="66" charset="77"/>
          </a:endParaRPr>
        </a:p>
      </dgm:t>
    </dgm:pt>
    <dgm:pt modelId="{1C3327B1-8F48-C74D-B6FE-FCE61D8AADD4}">
      <dgm:prSet phldrT="[Text]" custT="1"/>
      <dgm:spPr/>
      <dgm:t>
        <a:bodyPr/>
        <a:lstStyle/>
        <a:p>
          <a:r>
            <a:rPr lang="en-GB" sz="2800" dirty="0">
              <a:latin typeface="Chalkboard" panose="03050602040202020205" pitchFamily="66" charset="77"/>
            </a:rPr>
            <a:t>Code</a:t>
          </a:r>
        </a:p>
      </dgm:t>
    </dgm:pt>
    <dgm:pt modelId="{98BF39ED-73F4-9A4C-A7D9-41343E798365}" type="parTrans" cxnId="{E5881919-20D2-9749-B3CC-415AF813B857}">
      <dgm:prSet/>
      <dgm:spPr/>
      <dgm:t>
        <a:bodyPr/>
        <a:lstStyle/>
        <a:p>
          <a:endParaRPr lang="en-GB" sz="1050">
            <a:latin typeface="Chalkboard" panose="03050602040202020205" pitchFamily="66" charset="77"/>
          </a:endParaRPr>
        </a:p>
      </dgm:t>
    </dgm:pt>
    <dgm:pt modelId="{19972DCF-D4CD-984C-88E3-1F19C43E8F44}" type="sibTrans" cxnId="{E5881919-20D2-9749-B3CC-415AF813B857}">
      <dgm:prSet/>
      <dgm:spPr/>
      <dgm:t>
        <a:bodyPr/>
        <a:lstStyle/>
        <a:p>
          <a:endParaRPr lang="en-GB" sz="1050">
            <a:latin typeface="Chalkboard" panose="03050602040202020205" pitchFamily="66" charset="77"/>
          </a:endParaRPr>
        </a:p>
      </dgm:t>
    </dgm:pt>
    <dgm:pt modelId="{6F32A8B1-E6FB-FC49-A09B-02B1D54CDDC3}">
      <dgm:prSet/>
      <dgm:spPr/>
      <dgm:t>
        <a:bodyPr/>
        <a:lstStyle/>
        <a:p>
          <a:r>
            <a:rPr lang="en-GB" b="1" dirty="0">
              <a:solidFill>
                <a:srgbClr val="C00000"/>
              </a:solidFill>
              <a:latin typeface="Chalkboard" panose="03050602040202020205" pitchFamily="66" charset="77"/>
            </a:rPr>
            <a:t>Deploy</a:t>
          </a:r>
        </a:p>
      </dgm:t>
    </dgm:pt>
    <dgm:pt modelId="{8AF9C9D6-537E-244F-9BD5-52A25D2F6BE8}" type="parTrans" cxnId="{31DE7267-1A60-8848-B292-032EEBBB7A1D}">
      <dgm:prSet/>
      <dgm:spPr/>
      <dgm:t>
        <a:bodyPr/>
        <a:lstStyle/>
        <a:p>
          <a:endParaRPr lang="en-GB">
            <a:latin typeface="Chalkboard" panose="03050602040202020205" pitchFamily="66" charset="77"/>
          </a:endParaRPr>
        </a:p>
      </dgm:t>
    </dgm:pt>
    <dgm:pt modelId="{8B34DFE5-B748-2D4C-A6C1-00FF4FDA5725}" type="sibTrans" cxnId="{31DE7267-1A60-8848-B292-032EEBBB7A1D}">
      <dgm:prSet/>
      <dgm:spPr/>
      <dgm:t>
        <a:bodyPr/>
        <a:lstStyle/>
        <a:p>
          <a:endParaRPr lang="en-GB">
            <a:latin typeface="Chalkboard" panose="03050602040202020205" pitchFamily="66" charset="77"/>
          </a:endParaRPr>
        </a:p>
      </dgm:t>
    </dgm:pt>
    <dgm:pt modelId="{0B1763C7-D12A-FC43-8FE1-76C41EB7EAA9}" type="pres">
      <dgm:prSet presAssocID="{0E1BEEC0-6F05-2046-AFA4-BB53FA51E445}" presName="cycle" presStyleCnt="0">
        <dgm:presLayoutVars>
          <dgm:dir/>
          <dgm:resizeHandles val="exact"/>
        </dgm:presLayoutVars>
      </dgm:prSet>
      <dgm:spPr/>
    </dgm:pt>
    <dgm:pt modelId="{7148CC64-1816-2446-B91E-ADA79FD162DD}" type="pres">
      <dgm:prSet presAssocID="{1C3327B1-8F48-C74D-B6FE-FCE61D8AADD4}" presName="dummy" presStyleCnt="0"/>
      <dgm:spPr/>
    </dgm:pt>
    <dgm:pt modelId="{8F0B453C-22AA-A846-87B0-117C480EAF9C}" type="pres">
      <dgm:prSet presAssocID="{1C3327B1-8F48-C74D-B6FE-FCE61D8AADD4}" presName="node" presStyleLbl="revTx" presStyleIdx="0" presStyleCnt="4" custScaleY="67619">
        <dgm:presLayoutVars>
          <dgm:bulletEnabled val="1"/>
        </dgm:presLayoutVars>
      </dgm:prSet>
      <dgm:spPr/>
    </dgm:pt>
    <dgm:pt modelId="{3A4F2BF5-38CE-CD48-BB4F-2866D57AF77D}" type="pres">
      <dgm:prSet presAssocID="{19972DCF-D4CD-984C-88E3-1F19C43E8F44}" presName="sibTrans" presStyleLbl="node1" presStyleIdx="0" presStyleCnt="4"/>
      <dgm:spPr/>
    </dgm:pt>
    <dgm:pt modelId="{252D8937-8418-B44D-8682-DC04213A9C29}" type="pres">
      <dgm:prSet presAssocID="{6F32A8B1-E6FB-FC49-A09B-02B1D54CDDC3}" presName="dummy" presStyleCnt="0"/>
      <dgm:spPr/>
    </dgm:pt>
    <dgm:pt modelId="{24F53456-147E-3B4D-99B9-39260F24D0DC}" type="pres">
      <dgm:prSet presAssocID="{6F32A8B1-E6FB-FC49-A09B-02B1D54CDDC3}" presName="node" presStyleLbl="revTx" presStyleIdx="1" presStyleCnt="4" custScaleY="63644" custRadScaleRad="182963" custRadScaleInc="-49446">
        <dgm:presLayoutVars>
          <dgm:bulletEnabled val="1"/>
        </dgm:presLayoutVars>
      </dgm:prSet>
      <dgm:spPr/>
    </dgm:pt>
    <dgm:pt modelId="{ABAA151B-8C67-2246-8157-D7BFF87F10B5}" type="pres">
      <dgm:prSet presAssocID="{8B34DFE5-B748-2D4C-A6C1-00FF4FDA5725}" presName="sibTrans" presStyleLbl="node1" presStyleIdx="1" presStyleCnt="4"/>
      <dgm:spPr/>
    </dgm:pt>
    <dgm:pt modelId="{015A256A-D80A-E148-ACA3-1669DCA5084A}" type="pres">
      <dgm:prSet presAssocID="{87C263ED-21BF-9646-A345-E0464D18578B}" presName="dummy" presStyleCnt="0"/>
      <dgm:spPr/>
    </dgm:pt>
    <dgm:pt modelId="{D24FBD12-32C5-F343-B60B-0CECD11F69F7}" type="pres">
      <dgm:prSet presAssocID="{87C263ED-21BF-9646-A345-E0464D18578B}" presName="node" presStyleLbl="revTx" presStyleIdx="2" presStyleCnt="4" custScaleX="85666" custScaleY="51316">
        <dgm:presLayoutVars>
          <dgm:bulletEnabled val="1"/>
        </dgm:presLayoutVars>
      </dgm:prSet>
      <dgm:spPr/>
    </dgm:pt>
    <dgm:pt modelId="{A61CF3CB-A853-0446-8545-42B010DBA574}" type="pres">
      <dgm:prSet presAssocID="{AB2442EC-2E0D-4D40-8D9D-D142F4019718}" presName="sibTrans" presStyleLbl="node1" presStyleIdx="2" presStyleCnt="4"/>
      <dgm:spPr/>
    </dgm:pt>
    <dgm:pt modelId="{A8D23782-92E7-8F4C-8EEE-1D3DD2F9D894}" type="pres">
      <dgm:prSet presAssocID="{6FE2B971-A329-FC4E-8A21-5652FD8725A8}" presName="dummy" presStyleCnt="0"/>
      <dgm:spPr/>
    </dgm:pt>
    <dgm:pt modelId="{13C95C90-ABFD-A94D-8B49-6917EB1AFECF}" type="pres">
      <dgm:prSet presAssocID="{6FE2B971-A329-FC4E-8A21-5652FD8725A8}" presName="node" presStyleLbl="revTx" presStyleIdx="3" presStyleCnt="4" custScaleY="54172">
        <dgm:presLayoutVars>
          <dgm:bulletEnabled val="1"/>
        </dgm:presLayoutVars>
      </dgm:prSet>
      <dgm:spPr/>
    </dgm:pt>
    <dgm:pt modelId="{DC18033A-1962-AC40-B55B-ACCE3AEF644D}" type="pres">
      <dgm:prSet presAssocID="{B115424B-C884-5646-A60F-E3780A5F8717}" presName="sibTrans" presStyleLbl="node1" presStyleIdx="3" presStyleCnt="4"/>
      <dgm:spPr/>
    </dgm:pt>
  </dgm:ptLst>
  <dgm:cxnLst>
    <dgm:cxn modelId="{184A2D03-4F1B-644E-B3D9-D59B54853CD3}" srcId="{0E1BEEC0-6F05-2046-AFA4-BB53FA51E445}" destId="{6FE2B971-A329-FC4E-8A21-5652FD8725A8}" srcOrd="3" destOrd="0" parTransId="{3CC9DC72-C904-274A-B89D-FC3407CBAE99}" sibTransId="{B115424B-C884-5646-A60F-E3780A5F8717}"/>
    <dgm:cxn modelId="{E5881919-20D2-9749-B3CC-415AF813B857}" srcId="{0E1BEEC0-6F05-2046-AFA4-BB53FA51E445}" destId="{1C3327B1-8F48-C74D-B6FE-FCE61D8AADD4}" srcOrd="0" destOrd="0" parTransId="{98BF39ED-73F4-9A4C-A7D9-41343E798365}" sibTransId="{19972DCF-D4CD-984C-88E3-1F19C43E8F44}"/>
    <dgm:cxn modelId="{607BC427-6E46-ED41-8B82-FD20D1CCEB68}" type="presOf" srcId="{B115424B-C884-5646-A60F-E3780A5F8717}" destId="{DC18033A-1962-AC40-B55B-ACCE3AEF644D}" srcOrd="0" destOrd="0" presId="urn:microsoft.com/office/officeart/2005/8/layout/cycle1"/>
    <dgm:cxn modelId="{C81CF731-E7C2-8947-8C72-2D794D0901FC}" type="presOf" srcId="{AB2442EC-2E0D-4D40-8D9D-D142F4019718}" destId="{A61CF3CB-A853-0446-8545-42B010DBA574}" srcOrd="0" destOrd="0" presId="urn:microsoft.com/office/officeart/2005/8/layout/cycle1"/>
    <dgm:cxn modelId="{14D97E43-A55E-E448-A5B5-056D540343BD}" type="presOf" srcId="{8B34DFE5-B748-2D4C-A6C1-00FF4FDA5725}" destId="{ABAA151B-8C67-2246-8157-D7BFF87F10B5}" srcOrd="0" destOrd="0" presId="urn:microsoft.com/office/officeart/2005/8/layout/cycle1"/>
    <dgm:cxn modelId="{6D8F5345-6BB3-674D-A25B-B63703FE6BB2}" type="presOf" srcId="{6FE2B971-A329-FC4E-8A21-5652FD8725A8}" destId="{13C95C90-ABFD-A94D-8B49-6917EB1AFECF}" srcOrd="0" destOrd="0" presId="urn:microsoft.com/office/officeart/2005/8/layout/cycle1"/>
    <dgm:cxn modelId="{31DE7267-1A60-8848-B292-032EEBBB7A1D}" srcId="{0E1BEEC0-6F05-2046-AFA4-BB53FA51E445}" destId="{6F32A8B1-E6FB-FC49-A09B-02B1D54CDDC3}" srcOrd="1" destOrd="0" parTransId="{8AF9C9D6-537E-244F-9BD5-52A25D2F6BE8}" sibTransId="{8B34DFE5-B748-2D4C-A6C1-00FF4FDA5725}"/>
    <dgm:cxn modelId="{E98BD482-B9AE-874B-867B-82182AF7AF19}" type="presOf" srcId="{19972DCF-D4CD-984C-88E3-1F19C43E8F44}" destId="{3A4F2BF5-38CE-CD48-BB4F-2866D57AF77D}" srcOrd="0" destOrd="0" presId="urn:microsoft.com/office/officeart/2005/8/layout/cycle1"/>
    <dgm:cxn modelId="{77E524B5-AB88-3A40-A8E0-D6995758E157}" type="presOf" srcId="{0E1BEEC0-6F05-2046-AFA4-BB53FA51E445}" destId="{0B1763C7-D12A-FC43-8FE1-76C41EB7EAA9}" srcOrd="0" destOrd="0" presId="urn:microsoft.com/office/officeart/2005/8/layout/cycle1"/>
    <dgm:cxn modelId="{2DABCCDA-2DEB-FB45-A4A3-3E6F25A5FE79}" type="presOf" srcId="{1C3327B1-8F48-C74D-B6FE-FCE61D8AADD4}" destId="{8F0B453C-22AA-A846-87B0-117C480EAF9C}" srcOrd="0" destOrd="0" presId="urn:microsoft.com/office/officeart/2005/8/layout/cycle1"/>
    <dgm:cxn modelId="{B63B50F0-062A-7442-86B3-F7933950BDFF}" srcId="{0E1BEEC0-6F05-2046-AFA4-BB53FA51E445}" destId="{87C263ED-21BF-9646-A345-E0464D18578B}" srcOrd="2" destOrd="0" parTransId="{DA36AA06-E9F4-BF4C-9D1A-D1832F8CC502}" sibTransId="{AB2442EC-2E0D-4D40-8D9D-D142F4019718}"/>
    <dgm:cxn modelId="{562A3DFD-4C34-104F-A28C-F8C1CBA01F98}" type="presOf" srcId="{87C263ED-21BF-9646-A345-E0464D18578B}" destId="{D24FBD12-32C5-F343-B60B-0CECD11F69F7}" srcOrd="0" destOrd="0" presId="urn:microsoft.com/office/officeart/2005/8/layout/cycle1"/>
    <dgm:cxn modelId="{BFEFD5FE-F48E-1741-9EC5-16641E053683}" type="presOf" srcId="{6F32A8B1-E6FB-FC49-A09B-02B1D54CDDC3}" destId="{24F53456-147E-3B4D-99B9-39260F24D0DC}" srcOrd="0" destOrd="0" presId="urn:microsoft.com/office/officeart/2005/8/layout/cycle1"/>
    <dgm:cxn modelId="{E60712FB-E0E6-934B-9E4F-8145AB791CC7}" type="presParOf" srcId="{0B1763C7-D12A-FC43-8FE1-76C41EB7EAA9}" destId="{7148CC64-1816-2446-B91E-ADA79FD162DD}" srcOrd="0" destOrd="0" presId="urn:microsoft.com/office/officeart/2005/8/layout/cycle1"/>
    <dgm:cxn modelId="{D4286426-966F-4443-A867-DD3C2DAF30C8}" type="presParOf" srcId="{0B1763C7-D12A-FC43-8FE1-76C41EB7EAA9}" destId="{8F0B453C-22AA-A846-87B0-117C480EAF9C}" srcOrd="1" destOrd="0" presId="urn:microsoft.com/office/officeart/2005/8/layout/cycle1"/>
    <dgm:cxn modelId="{1CE10E82-AA51-3249-91EF-DD7B671E899D}" type="presParOf" srcId="{0B1763C7-D12A-FC43-8FE1-76C41EB7EAA9}" destId="{3A4F2BF5-38CE-CD48-BB4F-2866D57AF77D}" srcOrd="2" destOrd="0" presId="urn:microsoft.com/office/officeart/2005/8/layout/cycle1"/>
    <dgm:cxn modelId="{A5EBB354-0099-E54F-B1AD-DF6A9CA6FCFF}" type="presParOf" srcId="{0B1763C7-D12A-FC43-8FE1-76C41EB7EAA9}" destId="{252D8937-8418-B44D-8682-DC04213A9C29}" srcOrd="3" destOrd="0" presId="urn:microsoft.com/office/officeart/2005/8/layout/cycle1"/>
    <dgm:cxn modelId="{F1C6047A-A7DC-0246-9245-3750013C16C2}" type="presParOf" srcId="{0B1763C7-D12A-FC43-8FE1-76C41EB7EAA9}" destId="{24F53456-147E-3B4D-99B9-39260F24D0DC}" srcOrd="4" destOrd="0" presId="urn:microsoft.com/office/officeart/2005/8/layout/cycle1"/>
    <dgm:cxn modelId="{7AD191AB-3FB6-D642-9B22-329287115704}" type="presParOf" srcId="{0B1763C7-D12A-FC43-8FE1-76C41EB7EAA9}" destId="{ABAA151B-8C67-2246-8157-D7BFF87F10B5}" srcOrd="5" destOrd="0" presId="urn:microsoft.com/office/officeart/2005/8/layout/cycle1"/>
    <dgm:cxn modelId="{47D536C5-42B1-6248-BBF8-E9959DCA8B90}" type="presParOf" srcId="{0B1763C7-D12A-FC43-8FE1-76C41EB7EAA9}" destId="{015A256A-D80A-E148-ACA3-1669DCA5084A}" srcOrd="6" destOrd="0" presId="urn:microsoft.com/office/officeart/2005/8/layout/cycle1"/>
    <dgm:cxn modelId="{0C8800AE-DF7A-2B45-9ABA-03F18F45ECD6}" type="presParOf" srcId="{0B1763C7-D12A-FC43-8FE1-76C41EB7EAA9}" destId="{D24FBD12-32C5-F343-B60B-0CECD11F69F7}" srcOrd="7" destOrd="0" presId="urn:microsoft.com/office/officeart/2005/8/layout/cycle1"/>
    <dgm:cxn modelId="{3DD5CB82-6048-984E-9FE5-2F29B40E3173}" type="presParOf" srcId="{0B1763C7-D12A-FC43-8FE1-76C41EB7EAA9}" destId="{A61CF3CB-A853-0446-8545-42B010DBA574}" srcOrd="8" destOrd="0" presId="urn:microsoft.com/office/officeart/2005/8/layout/cycle1"/>
    <dgm:cxn modelId="{97F0F15C-3A30-0A4B-B173-54A0A48C114B}" type="presParOf" srcId="{0B1763C7-D12A-FC43-8FE1-76C41EB7EAA9}" destId="{A8D23782-92E7-8F4C-8EEE-1D3DD2F9D894}" srcOrd="9" destOrd="0" presId="urn:microsoft.com/office/officeart/2005/8/layout/cycle1"/>
    <dgm:cxn modelId="{EBEE31A4-9ED9-684B-A12B-946283D9DF32}" type="presParOf" srcId="{0B1763C7-D12A-FC43-8FE1-76C41EB7EAA9}" destId="{13C95C90-ABFD-A94D-8B49-6917EB1AFECF}" srcOrd="10" destOrd="0" presId="urn:microsoft.com/office/officeart/2005/8/layout/cycle1"/>
    <dgm:cxn modelId="{6DAA8C8A-6F4B-5644-A5E1-8F9627E2567A}" type="presParOf" srcId="{0B1763C7-D12A-FC43-8FE1-76C41EB7EAA9}" destId="{DC18033A-1962-AC40-B55B-ACCE3AEF644D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B453C-22AA-A846-87B0-117C480EAF9C}">
      <dsp:nvSpPr>
        <dsp:cNvPr id="0" name=""/>
        <dsp:cNvSpPr/>
      </dsp:nvSpPr>
      <dsp:spPr>
        <a:xfrm>
          <a:off x="3002645" y="627734"/>
          <a:ext cx="1280537" cy="865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Chalkboard" panose="03050602040202020205" pitchFamily="66" charset="77"/>
            </a:rPr>
            <a:t>Code</a:t>
          </a:r>
        </a:p>
      </dsp:txBody>
      <dsp:txXfrm>
        <a:off x="3002645" y="627734"/>
        <a:ext cx="1280537" cy="865886"/>
      </dsp:txXfrm>
    </dsp:sp>
    <dsp:sp modelId="{3A4F2BF5-38CE-CD48-BB4F-2866D57AF77D}">
      <dsp:nvSpPr>
        <dsp:cNvPr id="0" name=""/>
        <dsp:cNvSpPr/>
      </dsp:nvSpPr>
      <dsp:spPr>
        <a:xfrm>
          <a:off x="1052159" y="168457"/>
          <a:ext cx="3027853" cy="3027853"/>
        </a:xfrm>
        <a:prstGeom prst="circularArrow">
          <a:avLst>
            <a:gd name="adj1" fmla="val 8247"/>
            <a:gd name="adj2" fmla="val 575986"/>
            <a:gd name="adj3" fmla="val 2964454"/>
            <a:gd name="adj4" fmla="val 21076088"/>
            <a:gd name="adj5" fmla="val 9621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FBD12-32C5-F343-B60B-0CECD11F69F7}">
      <dsp:nvSpPr>
        <dsp:cNvPr id="0" name=""/>
        <dsp:cNvSpPr/>
      </dsp:nvSpPr>
      <dsp:spPr>
        <a:xfrm>
          <a:off x="1925817" y="2623546"/>
          <a:ext cx="1280537" cy="60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Chalkboard" panose="03050602040202020205" pitchFamily="66" charset="77"/>
            </a:rPr>
            <a:t>Run</a:t>
          </a:r>
        </a:p>
      </dsp:txBody>
      <dsp:txXfrm>
        <a:off x="1925817" y="2623546"/>
        <a:ext cx="1280537" cy="604503"/>
      </dsp:txXfrm>
    </dsp:sp>
    <dsp:sp modelId="{A61CF3CB-A853-0446-8545-42B010DBA574}">
      <dsp:nvSpPr>
        <dsp:cNvPr id="0" name=""/>
        <dsp:cNvSpPr/>
      </dsp:nvSpPr>
      <dsp:spPr>
        <a:xfrm>
          <a:off x="1052159" y="168457"/>
          <a:ext cx="3027853" cy="3027853"/>
        </a:xfrm>
        <a:prstGeom prst="circularArrow">
          <a:avLst>
            <a:gd name="adj1" fmla="val 8247"/>
            <a:gd name="adj2" fmla="val 575986"/>
            <a:gd name="adj3" fmla="val 11034549"/>
            <a:gd name="adj4" fmla="val 7259559"/>
            <a:gd name="adj5" fmla="val 9621"/>
          </a:avLst>
        </a:prstGeom>
        <a:solidFill>
          <a:schemeClr val="accent3">
            <a:hueOff val="2058582"/>
            <a:satOff val="12356"/>
            <a:lumOff val="94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95C90-ABFD-A94D-8B49-6917EB1AFECF}">
      <dsp:nvSpPr>
        <dsp:cNvPr id="0" name=""/>
        <dsp:cNvSpPr/>
      </dsp:nvSpPr>
      <dsp:spPr>
        <a:xfrm>
          <a:off x="848990" y="729428"/>
          <a:ext cx="1280537" cy="66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Chalkboard" panose="03050602040202020205" pitchFamily="66" charset="77"/>
            </a:rPr>
            <a:t>Test</a:t>
          </a:r>
        </a:p>
      </dsp:txBody>
      <dsp:txXfrm>
        <a:off x="848990" y="729428"/>
        <a:ext cx="1280537" cy="662498"/>
      </dsp:txXfrm>
    </dsp:sp>
    <dsp:sp modelId="{DC18033A-1962-AC40-B55B-ACCE3AEF644D}">
      <dsp:nvSpPr>
        <dsp:cNvPr id="0" name=""/>
        <dsp:cNvSpPr/>
      </dsp:nvSpPr>
      <dsp:spPr>
        <a:xfrm>
          <a:off x="1052159" y="168457"/>
          <a:ext cx="3027853" cy="3027853"/>
        </a:xfrm>
        <a:prstGeom prst="circularArrow">
          <a:avLst>
            <a:gd name="adj1" fmla="val 8247"/>
            <a:gd name="adj2" fmla="val 575986"/>
            <a:gd name="adj3" fmla="val 17543098"/>
            <a:gd name="adj4" fmla="val 13801920"/>
            <a:gd name="adj5" fmla="val 9621"/>
          </a:avLst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B453C-22AA-A846-87B0-117C480EAF9C}">
      <dsp:nvSpPr>
        <dsp:cNvPr id="0" name=""/>
        <dsp:cNvSpPr/>
      </dsp:nvSpPr>
      <dsp:spPr>
        <a:xfrm>
          <a:off x="2986502" y="270532"/>
          <a:ext cx="1202853" cy="813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Chalkboard" panose="03050602040202020205" pitchFamily="66" charset="77"/>
            </a:rPr>
            <a:t>Code</a:t>
          </a:r>
        </a:p>
      </dsp:txBody>
      <dsp:txXfrm>
        <a:off x="2986502" y="270532"/>
        <a:ext cx="1202853" cy="813357"/>
      </dsp:txXfrm>
    </dsp:sp>
    <dsp:sp modelId="{3A4F2BF5-38CE-CD48-BB4F-2866D57AF77D}">
      <dsp:nvSpPr>
        <dsp:cNvPr id="0" name=""/>
        <dsp:cNvSpPr/>
      </dsp:nvSpPr>
      <dsp:spPr>
        <a:xfrm>
          <a:off x="1611100" y="715432"/>
          <a:ext cx="3398412" cy="3398412"/>
        </a:xfrm>
        <a:prstGeom prst="circularArrow">
          <a:avLst>
            <a:gd name="adj1" fmla="val 6902"/>
            <a:gd name="adj2" fmla="val 465342"/>
            <a:gd name="adj3" fmla="val 55064"/>
            <a:gd name="adj4" fmla="val 17576806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53456-147E-3B4D-99B9-39260F24D0DC}">
      <dsp:nvSpPr>
        <dsp:cNvPr id="0" name=""/>
        <dsp:cNvSpPr/>
      </dsp:nvSpPr>
      <dsp:spPr>
        <a:xfrm>
          <a:off x="3929319" y="2632564"/>
          <a:ext cx="1202853" cy="765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srgbClr val="C00000"/>
              </a:solidFill>
              <a:latin typeface="Chalkboard" panose="03050602040202020205" pitchFamily="66" charset="77"/>
            </a:rPr>
            <a:t>Deploy</a:t>
          </a:r>
        </a:p>
      </dsp:txBody>
      <dsp:txXfrm>
        <a:off x="3929319" y="2632564"/>
        <a:ext cx="1202853" cy="765543"/>
      </dsp:txXfrm>
    </dsp:sp>
    <dsp:sp modelId="{ABAA151B-8C67-2246-8157-D7BFF87F10B5}">
      <dsp:nvSpPr>
        <dsp:cNvPr id="0" name=""/>
        <dsp:cNvSpPr/>
      </dsp:nvSpPr>
      <dsp:spPr>
        <a:xfrm>
          <a:off x="1557642" y="613571"/>
          <a:ext cx="3398412" cy="3398412"/>
        </a:xfrm>
        <a:prstGeom prst="circularArrow">
          <a:avLst>
            <a:gd name="adj1" fmla="val 6902"/>
            <a:gd name="adj2" fmla="val 465342"/>
            <a:gd name="adj3" fmla="val 8550583"/>
            <a:gd name="adj4" fmla="val 2920831"/>
            <a:gd name="adj5" fmla="val 805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FBD12-32C5-F343-B60B-0CECD11F69F7}">
      <dsp:nvSpPr>
        <dsp:cNvPr id="0" name=""/>
        <dsp:cNvSpPr/>
      </dsp:nvSpPr>
      <dsp:spPr>
        <a:xfrm>
          <a:off x="1029026" y="2412268"/>
          <a:ext cx="1030436" cy="617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Chalkboard" panose="03050602040202020205" pitchFamily="66" charset="77"/>
            </a:rPr>
            <a:t>Run</a:t>
          </a:r>
        </a:p>
      </dsp:txBody>
      <dsp:txXfrm>
        <a:off x="1029026" y="2412268"/>
        <a:ext cx="1030436" cy="617256"/>
      </dsp:txXfrm>
    </dsp:sp>
    <dsp:sp modelId="{A61CF3CB-A853-0446-8545-42B010DBA574}">
      <dsp:nvSpPr>
        <dsp:cNvPr id="0" name=""/>
        <dsp:cNvSpPr/>
      </dsp:nvSpPr>
      <dsp:spPr>
        <a:xfrm>
          <a:off x="866880" y="-152"/>
          <a:ext cx="3398412" cy="3398412"/>
        </a:xfrm>
        <a:prstGeom prst="circularArrow">
          <a:avLst>
            <a:gd name="adj1" fmla="val 6902"/>
            <a:gd name="adj2" fmla="val 465342"/>
            <a:gd name="adj3" fmla="val 12062261"/>
            <a:gd name="adj4" fmla="val 9025594"/>
            <a:gd name="adj5" fmla="val 805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95C90-ABFD-A94D-8B49-6917EB1AFECF}">
      <dsp:nvSpPr>
        <dsp:cNvPr id="0" name=""/>
        <dsp:cNvSpPr/>
      </dsp:nvSpPr>
      <dsp:spPr>
        <a:xfrm>
          <a:off x="942817" y="351406"/>
          <a:ext cx="1202853" cy="651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Chalkboard" panose="03050602040202020205" pitchFamily="66" charset="77"/>
            </a:rPr>
            <a:t>Test</a:t>
          </a:r>
        </a:p>
      </dsp:txBody>
      <dsp:txXfrm>
        <a:off x="942817" y="351406"/>
        <a:ext cx="1202853" cy="651609"/>
      </dsp:txXfrm>
    </dsp:sp>
    <dsp:sp modelId="{DC18033A-1962-AC40-B55B-ACCE3AEF644D}">
      <dsp:nvSpPr>
        <dsp:cNvPr id="0" name=""/>
        <dsp:cNvSpPr/>
      </dsp:nvSpPr>
      <dsp:spPr>
        <a:xfrm>
          <a:off x="866880" y="-152"/>
          <a:ext cx="3398412" cy="3398412"/>
        </a:xfrm>
        <a:prstGeom prst="circularArrow">
          <a:avLst>
            <a:gd name="adj1" fmla="val 6902"/>
            <a:gd name="adj2" fmla="val 465342"/>
            <a:gd name="adj3" fmla="val 16749456"/>
            <a:gd name="adj4" fmla="val 14930258"/>
            <a:gd name="adj5" fmla="val 805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E598-84C3-8E5A-97DD-30009CE69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E26A7-704D-F26F-22C0-2F26A6EDA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A3DC3-279F-A6C6-C90B-56C1B47C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BDCC-5380-AA42-A5F4-9E16D6FB1A8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1B1F-6DED-6FD0-3452-84171A76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DA060-6A0E-6C4C-66CC-23DC23A7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AC3D-F6AC-6A4B-BFB1-25CB9225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6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70B3-AD41-2A31-3844-32B18B64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0061E-3843-0420-AAEE-BF658453E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6964-CFCD-B566-77B8-6B43A412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BDCC-5380-AA42-A5F4-9E16D6FB1A8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A1525-F072-A6C6-DAD4-687BDC40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05312-0D16-A588-C234-8BEFFE31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AC3D-F6AC-6A4B-BFB1-25CB9225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1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D47EE-F94A-83B0-0226-A75994BDD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BFDAC-BD21-62BC-F206-21D2ACF3F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A6AE1-4CD0-2759-AC98-E5ABAB19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BDCC-5380-AA42-A5F4-9E16D6FB1A8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E039D-203E-F060-2A62-75BCFD6B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E7C71-4838-3547-A642-3BDE70AD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AC3D-F6AC-6A4B-BFB1-25CB9225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9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9663-98C2-6F0B-0447-524DC74F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C80B4-EF9C-48B6-8A7A-7C946101C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E3B93-5E7B-B6D3-760B-AF860E56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BDCC-5380-AA42-A5F4-9E16D6FB1A8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346A6-1354-6ADF-D3C4-DCF13E46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5A97E-88A8-3B53-14BB-461DC7C4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AC3D-F6AC-6A4B-BFB1-25CB9225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6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5C91-14E7-6DDB-CE7A-E7ADDE93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9C81-CB12-F79A-A281-F37B598ED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DCC59-0F0B-A157-8089-7B4BFF1D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BDCC-5380-AA42-A5F4-9E16D6FB1A8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0CAF7-40C8-A88D-87C4-4A94B1E0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B01C2-B0B1-B685-9A5F-EFCA2569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AC3D-F6AC-6A4B-BFB1-25CB9225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5150-A2E2-DD4C-0D5D-159C90F5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9BA36-CDAD-6317-1F29-3B47F383D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0595C-DC37-57EA-255E-3ED1556F1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B035D-CFB6-6FD9-23B9-3420D26C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BDCC-5380-AA42-A5F4-9E16D6FB1A8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01CC4-4BE3-7E4A-88EB-25547A33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BA330-3B9B-6911-5441-08E0929E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AC3D-F6AC-6A4B-BFB1-25CB9225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6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447D-8F31-1796-0C18-8B334D8E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6CE4A-D809-9BEC-31C2-515A05EBB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E8FFF-821F-00F8-1B52-80B84F7FF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3344C-A373-FC73-90C2-DEC645495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EB8E8-AC88-BBDD-68C8-8FC79B4B4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70C7E-8331-56E8-1FB6-F1C1F18E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BDCC-5380-AA42-A5F4-9E16D6FB1A8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60AB7-1F3F-BAD8-CD4D-041622D6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FE1E0-C1D4-B733-02DA-C819EF29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AC3D-F6AC-6A4B-BFB1-25CB9225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9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0A88-59B7-DB9E-0BE1-2BF33508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46CE9-E841-6E7F-9D43-29432C09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BDCC-5380-AA42-A5F4-9E16D6FB1A8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7D31F-A76C-F7AE-F56B-E9A3ED57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76999-E15E-21D2-2B38-71FE63F0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AC3D-F6AC-6A4B-BFB1-25CB9225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BC1CB-4B5A-953B-EAD9-A2EEF1FD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BDCC-5380-AA42-A5F4-9E16D6FB1A8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F3523-A485-57D7-F2E1-6C0929A0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6FFDC-C61A-410D-D07E-9DF9014C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AC3D-F6AC-6A4B-BFB1-25CB9225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7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1D05-4175-26ED-9DE3-CC46F783F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1D087-92B7-4143-8A2A-90D577B98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B5C06-F5B1-5B69-F833-73AB72EBB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E6CF2-1B19-A684-C238-1BD29D06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BDCC-5380-AA42-A5F4-9E16D6FB1A8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B8895-AFA0-E287-CD63-C922D18B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FAC64-C0F0-4C95-0119-B5A3CF83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AC3D-F6AC-6A4B-BFB1-25CB9225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4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2625-BA3C-BC6E-B255-179126BF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8F4A0F-1A69-273A-CE10-B316E7772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D75B5-99EC-2964-5AD2-155ABE245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16413-4BE2-CBB5-DE5B-D582D6A4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BDCC-5380-AA42-A5F4-9E16D6FB1A8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09A6E-FC47-9E37-068D-DA3DD46A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E90B8-B87F-71EE-ACD1-51A0240E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AC3D-F6AC-6A4B-BFB1-25CB9225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3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D9BAF-9BFA-2F9A-0836-C123CF57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AE100-9BEB-F4EC-92CD-1693DACA5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79A0B-1B15-D2E7-3E4C-A5BB0014D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A1BDCC-5380-AA42-A5F4-9E16D6FB1A8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02EE1-BA9A-EC72-CA73-B8315DDD6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81976-DD7E-DB93-1906-11969DFE1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8AC3D-F6AC-6A4B-BFB1-25CB9225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4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36E046A-51F7-6EEF-9773-3E8967B0212F}"/>
              </a:ext>
            </a:extLst>
          </p:cNvPr>
          <p:cNvGrpSpPr/>
          <p:nvPr/>
        </p:nvGrpSpPr>
        <p:grpSpPr>
          <a:xfrm>
            <a:off x="642552" y="936995"/>
            <a:ext cx="5132173" cy="3398108"/>
            <a:chOff x="965300" y="1309816"/>
            <a:chExt cx="6967466" cy="4613291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7CE310D8-820E-C6CA-13B8-612709A1A47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34700639"/>
                </p:ext>
              </p:extLst>
            </p:nvPr>
          </p:nvGraphicFramePr>
          <p:xfrm>
            <a:off x="965300" y="1309816"/>
            <a:ext cx="6967466" cy="461329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113245-9E74-1C4C-0E1D-BAC68F318827}"/>
                </a:ext>
              </a:extLst>
            </p:cNvPr>
            <p:cNvSpPr txBox="1"/>
            <p:nvPr/>
          </p:nvSpPr>
          <p:spPr>
            <a:xfrm>
              <a:off x="3268757" y="3261298"/>
              <a:ext cx="2360550" cy="710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6">
                      <a:lumMod val="75000"/>
                    </a:schemeClr>
                  </a:solidFill>
                  <a:latin typeface="Chalkboard" panose="03050602040202020205" pitchFamily="66" charset="77"/>
                </a:rPr>
                <a:t>seconds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7EAD6E-CE9E-F839-554A-4CDD2515BDBC}"/>
              </a:ext>
            </a:extLst>
          </p:cNvPr>
          <p:cNvGrpSpPr/>
          <p:nvPr/>
        </p:nvGrpSpPr>
        <p:grpSpPr>
          <a:xfrm>
            <a:off x="5774725" y="1048206"/>
            <a:ext cx="5132173" cy="3398108"/>
            <a:chOff x="965300" y="1309816"/>
            <a:chExt cx="6967466" cy="4613291"/>
          </a:xfrm>
        </p:grpSpPr>
        <p:graphicFrame>
          <p:nvGraphicFramePr>
            <p:cNvPr id="13" name="Diagram 12">
              <a:extLst>
                <a:ext uri="{FF2B5EF4-FFF2-40B4-BE49-F238E27FC236}">
                  <a16:creationId xmlns:a16="http://schemas.microsoft.com/office/drawing/2014/main" id="{019D088F-A775-DC0A-2FD5-DAD44D9F384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64939306"/>
                </p:ext>
              </p:extLst>
            </p:nvPr>
          </p:nvGraphicFramePr>
          <p:xfrm>
            <a:off x="965300" y="1309816"/>
            <a:ext cx="6967466" cy="461329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AF6AFC-ED66-FE43-AA3C-4DA41C71CAA2}"/>
                </a:ext>
              </a:extLst>
            </p:cNvPr>
            <p:cNvSpPr txBox="1"/>
            <p:nvPr/>
          </p:nvSpPr>
          <p:spPr>
            <a:xfrm>
              <a:off x="3704923" y="3465481"/>
              <a:ext cx="2360550" cy="1295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halkboard" panose="03050602040202020205" pitchFamily="66" charset="77"/>
                </a:rPr>
                <a:t>5…25 minutes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539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Chalkboard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Hutzel, Daniel</dc:creator>
  <cp:lastModifiedBy>Hutzel, Daniel</cp:lastModifiedBy>
  <cp:revision>1</cp:revision>
  <dcterms:created xsi:type="dcterms:W3CDTF">2024-12-04T08:45:42Z</dcterms:created>
  <dcterms:modified xsi:type="dcterms:W3CDTF">2024-12-04T09:07:06Z</dcterms:modified>
</cp:coreProperties>
</file>