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E9B62-AB26-5347-A936-EEC5ADACDE6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ABDAC-A6E3-B942-88B3-5282CB07B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ABDAC-A6E3-B942-88B3-5282CB07B6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EC2A-18D0-1374-C393-6BF6BFED8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FA434-C93E-4AA5-1AEE-F2A1BA7D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1B14B-D4B7-A493-BBF1-3525ED9B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3E4-0F70-AF42-A693-805B88F9AF01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88970-F555-A7B1-05DD-D3FE5CE5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D4FF-9280-E87D-E4F2-0FFCC7E4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B062-03E6-484F-BF44-0CC57138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7CC2-1900-9F62-2671-F257D8CB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635CC-C968-22F0-D36C-42CC2E07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1AFC-8CC1-417E-446F-0CAB30DD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3E4-0F70-AF42-A693-805B88F9AF01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8C34-8390-22C2-7A7D-5374EB0D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0D4C-1A86-27E6-435E-3EC0FC37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B062-03E6-484F-BF44-0CC57138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345CA-FBF0-1ABB-190A-4D3AA1158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0B6FB-B7AD-C455-8CE9-CED1B2D40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DFAD7-F434-4EE5-DF3B-BD253EC0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3E4-0F70-AF42-A693-805B88F9AF01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07F6-AF40-A7A2-F7CB-A562F137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9CC3-0B79-BB45-647E-8048A094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B062-03E6-484F-BF44-0CC57138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73D-F461-2EB9-256A-D78077F5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B22B-990F-7AFD-B341-8957F9F5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37FA-E89A-03EC-EFC2-DC2AEDCC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3E4-0F70-AF42-A693-805B88F9AF01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2EA00-85DE-06E2-AD5B-564926E6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735F8-33E8-6DF6-E6C4-DCE1FAEC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B062-03E6-484F-BF44-0CC57138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E122-0F08-356E-ED38-4DE248EF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80C6-1FF4-B6CF-339B-88DBFB61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D342D-ADBB-AE55-77A3-3CB05009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3E4-0F70-AF42-A693-805B88F9AF01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5FDA2-9A1D-9F8F-CA8D-C40F1314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DC8F-39FF-77B1-F296-0E1779CA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B062-03E6-484F-BF44-0CC57138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4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5B80-51F1-CF92-3C94-FA7928E5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C664-E639-7FEB-42AB-7E70E8494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34307-47E0-1ED6-649C-BF0CC22DE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DCF9C-0914-D97A-88D7-2440AF55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3E4-0F70-AF42-A693-805B88F9AF01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90E80-C08A-774B-91AA-96637406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DFC53-7618-07F4-4E7F-EF1FE87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B062-03E6-484F-BF44-0CC57138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F14D-DD23-11C3-3695-6E848967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0F87-42D6-9F2E-8A59-3B3E3A7F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8336A-9B57-22A4-E459-61965C1DB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516B7-83CF-0225-5E5B-6EEAA6E90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B9A4E-8292-529D-1955-4BC095988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2DF7B-8BA0-FFD4-C20A-A6BE2187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3E4-0F70-AF42-A693-805B88F9AF01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F36FD-1BE5-A658-5020-B425DAA6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F0608-4819-EAD7-BDC2-16BFABF9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B062-03E6-484F-BF44-0CC57138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F323-0D5E-6965-0B9B-64CD8856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CB65B-509E-58F0-041C-564DAFD0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3E4-0F70-AF42-A693-805B88F9AF01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71A56-D012-E6DB-AD59-B548313E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B2041-F78E-1E84-FD01-D6982413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B062-03E6-484F-BF44-0CC57138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D50A2-1A21-A12D-6DC9-5260E17D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3E4-0F70-AF42-A693-805B88F9AF01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169D3-9165-75BE-2A3F-F9FADC9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30D42-D638-C13A-A36A-772F7064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B062-03E6-484F-BF44-0CC57138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1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B16F-8A88-578A-1AFE-1BC1B738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28E7-7710-0942-ABBC-EBD95C50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8F384-4DA8-D554-CEDC-1FF19CCFB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290A9-E450-D4D0-4E24-926EFD54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3E4-0F70-AF42-A693-805B88F9AF01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73669-0A33-4611-87D0-96FA8D70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F88D2-5896-DA35-B459-7D40B907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B062-03E6-484F-BF44-0CC57138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8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E69A-1CDD-8591-18CB-FAA148BF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92DCE-22B5-3C47-5149-B56C62F01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A5828-BDE9-CE16-54C0-408CE33EB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E359-EBF7-5177-BC4A-581A8BFC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3E4-0F70-AF42-A693-805B88F9AF01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5E34C-1293-BDBC-97E6-12DB43E1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C0194-34D1-9CC2-99C1-5DE087E9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B062-03E6-484F-BF44-0CC57138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BB37-64CA-0A49-A70B-F49F9E8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D1292-10FD-70FD-8FEC-89C3E421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8EF0-6262-23F0-835F-23CA6478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1E3E4-0F70-AF42-A693-805B88F9AF01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FF0C-3B6B-E8B4-2A0B-3187A678D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BCD08-5BC3-C11F-411F-6A74BDCE3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7B062-03E6-484F-BF44-0CC57138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7745D2-60DC-A67D-7B4E-CFE63B2C54FA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>
            <a:off x="2796430" y="2597919"/>
            <a:ext cx="479600" cy="0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headEnd type="none" w="med" len="med"/>
            <a:tailEnd type="arrow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57BA6B-C11E-E07C-619E-7959E8C9361E}"/>
              </a:ext>
            </a:extLst>
          </p:cNvPr>
          <p:cNvGrpSpPr/>
          <p:nvPr/>
        </p:nvGrpSpPr>
        <p:grpSpPr>
          <a:xfrm>
            <a:off x="1534804" y="2193718"/>
            <a:ext cx="1261626" cy="808402"/>
            <a:chOff x="6455043" y="4331776"/>
            <a:chExt cx="3162675" cy="168931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FFC9AD-7D9C-45CF-9FAB-A4677672C9E5}"/>
                </a:ext>
              </a:extLst>
            </p:cNvPr>
            <p:cNvSpPr/>
            <p:nvPr/>
          </p:nvSpPr>
          <p:spPr bwMode="gray">
            <a:xfrm>
              <a:off x="6455043" y="4331776"/>
              <a:ext cx="3162675" cy="1689316"/>
            </a:xfrm>
            <a:prstGeom prst="ellipse">
              <a:avLst/>
            </a:prstGeom>
            <a:solidFill>
              <a:srgbClr val="F0AB00">
                <a:lumMod val="60000"/>
                <a:lumOff val="40000"/>
              </a:srgb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333339-C267-952C-C9A3-F6211742CFA7}"/>
                </a:ext>
              </a:extLst>
            </p:cNvPr>
            <p:cNvCxnSpPr>
              <a:cxnSpLocks/>
              <a:stCxn id="28" idx="1"/>
              <a:endCxn id="28" idx="5"/>
            </p:cNvCxnSpPr>
            <p:nvPr/>
          </p:nvCxnSpPr>
          <p:spPr>
            <a:xfrm>
              <a:off x="6918206" y="4579171"/>
              <a:ext cx="2236349" cy="1194526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6B491D-A75C-934B-0F06-2A115F5E4DAE}"/>
                </a:ext>
              </a:extLst>
            </p:cNvPr>
            <p:cNvCxnSpPr>
              <a:cxnSpLocks/>
              <a:stCxn id="28" idx="7"/>
              <a:endCxn id="28" idx="3"/>
            </p:cNvCxnSpPr>
            <p:nvPr/>
          </p:nvCxnSpPr>
          <p:spPr>
            <a:xfrm flipH="1">
              <a:off x="6918206" y="4579171"/>
              <a:ext cx="2236349" cy="1194526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FFF6654-ECDC-1451-C941-D67C834EC9FC}"/>
                </a:ext>
              </a:extLst>
            </p:cNvPr>
            <p:cNvSpPr/>
            <p:nvPr/>
          </p:nvSpPr>
          <p:spPr bwMode="gray">
            <a:xfrm>
              <a:off x="6741763" y="4556502"/>
              <a:ext cx="2572718" cy="1239864"/>
            </a:xfrm>
            <a:prstGeom prst="ellipse">
              <a:avLst/>
            </a:prstGeom>
            <a:solidFill>
              <a:srgbClr val="F0AB00">
                <a:lumMod val="20000"/>
                <a:lumOff val="80000"/>
              </a:srgbClr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mic Sans MS" panose="030F0902030302020204" pitchFamily="66" charset="0"/>
                  <a:ea typeface="Arial Unicode MS" pitchFamily="34" charset="-128"/>
                  <a:cs typeface="Arial Unicode MS" pitchFamily="34" charset="-128"/>
                </a:rPr>
                <a:t>Catalog</a:t>
              </a: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mic Sans MS" panose="030F0902030302020204" pitchFamily="66" charset="0"/>
                  <a:ea typeface="Arial Unicode MS" pitchFamily="34" charset="-128"/>
                  <a:cs typeface="Arial Unicode MS" pitchFamily="34" charset="-128"/>
                </a:rPr>
                <a:t> Service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3C7959-85F7-B121-399B-E9D6324BD43E}"/>
              </a:ext>
            </a:extLst>
          </p:cNvPr>
          <p:cNvGrpSpPr/>
          <p:nvPr/>
        </p:nvGrpSpPr>
        <p:grpSpPr>
          <a:xfrm>
            <a:off x="3276030" y="2193718"/>
            <a:ext cx="1261626" cy="808402"/>
            <a:chOff x="6455043" y="4331776"/>
            <a:chExt cx="3162675" cy="16893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D0C0235-CD1B-26D8-BCB6-0CC21933949F}"/>
                </a:ext>
              </a:extLst>
            </p:cNvPr>
            <p:cNvSpPr/>
            <p:nvPr/>
          </p:nvSpPr>
          <p:spPr bwMode="gray">
            <a:xfrm>
              <a:off x="6455043" y="4331776"/>
              <a:ext cx="3162675" cy="1689316"/>
            </a:xfrm>
            <a:prstGeom prst="ellipse">
              <a:avLst/>
            </a:prstGeom>
            <a:solidFill>
              <a:srgbClr val="F0AB00">
                <a:lumMod val="60000"/>
                <a:lumOff val="40000"/>
              </a:srgbClr>
            </a:solidFill>
            <a:ln w="25400" algn="ctr">
              <a:noFill/>
              <a:miter lim="800000"/>
              <a:headEnd/>
              <a:tailEnd/>
            </a:ln>
          </p:spPr>
          <p:txBody>
            <a:bodyPr lIns="72000" tIns="72000" rIns="72000" bIns="72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D71FD98-89F5-7B2E-6DD5-FE04CC5B1C76}"/>
                </a:ext>
              </a:extLst>
            </p:cNvPr>
            <p:cNvCxnSpPr>
              <a:cxnSpLocks/>
              <a:stCxn id="33" idx="1"/>
              <a:endCxn id="33" idx="5"/>
            </p:cNvCxnSpPr>
            <p:nvPr/>
          </p:nvCxnSpPr>
          <p:spPr>
            <a:xfrm>
              <a:off x="6918206" y="4579171"/>
              <a:ext cx="2236349" cy="1194526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586B93-E291-2EE1-4339-2C141CBBD969}"/>
                </a:ext>
              </a:extLst>
            </p:cNvPr>
            <p:cNvCxnSpPr>
              <a:cxnSpLocks/>
              <a:stCxn id="33" idx="7"/>
              <a:endCxn id="33" idx="3"/>
            </p:cNvCxnSpPr>
            <p:nvPr/>
          </p:nvCxnSpPr>
          <p:spPr>
            <a:xfrm flipH="1">
              <a:off x="6918206" y="4579171"/>
              <a:ext cx="2236349" cy="1194526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926987-3055-EDFA-FB15-7D09C460C8D4}"/>
                </a:ext>
              </a:extLst>
            </p:cNvPr>
            <p:cNvSpPr/>
            <p:nvPr/>
          </p:nvSpPr>
          <p:spPr bwMode="gray">
            <a:xfrm>
              <a:off x="6741763" y="4556502"/>
              <a:ext cx="2572718" cy="1239864"/>
            </a:xfrm>
            <a:prstGeom prst="ellipse">
              <a:avLst/>
            </a:prstGeom>
            <a:solidFill>
              <a:srgbClr val="F0AB00">
                <a:lumMod val="20000"/>
                <a:lumOff val="80000"/>
              </a:srgbClr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72000" tIns="72000" rIns="72000" bIns="72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mic Sans MS" panose="030F0902030302020204" pitchFamily="66" charset="0"/>
                  <a:ea typeface="Arial Unicode MS" pitchFamily="34" charset="-128"/>
                  <a:cs typeface="Arial Unicode MS" pitchFamily="34" charset="-128"/>
                </a:rPr>
                <a:t>Reviews Service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D676A32-A0F8-3501-D67C-C650D4B0154D}"/>
              </a:ext>
            </a:extLst>
          </p:cNvPr>
          <p:cNvSpPr/>
          <p:nvPr/>
        </p:nvSpPr>
        <p:spPr bwMode="gray">
          <a:xfrm>
            <a:off x="1271966" y="4051773"/>
            <a:ext cx="1823743" cy="1452796"/>
          </a:xfrm>
          <a:custGeom>
            <a:avLst/>
            <a:gdLst>
              <a:gd name="connsiteX0" fmla="*/ 0 w 1823743"/>
              <a:gd name="connsiteY0" fmla="*/ 0 h 1452796"/>
              <a:gd name="connsiteX1" fmla="*/ 589677 w 1823743"/>
              <a:gd name="connsiteY1" fmla="*/ 0 h 1452796"/>
              <a:gd name="connsiteX2" fmla="*/ 1142879 w 1823743"/>
              <a:gd name="connsiteY2" fmla="*/ 0 h 1452796"/>
              <a:gd name="connsiteX3" fmla="*/ 1823743 w 1823743"/>
              <a:gd name="connsiteY3" fmla="*/ 0 h 1452796"/>
              <a:gd name="connsiteX4" fmla="*/ 1823743 w 1823743"/>
              <a:gd name="connsiteY4" fmla="*/ 440681 h 1452796"/>
              <a:gd name="connsiteX5" fmla="*/ 1823743 w 1823743"/>
              <a:gd name="connsiteY5" fmla="*/ 895891 h 1452796"/>
              <a:gd name="connsiteX6" fmla="*/ 1823743 w 1823743"/>
              <a:gd name="connsiteY6" fmla="*/ 1452796 h 1452796"/>
              <a:gd name="connsiteX7" fmla="*/ 1215829 w 1823743"/>
              <a:gd name="connsiteY7" fmla="*/ 1452796 h 1452796"/>
              <a:gd name="connsiteX8" fmla="*/ 626152 w 1823743"/>
              <a:gd name="connsiteY8" fmla="*/ 1452796 h 1452796"/>
              <a:gd name="connsiteX9" fmla="*/ 0 w 1823743"/>
              <a:gd name="connsiteY9" fmla="*/ 1452796 h 1452796"/>
              <a:gd name="connsiteX10" fmla="*/ 0 w 1823743"/>
              <a:gd name="connsiteY10" fmla="*/ 954003 h 1452796"/>
              <a:gd name="connsiteX11" fmla="*/ 0 w 1823743"/>
              <a:gd name="connsiteY11" fmla="*/ 455209 h 1452796"/>
              <a:gd name="connsiteX12" fmla="*/ 0 w 1823743"/>
              <a:gd name="connsiteY12" fmla="*/ 0 h 145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3743" h="1452796" extrusionOk="0">
                <a:moveTo>
                  <a:pt x="0" y="0"/>
                </a:moveTo>
                <a:cubicBezTo>
                  <a:pt x="208846" y="-13647"/>
                  <a:pt x="407304" y="-22794"/>
                  <a:pt x="589677" y="0"/>
                </a:cubicBezTo>
                <a:cubicBezTo>
                  <a:pt x="772050" y="22794"/>
                  <a:pt x="979067" y="-18575"/>
                  <a:pt x="1142879" y="0"/>
                </a:cubicBezTo>
                <a:cubicBezTo>
                  <a:pt x="1306691" y="18575"/>
                  <a:pt x="1605594" y="-29704"/>
                  <a:pt x="1823743" y="0"/>
                </a:cubicBezTo>
                <a:cubicBezTo>
                  <a:pt x="1811663" y="158490"/>
                  <a:pt x="1837493" y="337710"/>
                  <a:pt x="1823743" y="440681"/>
                </a:cubicBezTo>
                <a:cubicBezTo>
                  <a:pt x="1809993" y="543652"/>
                  <a:pt x="1805247" y="775572"/>
                  <a:pt x="1823743" y="895891"/>
                </a:cubicBezTo>
                <a:cubicBezTo>
                  <a:pt x="1842240" y="1016210"/>
                  <a:pt x="1827761" y="1205631"/>
                  <a:pt x="1823743" y="1452796"/>
                </a:cubicBezTo>
                <a:cubicBezTo>
                  <a:pt x="1673949" y="1450008"/>
                  <a:pt x="1519551" y="1467067"/>
                  <a:pt x="1215829" y="1452796"/>
                </a:cubicBezTo>
                <a:cubicBezTo>
                  <a:pt x="912107" y="1438525"/>
                  <a:pt x="889796" y="1451586"/>
                  <a:pt x="626152" y="1452796"/>
                </a:cubicBezTo>
                <a:cubicBezTo>
                  <a:pt x="362508" y="1454006"/>
                  <a:pt x="229254" y="1446282"/>
                  <a:pt x="0" y="1452796"/>
                </a:cubicBezTo>
                <a:cubicBezTo>
                  <a:pt x="12220" y="1252729"/>
                  <a:pt x="12781" y="1194005"/>
                  <a:pt x="0" y="954003"/>
                </a:cubicBezTo>
                <a:cubicBezTo>
                  <a:pt x="-12781" y="714001"/>
                  <a:pt x="11554" y="644497"/>
                  <a:pt x="0" y="455209"/>
                </a:cubicBezTo>
                <a:cubicBezTo>
                  <a:pt x="-11554" y="265921"/>
                  <a:pt x="16883" y="193002"/>
                  <a:pt x="0" y="0"/>
                </a:cubicBezTo>
                <a:close/>
              </a:path>
            </a:pathLst>
          </a:custGeom>
          <a:noFill/>
          <a:ln w="12700" algn="ctr">
            <a:solidFill>
              <a:srgbClr val="999999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688118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0000" tIns="72000" rIns="90000" bIns="72000"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941100"/>
                </a:solidFill>
                <a:effectLst/>
                <a:uLnTx/>
                <a:uFillTx/>
                <a:latin typeface="Comic Sans MS" panose="030F0902030302020204" pitchFamily="66" charset="0"/>
                <a:ea typeface="Arial Unicode MS" pitchFamily="34" charset="-128"/>
                <a:cs typeface="Arial Unicode MS" pitchFamily="34" charset="-128"/>
              </a:rPr>
              <a:t>µ Service 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E203FC-8647-F1B2-5D5C-13FB6844D656}"/>
              </a:ext>
            </a:extLst>
          </p:cNvPr>
          <p:cNvSpPr/>
          <p:nvPr/>
        </p:nvSpPr>
        <p:spPr bwMode="gray">
          <a:xfrm>
            <a:off x="3327818" y="4051773"/>
            <a:ext cx="1906292" cy="1453854"/>
          </a:xfrm>
          <a:custGeom>
            <a:avLst/>
            <a:gdLst>
              <a:gd name="connsiteX0" fmla="*/ 0 w 1906292"/>
              <a:gd name="connsiteY0" fmla="*/ 0 h 1453854"/>
              <a:gd name="connsiteX1" fmla="*/ 616368 w 1906292"/>
              <a:gd name="connsiteY1" fmla="*/ 0 h 1453854"/>
              <a:gd name="connsiteX2" fmla="*/ 1194610 w 1906292"/>
              <a:gd name="connsiteY2" fmla="*/ 0 h 1453854"/>
              <a:gd name="connsiteX3" fmla="*/ 1906292 w 1906292"/>
              <a:gd name="connsiteY3" fmla="*/ 0 h 1453854"/>
              <a:gd name="connsiteX4" fmla="*/ 1906292 w 1906292"/>
              <a:gd name="connsiteY4" fmla="*/ 441002 h 1453854"/>
              <a:gd name="connsiteX5" fmla="*/ 1906292 w 1906292"/>
              <a:gd name="connsiteY5" fmla="*/ 896543 h 1453854"/>
              <a:gd name="connsiteX6" fmla="*/ 1906292 w 1906292"/>
              <a:gd name="connsiteY6" fmla="*/ 1453854 h 1453854"/>
              <a:gd name="connsiteX7" fmla="*/ 1270861 w 1906292"/>
              <a:gd name="connsiteY7" fmla="*/ 1453854 h 1453854"/>
              <a:gd name="connsiteX8" fmla="*/ 654494 w 1906292"/>
              <a:gd name="connsiteY8" fmla="*/ 1453854 h 1453854"/>
              <a:gd name="connsiteX9" fmla="*/ 0 w 1906292"/>
              <a:gd name="connsiteY9" fmla="*/ 1453854 h 1453854"/>
              <a:gd name="connsiteX10" fmla="*/ 0 w 1906292"/>
              <a:gd name="connsiteY10" fmla="*/ 954697 h 1453854"/>
              <a:gd name="connsiteX11" fmla="*/ 0 w 1906292"/>
              <a:gd name="connsiteY11" fmla="*/ 455541 h 1453854"/>
              <a:gd name="connsiteX12" fmla="*/ 0 w 1906292"/>
              <a:gd name="connsiteY12" fmla="*/ 0 h 145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6292" h="1453854" extrusionOk="0">
                <a:moveTo>
                  <a:pt x="0" y="0"/>
                </a:moveTo>
                <a:cubicBezTo>
                  <a:pt x="207234" y="-26003"/>
                  <a:pt x="448707" y="20164"/>
                  <a:pt x="616368" y="0"/>
                </a:cubicBezTo>
                <a:cubicBezTo>
                  <a:pt x="784029" y="-20164"/>
                  <a:pt x="917083" y="-9272"/>
                  <a:pt x="1194610" y="0"/>
                </a:cubicBezTo>
                <a:cubicBezTo>
                  <a:pt x="1472137" y="9272"/>
                  <a:pt x="1552544" y="21395"/>
                  <a:pt x="1906292" y="0"/>
                </a:cubicBezTo>
                <a:cubicBezTo>
                  <a:pt x="1921234" y="204150"/>
                  <a:pt x="1885511" y="226142"/>
                  <a:pt x="1906292" y="441002"/>
                </a:cubicBezTo>
                <a:cubicBezTo>
                  <a:pt x="1927073" y="655862"/>
                  <a:pt x="1888558" y="679672"/>
                  <a:pt x="1906292" y="896543"/>
                </a:cubicBezTo>
                <a:cubicBezTo>
                  <a:pt x="1924026" y="1113414"/>
                  <a:pt x="1925703" y="1186129"/>
                  <a:pt x="1906292" y="1453854"/>
                </a:cubicBezTo>
                <a:cubicBezTo>
                  <a:pt x="1720888" y="1472171"/>
                  <a:pt x="1480556" y="1482117"/>
                  <a:pt x="1270861" y="1453854"/>
                </a:cubicBezTo>
                <a:cubicBezTo>
                  <a:pt x="1061166" y="1425591"/>
                  <a:pt x="834530" y="1460628"/>
                  <a:pt x="654494" y="1453854"/>
                </a:cubicBezTo>
                <a:cubicBezTo>
                  <a:pt x="474458" y="1447080"/>
                  <a:pt x="253921" y="1443404"/>
                  <a:pt x="0" y="1453854"/>
                </a:cubicBezTo>
                <a:cubicBezTo>
                  <a:pt x="23142" y="1296792"/>
                  <a:pt x="-2360" y="1097458"/>
                  <a:pt x="0" y="954697"/>
                </a:cubicBezTo>
                <a:cubicBezTo>
                  <a:pt x="2360" y="811936"/>
                  <a:pt x="-3679" y="568101"/>
                  <a:pt x="0" y="455541"/>
                </a:cubicBezTo>
                <a:cubicBezTo>
                  <a:pt x="3679" y="342981"/>
                  <a:pt x="-7631" y="206743"/>
                  <a:pt x="0" y="0"/>
                </a:cubicBezTo>
                <a:close/>
              </a:path>
            </a:pathLst>
          </a:custGeom>
          <a:noFill/>
          <a:ln w="12700" algn="ctr">
            <a:solidFill>
              <a:srgbClr val="999999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688118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0000" tIns="72000" rIns="90000" bIns="72000" rtlCol="0" anchor="t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941100"/>
                </a:solidFill>
                <a:effectLst/>
                <a:uLnTx/>
                <a:uFillTx/>
                <a:latin typeface="Comic Sans MS" panose="030F0902030302020204" pitchFamily="66" charset="0"/>
                <a:ea typeface="Arial Unicode MS" pitchFamily="34" charset="-128"/>
                <a:cs typeface="Arial Unicode MS" pitchFamily="34" charset="-128"/>
              </a:rPr>
              <a:t>µ Service 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315444-B6B5-955E-567C-05DA9C61E2D3}"/>
              </a:ext>
            </a:extLst>
          </p:cNvPr>
          <p:cNvCxnSpPr>
            <a:cxnSpLocks/>
            <a:stCxn id="78" idx="6"/>
            <a:endCxn id="83" idx="2"/>
          </p:cNvCxnSpPr>
          <p:nvPr/>
        </p:nvCxnSpPr>
        <p:spPr>
          <a:xfrm flipV="1">
            <a:off x="2813755" y="4859965"/>
            <a:ext cx="865230" cy="3841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headEnd type="none" w="med" len="med"/>
            <a:tailEnd type="arrow"/>
          </a:ln>
          <a:effectLst/>
        </p:spPr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ED24DB0-FD0A-E8C1-97F1-7B873CDDBBB6}"/>
              </a:ext>
            </a:extLst>
          </p:cNvPr>
          <p:cNvGrpSpPr/>
          <p:nvPr/>
        </p:nvGrpSpPr>
        <p:grpSpPr>
          <a:xfrm>
            <a:off x="1552129" y="4459605"/>
            <a:ext cx="1261626" cy="808402"/>
            <a:chOff x="6455043" y="4331776"/>
            <a:chExt cx="3162675" cy="168931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BD59E5-428C-EB6D-F2F9-93AC56430833}"/>
                </a:ext>
              </a:extLst>
            </p:cNvPr>
            <p:cNvSpPr/>
            <p:nvPr/>
          </p:nvSpPr>
          <p:spPr bwMode="gray">
            <a:xfrm>
              <a:off x="6455043" y="4331776"/>
              <a:ext cx="3162675" cy="1689316"/>
            </a:xfrm>
            <a:prstGeom prst="ellipse">
              <a:avLst/>
            </a:prstGeom>
            <a:solidFill>
              <a:srgbClr val="F0AB00">
                <a:lumMod val="60000"/>
                <a:lumOff val="40000"/>
              </a:srgb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D6F7D49-12B0-508F-8D31-84A80DA9BFAE}"/>
                </a:ext>
              </a:extLst>
            </p:cNvPr>
            <p:cNvCxnSpPr>
              <a:cxnSpLocks/>
              <a:stCxn id="78" idx="1"/>
              <a:endCxn id="78" idx="5"/>
            </p:cNvCxnSpPr>
            <p:nvPr/>
          </p:nvCxnSpPr>
          <p:spPr>
            <a:xfrm>
              <a:off x="6918206" y="4579171"/>
              <a:ext cx="2236349" cy="1194526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C9074D3-97F1-78DD-35A4-F3333BAC8674}"/>
                </a:ext>
              </a:extLst>
            </p:cNvPr>
            <p:cNvCxnSpPr>
              <a:cxnSpLocks/>
              <a:stCxn id="78" idx="7"/>
              <a:endCxn id="78" idx="3"/>
            </p:cNvCxnSpPr>
            <p:nvPr/>
          </p:nvCxnSpPr>
          <p:spPr>
            <a:xfrm flipH="1">
              <a:off x="6918206" y="4579171"/>
              <a:ext cx="2236349" cy="1194526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D30B5A8-1D77-F5E3-BB47-C7D506F868B1}"/>
                </a:ext>
              </a:extLst>
            </p:cNvPr>
            <p:cNvSpPr/>
            <p:nvPr/>
          </p:nvSpPr>
          <p:spPr bwMode="gray">
            <a:xfrm>
              <a:off x="6741763" y="4556502"/>
              <a:ext cx="2572718" cy="1239864"/>
            </a:xfrm>
            <a:prstGeom prst="ellipse">
              <a:avLst/>
            </a:prstGeom>
            <a:solidFill>
              <a:srgbClr val="F0AB00">
                <a:lumMod val="20000"/>
                <a:lumOff val="80000"/>
              </a:srgbClr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mic Sans MS" panose="030F0902030302020204" pitchFamily="66" charset="0"/>
                  <a:ea typeface="Arial Unicode MS" pitchFamily="34" charset="-128"/>
                  <a:cs typeface="Arial Unicode MS" pitchFamily="34" charset="-128"/>
                </a:rPr>
                <a:t>Catalog</a:t>
              </a: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mic Sans MS" panose="030F0902030302020204" pitchFamily="66" charset="0"/>
                  <a:ea typeface="Arial Unicode MS" pitchFamily="34" charset="-128"/>
                  <a:cs typeface="Arial Unicode MS" pitchFamily="34" charset="-128"/>
                </a:rPr>
                <a:t> Service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CD565AE-E224-F5C2-13F0-31B59140DA45}"/>
              </a:ext>
            </a:extLst>
          </p:cNvPr>
          <p:cNvGrpSpPr/>
          <p:nvPr/>
        </p:nvGrpSpPr>
        <p:grpSpPr>
          <a:xfrm>
            <a:off x="3678985" y="4455764"/>
            <a:ext cx="1261626" cy="808402"/>
            <a:chOff x="6455043" y="4331776"/>
            <a:chExt cx="3162675" cy="168931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9884845-6ED3-87C8-65A4-8AE2AE8F9EC4}"/>
                </a:ext>
              </a:extLst>
            </p:cNvPr>
            <p:cNvSpPr/>
            <p:nvPr/>
          </p:nvSpPr>
          <p:spPr bwMode="gray">
            <a:xfrm>
              <a:off x="6455043" y="4331776"/>
              <a:ext cx="3162675" cy="1689316"/>
            </a:xfrm>
            <a:prstGeom prst="ellipse">
              <a:avLst/>
            </a:prstGeom>
            <a:solidFill>
              <a:srgbClr val="F0AB00">
                <a:lumMod val="60000"/>
                <a:lumOff val="40000"/>
              </a:srgbClr>
            </a:solidFill>
            <a:ln w="25400" algn="ctr">
              <a:noFill/>
              <a:miter lim="800000"/>
              <a:headEnd/>
              <a:tailEnd/>
            </a:ln>
          </p:spPr>
          <p:txBody>
            <a:bodyPr lIns="72000" tIns="72000" rIns="72000" bIns="72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64C01E0-4293-EACC-5195-DB8D577632C1}"/>
                </a:ext>
              </a:extLst>
            </p:cNvPr>
            <p:cNvCxnSpPr>
              <a:cxnSpLocks/>
              <a:stCxn id="83" idx="1"/>
              <a:endCxn id="83" idx="5"/>
            </p:cNvCxnSpPr>
            <p:nvPr/>
          </p:nvCxnSpPr>
          <p:spPr>
            <a:xfrm>
              <a:off x="6918206" y="4579171"/>
              <a:ext cx="2236349" cy="1194526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644569D-5853-CE7C-B522-4882E8497129}"/>
                </a:ext>
              </a:extLst>
            </p:cNvPr>
            <p:cNvCxnSpPr>
              <a:cxnSpLocks/>
              <a:stCxn id="83" idx="7"/>
              <a:endCxn id="83" idx="3"/>
            </p:cNvCxnSpPr>
            <p:nvPr/>
          </p:nvCxnSpPr>
          <p:spPr>
            <a:xfrm flipH="1">
              <a:off x="6918206" y="4579171"/>
              <a:ext cx="2236349" cy="1194526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DED07F-DCCE-8B1A-0AC4-78E06AC5B2DD}"/>
                </a:ext>
              </a:extLst>
            </p:cNvPr>
            <p:cNvSpPr/>
            <p:nvPr/>
          </p:nvSpPr>
          <p:spPr bwMode="gray">
            <a:xfrm>
              <a:off x="6741763" y="4556502"/>
              <a:ext cx="2572718" cy="1239864"/>
            </a:xfrm>
            <a:prstGeom prst="ellipse">
              <a:avLst/>
            </a:prstGeom>
            <a:solidFill>
              <a:srgbClr val="F0AB00">
                <a:lumMod val="20000"/>
                <a:lumOff val="80000"/>
              </a:srgbClr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72000" tIns="72000" rIns="72000" bIns="72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omic Sans MS" panose="030F0902030302020204" pitchFamily="66" charset="0"/>
                  <a:ea typeface="Arial Unicode MS" pitchFamily="34" charset="-128"/>
                  <a:cs typeface="Arial Unicode MS" pitchFamily="34" charset="-128"/>
                </a:rPr>
                <a:t>Reviews Service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55513357-9D2A-84BC-D0FA-76C051243EE5}"/>
              </a:ext>
            </a:extLst>
          </p:cNvPr>
          <p:cNvSpPr/>
          <p:nvPr/>
        </p:nvSpPr>
        <p:spPr bwMode="gray">
          <a:xfrm>
            <a:off x="1271966" y="1800293"/>
            <a:ext cx="3466559" cy="1453854"/>
          </a:xfrm>
          <a:custGeom>
            <a:avLst/>
            <a:gdLst>
              <a:gd name="connsiteX0" fmla="*/ 0 w 3466559"/>
              <a:gd name="connsiteY0" fmla="*/ 0 h 1453854"/>
              <a:gd name="connsiteX1" fmla="*/ 658646 w 3466559"/>
              <a:gd name="connsiteY1" fmla="*/ 0 h 1453854"/>
              <a:gd name="connsiteX2" fmla="*/ 1247961 w 3466559"/>
              <a:gd name="connsiteY2" fmla="*/ 0 h 1453854"/>
              <a:gd name="connsiteX3" fmla="*/ 2010604 w 3466559"/>
              <a:gd name="connsiteY3" fmla="*/ 0 h 1453854"/>
              <a:gd name="connsiteX4" fmla="*/ 2599919 w 3466559"/>
              <a:gd name="connsiteY4" fmla="*/ 0 h 1453854"/>
              <a:gd name="connsiteX5" fmla="*/ 3466559 w 3466559"/>
              <a:gd name="connsiteY5" fmla="*/ 0 h 1453854"/>
              <a:gd name="connsiteX6" fmla="*/ 3466559 w 3466559"/>
              <a:gd name="connsiteY6" fmla="*/ 470079 h 1453854"/>
              <a:gd name="connsiteX7" fmla="*/ 3466559 w 3466559"/>
              <a:gd name="connsiteY7" fmla="*/ 954697 h 1453854"/>
              <a:gd name="connsiteX8" fmla="*/ 3466559 w 3466559"/>
              <a:gd name="connsiteY8" fmla="*/ 1453854 h 1453854"/>
              <a:gd name="connsiteX9" fmla="*/ 2738582 w 3466559"/>
              <a:gd name="connsiteY9" fmla="*/ 1453854 h 1453854"/>
              <a:gd name="connsiteX10" fmla="*/ 2010604 w 3466559"/>
              <a:gd name="connsiteY10" fmla="*/ 1453854 h 1453854"/>
              <a:gd name="connsiteX11" fmla="*/ 1421289 w 3466559"/>
              <a:gd name="connsiteY11" fmla="*/ 1453854 h 1453854"/>
              <a:gd name="connsiteX12" fmla="*/ 797309 w 3466559"/>
              <a:gd name="connsiteY12" fmla="*/ 1453854 h 1453854"/>
              <a:gd name="connsiteX13" fmla="*/ 0 w 3466559"/>
              <a:gd name="connsiteY13" fmla="*/ 1453854 h 1453854"/>
              <a:gd name="connsiteX14" fmla="*/ 0 w 3466559"/>
              <a:gd name="connsiteY14" fmla="*/ 969236 h 1453854"/>
              <a:gd name="connsiteX15" fmla="*/ 0 w 3466559"/>
              <a:gd name="connsiteY15" fmla="*/ 513695 h 1453854"/>
              <a:gd name="connsiteX16" fmla="*/ 0 w 3466559"/>
              <a:gd name="connsiteY16" fmla="*/ 0 h 145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66559" h="1453854" extrusionOk="0">
                <a:moveTo>
                  <a:pt x="0" y="0"/>
                </a:moveTo>
                <a:cubicBezTo>
                  <a:pt x="237337" y="-1938"/>
                  <a:pt x="520047" y="5553"/>
                  <a:pt x="658646" y="0"/>
                </a:cubicBezTo>
                <a:cubicBezTo>
                  <a:pt x="797245" y="-5553"/>
                  <a:pt x="960045" y="-27911"/>
                  <a:pt x="1247961" y="0"/>
                </a:cubicBezTo>
                <a:cubicBezTo>
                  <a:pt x="1535877" y="27911"/>
                  <a:pt x="1661422" y="24379"/>
                  <a:pt x="2010604" y="0"/>
                </a:cubicBezTo>
                <a:cubicBezTo>
                  <a:pt x="2359786" y="-24379"/>
                  <a:pt x="2444355" y="-7505"/>
                  <a:pt x="2599919" y="0"/>
                </a:cubicBezTo>
                <a:cubicBezTo>
                  <a:pt x="2755483" y="7505"/>
                  <a:pt x="3058028" y="7903"/>
                  <a:pt x="3466559" y="0"/>
                </a:cubicBezTo>
                <a:cubicBezTo>
                  <a:pt x="3467991" y="154717"/>
                  <a:pt x="3448557" y="360036"/>
                  <a:pt x="3466559" y="470079"/>
                </a:cubicBezTo>
                <a:cubicBezTo>
                  <a:pt x="3484561" y="580122"/>
                  <a:pt x="3469103" y="747473"/>
                  <a:pt x="3466559" y="954697"/>
                </a:cubicBezTo>
                <a:cubicBezTo>
                  <a:pt x="3464015" y="1161921"/>
                  <a:pt x="3445119" y="1332022"/>
                  <a:pt x="3466559" y="1453854"/>
                </a:cubicBezTo>
                <a:cubicBezTo>
                  <a:pt x="3125239" y="1457706"/>
                  <a:pt x="3080129" y="1452041"/>
                  <a:pt x="2738582" y="1453854"/>
                </a:cubicBezTo>
                <a:cubicBezTo>
                  <a:pt x="2397035" y="1455667"/>
                  <a:pt x="2304758" y="1441024"/>
                  <a:pt x="2010604" y="1453854"/>
                </a:cubicBezTo>
                <a:cubicBezTo>
                  <a:pt x="1716450" y="1466684"/>
                  <a:pt x="1702746" y="1442577"/>
                  <a:pt x="1421289" y="1453854"/>
                </a:cubicBezTo>
                <a:cubicBezTo>
                  <a:pt x="1139833" y="1465131"/>
                  <a:pt x="1021019" y="1450409"/>
                  <a:pt x="797309" y="1453854"/>
                </a:cubicBezTo>
                <a:cubicBezTo>
                  <a:pt x="573599" y="1457299"/>
                  <a:pt x="368582" y="1471641"/>
                  <a:pt x="0" y="1453854"/>
                </a:cubicBezTo>
                <a:cubicBezTo>
                  <a:pt x="-23497" y="1329927"/>
                  <a:pt x="4561" y="1081099"/>
                  <a:pt x="0" y="969236"/>
                </a:cubicBezTo>
                <a:cubicBezTo>
                  <a:pt x="-4561" y="857373"/>
                  <a:pt x="12299" y="715114"/>
                  <a:pt x="0" y="513695"/>
                </a:cubicBezTo>
                <a:cubicBezTo>
                  <a:pt x="-12299" y="312276"/>
                  <a:pt x="-13861" y="222002"/>
                  <a:pt x="0" y="0"/>
                </a:cubicBezTo>
                <a:close/>
              </a:path>
            </a:pathLst>
          </a:custGeom>
          <a:noFill/>
          <a:ln w="12700" algn="ctr">
            <a:solidFill>
              <a:srgbClr val="999999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688118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0000" tIns="72000" rIns="90000" bIns="72000"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Comic Sans MS" panose="030F0902030302020204" pitchFamily="66" charset="0"/>
                <a:ea typeface="Arial Unicode MS" pitchFamily="34" charset="-128"/>
                <a:cs typeface="Arial Unicode MS" pitchFamily="34" charset="-128"/>
              </a:rPr>
              <a:t>Single Process (‘</a:t>
            </a:r>
            <a:r>
              <a:rPr kumimoji="0" lang="en-GB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Comic Sans MS" panose="030F0902030302020204" pitchFamily="66" charset="0"/>
                <a:ea typeface="Arial Unicode MS" pitchFamily="34" charset="-128"/>
                <a:cs typeface="Arial Unicode MS" pitchFamily="34" charset="-128"/>
              </a:rPr>
              <a:t>Modulith</a:t>
            </a: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9193"/>
                </a:solidFill>
                <a:effectLst/>
                <a:uLnTx/>
                <a:uFillTx/>
                <a:latin typeface="Comic Sans MS" panose="030F0902030302020204" pitchFamily="66" charset="0"/>
                <a:ea typeface="Arial Unicode MS" pitchFamily="34" charset="-128"/>
                <a:cs typeface="Arial Unicode MS" pitchFamily="34" charset="-128"/>
              </a:rPr>
              <a:t>’)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A772F5-15F7-EA49-8046-D541C30E3962}"/>
              </a:ext>
            </a:extLst>
          </p:cNvPr>
          <p:cNvSpPr txBox="1"/>
          <p:nvPr/>
        </p:nvSpPr>
        <p:spPr>
          <a:xfrm>
            <a:off x="1254641" y="3290500"/>
            <a:ext cx="1238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halkboard" panose="03050602040202020205" pitchFamily="66" charset="77"/>
              </a:rPr>
              <a:t>at development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57CCB5-E032-8964-753C-57C0DE1E8901}"/>
              </a:ext>
            </a:extLst>
          </p:cNvPr>
          <p:cNvSpPr txBox="1"/>
          <p:nvPr/>
        </p:nvSpPr>
        <p:spPr>
          <a:xfrm>
            <a:off x="1271966" y="5592095"/>
            <a:ext cx="1115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halkboard" panose="03050602040202020205" pitchFamily="66" charset="77"/>
              </a:rPr>
              <a:t>In production</a:t>
            </a:r>
          </a:p>
        </p:txBody>
      </p:sp>
    </p:spTree>
    <p:extLst>
      <p:ext uri="{BB962C8B-B14F-4D97-AF65-F5344CB8AC3E}">
        <p14:creationId xmlns:p14="http://schemas.microsoft.com/office/powerpoint/2010/main" val="416014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24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Chalkboard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Hutzel, Daniel</dc:creator>
  <cp:lastModifiedBy>Hutzel, Daniel</cp:lastModifiedBy>
  <cp:revision>3</cp:revision>
  <dcterms:created xsi:type="dcterms:W3CDTF">2024-12-04T10:09:20Z</dcterms:created>
  <dcterms:modified xsi:type="dcterms:W3CDTF">2024-12-04T14:57:47Z</dcterms:modified>
</cp:coreProperties>
</file>