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85" r:id="rId3"/>
    <p:sldId id="267" r:id="rId4"/>
    <p:sldId id="270" r:id="rId5"/>
    <p:sldId id="283" r:id="rId6"/>
    <p:sldId id="284" r:id="rId7"/>
    <p:sldId id="282" r:id="rId8"/>
    <p:sldId id="276" r:id="rId9"/>
    <p:sldId id="281" r:id="rId10"/>
    <p:sldId id="275" r:id="rId11"/>
    <p:sldId id="271" r:id="rId12"/>
    <p:sldId id="272" r:id="rId13"/>
    <p:sldId id="273" r:id="rId14"/>
    <p:sldId id="274" r:id="rId15"/>
    <p:sldId id="277" r:id="rId16"/>
    <p:sldId id="278" r:id="rId17"/>
    <p:sldId id="26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EE501-0AF4-4C47-8934-1965D7150D16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0F5B50-0B17-457C-9E19-C60F7C867B85}">
      <dgm:prSet phldrT="[Text]"/>
      <dgm:spPr/>
      <dgm:t>
        <a:bodyPr/>
        <a:lstStyle/>
        <a:p>
          <a:r>
            <a:rPr lang="en-US" dirty="0" smtClean="0"/>
            <a:t>Festivals</a:t>
          </a:r>
          <a:endParaRPr lang="en-US" dirty="0"/>
        </a:p>
      </dgm:t>
    </dgm:pt>
    <dgm:pt modelId="{D368E719-1D0F-4EB0-8E8F-63D18D6D16CF}" type="parTrans" cxnId="{01BDA2D3-7928-4A25-936D-0C037CADDE15}">
      <dgm:prSet/>
      <dgm:spPr/>
      <dgm:t>
        <a:bodyPr/>
        <a:lstStyle/>
        <a:p>
          <a:endParaRPr lang="en-US"/>
        </a:p>
      </dgm:t>
    </dgm:pt>
    <dgm:pt modelId="{D5E7F7C1-0695-438F-BE7C-6F1BB0BBBDCA}" type="sibTrans" cxnId="{01BDA2D3-7928-4A25-936D-0C037CADDE15}">
      <dgm:prSet/>
      <dgm:spPr/>
      <dgm:t>
        <a:bodyPr/>
        <a:lstStyle/>
        <a:p>
          <a:endParaRPr lang="en-US"/>
        </a:p>
      </dgm:t>
    </dgm:pt>
    <dgm:pt modelId="{06E4B3E9-81A6-42A8-9859-0D30DCCD6877}">
      <dgm:prSet phldrT="[Text]"/>
      <dgm:spPr/>
      <dgm:t>
        <a:bodyPr/>
        <a:lstStyle/>
        <a:p>
          <a:r>
            <a:rPr lang="en-US" dirty="0" err="1" smtClean="0"/>
            <a:t>Ganapati</a:t>
          </a:r>
          <a:r>
            <a:rPr lang="en-US" dirty="0" smtClean="0"/>
            <a:t> Aras </a:t>
          </a:r>
          <a:r>
            <a:rPr lang="en-US" dirty="0" err="1" smtClean="0"/>
            <a:t>pustika</a:t>
          </a:r>
          <a:endParaRPr lang="en-US" dirty="0"/>
        </a:p>
      </dgm:t>
    </dgm:pt>
    <dgm:pt modelId="{95910DB1-DC64-42CC-84A1-E24E343B8DAD}" type="parTrans" cxnId="{C4554A04-EF72-4F9C-9CE8-3EC02B6BA9A1}">
      <dgm:prSet/>
      <dgm:spPr/>
      <dgm:t>
        <a:bodyPr/>
        <a:lstStyle/>
        <a:p>
          <a:endParaRPr lang="en-US"/>
        </a:p>
      </dgm:t>
    </dgm:pt>
    <dgm:pt modelId="{484282EF-D835-4A5F-9A58-7DED3E1914F0}" type="sibTrans" cxnId="{C4554A04-EF72-4F9C-9CE8-3EC02B6BA9A1}">
      <dgm:prSet/>
      <dgm:spPr/>
      <dgm:t>
        <a:bodyPr/>
        <a:lstStyle/>
        <a:p>
          <a:endParaRPr lang="en-US"/>
        </a:p>
      </dgm:t>
    </dgm:pt>
    <dgm:pt modelId="{A908ECAE-125C-4AA2-AF80-7609738A0B36}">
      <dgm:prSet phldrT="[Text]"/>
      <dgm:spPr/>
      <dgm:t>
        <a:bodyPr/>
        <a:lstStyle/>
        <a:p>
          <a:r>
            <a:rPr lang="en-US" dirty="0" smtClean="0"/>
            <a:t>Health  :</a:t>
          </a:r>
          <a:endParaRPr lang="en-US" dirty="0"/>
        </a:p>
      </dgm:t>
    </dgm:pt>
    <dgm:pt modelId="{239AD573-4B91-4E38-9770-843A5F0FCD2F}" type="parTrans" cxnId="{12FB6283-3109-4288-9734-F856E6E5D2F5}">
      <dgm:prSet/>
      <dgm:spPr/>
      <dgm:t>
        <a:bodyPr/>
        <a:lstStyle/>
        <a:p>
          <a:endParaRPr lang="en-US"/>
        </a:p>
      </dgm:t>
    </dgm:pt>
    <dgm:pt modelId="{DF5D403D-0F0F-4B5E-AB3D-E132282EC6B8}" type="sibTrans" cxnId="{12FB6283-3109-4288-9734-F856E6E5D2F5}">
      <dgm:prSet/>
      <dgm:spPr/>
      <dgm:t>
        <a:bodyPr/>
        <a:lstStyle/>
        <a:p>
          <a:endParaRPr lang="en-US"/>
        </a:p>
      </dgm:t>
    </dgm:pt>
    <dgm:pt modelId="{29522E16-18DE-4B74-822F-C37F883A8240}">
      <dgm:prSet phldrT="[Text]"/>
      <dgm:spPr/>
      <dgm:t>
        <a:bodyPr/>
        <a:lstStyle/>
        <a:p>
          <a:r>
            <a:rPr lang="en-US" dirty="0" smtClean="0"/>
            <a:t>Social Connect</a:t>
          </a:r>
          <a:endParaRPr lang="en-US" dirty="0"/>
        </a:p>
      </dgm:t>
    </dgm:pt>
    <dgm:pt modelId="{9F172D3F-7F18-4C56-AACC-F5414B7AFD05}" type="parTrans" cxnId="{F8E950C1-6E9C-46C3-886A-B47F29ACD833}">
      <dgm:prSet/>
      <dgm:spPr/>
      <dgm:t>
        <a:bodyPr/>
        <a:lstStyle/>
        <a:p>
          <a:endParaRPr lang="en-US"/>
        </a:p>
      </dgm:t>
    </dgm:pt>
    <dgm:pt modelId="{42B037F8-1F41-4A40-A829-9BA6FC2B59C0}" type="sibTrans" cxnId="{F8E950C1-6E9C-46C3-886A-B47F29ACD833}">
      <dgm:prSet/>
      <dgm:spPr/>
      <dgm:t>
        <a:bodyPr/>
        <a:lstStyle/>
        <a:p>
          <a:endParaRPr lang="en-US"/>
        </a:p>
      </dgm:t>
    </dgm:pt>
    <dgm:pt modelId="{0C54DEC4-E72E-46F0-BB25-75BC35C8D00E}">
      <dgm:prSet phldrT="[Text]"/>
      <dgm:spPr/>
      <dgm:t>
        <a:bodyPr/>
        <a:lstStyle/>
        <a:p>
          <a:r>
            <a:rPr lang="en-US" dirty="0" smtClean="0"/>
            <a:t>Road safety week</a:t>
          </a:r>
          <a:endParaRPr lang="en-US" dirty="0"/>
        </a:p>
      </dgm:t>
    </dgm:pt>
    <dgm:pt modelId="{216EAACA-B83E-4853-9507-150F19C77526}" type="parTrans" cxnId="{955BA541-CE0D-4199-9CC6-B067DA4C1EB7}">
      <dgm:prSet/>
      <dgm:spPr/>
      <dgm:t>
        <a:bodyPr/>
        <a:lstStyle/>
        <a:p>
          <a:endParaRPr lang="en-US"/>
        </a:p>
      </dgm:t>
    </dgm:pt>
    <dgm:pt modelId="{FC568CC1-EC5E-4E4E-9337-190C42175DAB}" type="sibTrans" cxnId="{955BA541-CE0D-4199-9CC6-B067DA4C1EB7}">
      <dgm:prSet/>
      <dgm:spPr/>
      <dgm:t>
        <a:bodyPr/>
        <a:lstStyle/>
        <a:p>
          <a:endParaRPr lang="en-US"/>
        </a:p>
      </dgm:t>
    </dgm:pt>
    <dgm:pt modelId="{04851943-0DDC-46FC-849E-9010AF0AF5B9}">
      <dgm:prSet phldrT="[Text]"/>
      <dgm:spPr/>
      <dgm:t>
        <a:bodyPr/>
        <a:lstStyle/>
        <a:p>
          <a:r>
            <a:rPr lang="en-US" dirty="0" err="1" smtClean="0"/>
            <a:t>Mazhe</a:t>
          </a:r>
          <a:r>
            <a:rPr lang="en-US" dirty="0" smtClean="0"/>
            <a:t> </a:t>
          </a:r>
          <a:r>
            <a:rPr lang="en-US" dirty="0" err="1" smtClean="0"/>
            <a:t>Karya</a:t>
          </a:r>
          <a:r>
            <a:rPr lang="en-US" dirty="0" smtClean="0"/>
            <a:t> </a:t>
          </a:r>
          <a:r>
            <a:rPr lang="en-US" dirty="0" err="1" smtClean="0"/>
            <a:t>Mazha</a:t>
          </a:r>
          <a:r>
            <a:rPr lang="en-US" dirty="0" smtClean="0"/>
            <a:t> </a:t>
          </a:r>
          <a:r>
            <a:rPr lang="en-US" dirty="0" err="1" smtClean="0"/>
            <a:t>vibhag</a:t>
          </a:r>
          <a:endParaRPr lang="en-US" dirty="0"/>
        </a:p>
      </dgm:t>
    </dgm:pt>
    <dgm:pt modelId="{15F171F0-9127-4BBB-A742-C7060F335F6E}" type="parTrans" cxnId="{EA05926F-08CB-4BC2-8463-1B5955F3EC20}">
      <dgm:prSet/>
      <dgm:spPr/>
      <dgm:t>
        <a:bodyPr/>
        <a:lstStyle/>
        <a:p>
          <a:endParaRPr lang="en-US"/>
        </a:p>
      </dgm:t>
    </dgm:pt>
    <dgm:pt modelId="{25F5B240-CE05-4827-B12C-78FF2E33C542}" type="sibTrans" cxnId="{EA05926F-08CB-4BC2-8463-1B5955F3EC20}">
      <dgm:prSet/>
      <dgm:spPr/>
      <dgm:t>
        <a:bodyPr/>
        <a:lstStyle/>
        <a:p>
          <a:endParaRPr lang="en-US"/>
        </a:p>
      </dgm:t>
    </dgm:pt>
    <dgm:pt modelId="{56B76541-6786-468B-B304-668692593F92}">
      <dgm:prSet phldrT="[Text]"/>
      <dgm:spPr/>
      <dgm:t>
        <a:bodyPr/>
        <a:lstStyle/>
        <a:p>
          <a:r>
            <a:rPr lang="en-US" dirty="0" smtClean="0"/>
            <a:t>Wealth</a:t>
          </a:r>
          <a:endParaRPr lang="en-US" dirty="0"/>
        </a:p>
      </dgm:t>
    </dgm:pt>
    <dgm:pt modelId="{861AA84E-9B2F-4317-9891-E9B0ACD9740C}" type="parTrans" cxnId="{6E20DE5A-D341-4F59-BD14-8B8D46F9A6B4}">
      <dgm:prSet/>
      <dgm:spPr/>
      <dgm:t>
        <a:bodyPr/>
        <a:lstStyle/>
        <a:p>
          <a:endParaRPr lang="en-US"/>
        </a:p>
      </dgm:t>
    </dgm:pt>
    <dgm:pt modelId="{29B0E1BA-C5E7-4E7E-A7AB-5160B52AC264}" type="sibTrans" cxnId="{6E20DE5A-D341-4F59-BD14-8B8D46F9A6B4}">
      <dgm:prSet/>
      <dgm:spPr/>
      <dgm:t>
        <a:bodyPr/>
        <a:lstStyle/>
        <a:p>
          <a:endParaRPr lang="en-US"/>
        </a:p>
      </dgm:t>
    </dgm:pt>
    <dgm:pt modelId="{E406516C-B055-4201-904A-1A409E7C9D33}">
      <dgm:prSet phldrT="[Text]"/>
      <dgm:spPr/>
      <dgm:t>
        <a:bodyPr/>
        <a:lstStyle/>
        <a:p>
          <a:r>
            <a:rPr lang="en-US" dirty="0" err="1" smtClean="0"/>
            <a:t>Samriddhi</a:t>
          </a:r>
          <a:r>
            <a:rPr lang="en-US" dirty="0" smtClean="0"/>
            <a:t> </a:t>
          </a:r>
          <a:r>
            <a:rPr lang="en-US" dirty="0" err="1" smtClean="0"/>
            <a:t>Abhiyan</a:t>
          </a:r>
          <a:endParaRPr lang="en-US" dirty="0"/>
        </a:p>
      </dgm:t>
    </dgm:pt>
    <dgm:pt modelId="{B0A05F3E-948F-4F42-A958-2999282EE9D9}" type="parTrans" cxnId="{92B2E3BA-01FE-4348-8B35-DD8D02EDC2C8}">
      <dgm:prSet/>
      <dgm:spPr/>
      <dgm:t>
        <a:bodyPr/>
        <a:lstStyle/>
        <a:p>
          <a:endParaRPr lang="en-US"/>
        </a:p>
      </dgm:t>
    </dgm:pt>
    <dgm:pt modelId="{1674FB80-F082-4822-AAF9-DFDC1F28FC8E}" type="sibTrans" cxnId="{92B2E3BA-01FE-4348-8B35-DD8D02EDC2C8}">
      <dgm:prSet/>
      <dgm:spPr/>
      <dgm:t>
        <a:bodyPr/>
        <a:lstStyle/>
        <a:p>
          <a:endParaRPr lang="en-US"/>
        </a:p>
      </dgm:t>
    </dgm:pt>
    <dgm:pt modelId="{1CF731C3-C873-447B-90A0-E1AF6824A1B9}">
      <dgm:prSet phldrT="[Text]" phldr="1"/>
      <dgm:spPr/>
      <dgm:t>
        <a:bodyPr/>
        <a:lstStyle/>
        <a:p>
          <a:endParaRPr lang="en-US" dirty="0"/>
        </a:p>
      </dgm:t>
    </dgm:pt>
    <dgm:pt modelId="{56C7F760-3FF3-4EB2-8A45-90339BB43376}" type="parTrans" cxnId="{BF9F298C-2E65-48E0-A9D7-B5A6D3E6E5F2}">
      <dgm:prSet/>
      <dgm:spPr/>
      <dgm:t>
        <a:bodyPr/>
        <a:lstStyle/>
        <a:p>
          <a:endParaRPr lang="en-US"/>
        </a:p>
      </dgm:t>
    </dgm:pt>
    <dgm:pt modelId="{DDB6317B-6AA4-44CE-81C1-30EA03D4CB24}" type="sibTrans" cxnId="{BF9F298C-2E65-48E0-A9D7-B5A6D3E6E5F2}">
      <dgm:prSet/>
      <dgm:spPr/>
      <dgm:t>
        <a:bodyPr/>
        <a:lstStyle/>
        <a:p>
          <a:endParaRPr lang="en-US"/>
        </a:p>
      </dgm:t>
    </dgm:pt>
    <dgm:pt modelId="{49243616-0550-4C43-9FFA-3072CFBC5CE4}">
      <dgm:prSet phldrT="[Text]"/>
      <dgm:spPr/>
      <dgm:t>
        <a:bodyPr/>
        <a:lstStyle/>
        <a:p>
          <a:r>
            <a:rPr lang="en-US" dirty="0" err="1" smtClean="0"/>
            <a:t>Diwali</a:t>
          </a:r>
          <a:r>
            <a:rPr lang="en-US" dirty="0" smtClean="0"/>
            <a:t> Booklet</a:t>
          </a:r>
          <a:endParaRPr lang="en-US" dirty="0"/>
        </a:p>
      </dgm:t>
    </dgm:pt>
    <dgm:pt modelId="{F02834D3-14F4-4BB0-99E8-9B454BB720E2}" type="parTrans" cxnId="{ED9BC86D-D8B6-4FA8-A5A5-CD1005E1B62C}">
      <dgm:prSet/>
      <dgm:spPr/>
      <dgm:t>
        <a:bodyPr/>
        <a:lstStyle/>
        <a:p>
          <a:endParaRPr lang="en-US"/>
        </a:p>
      </dgm:t>
    </dgm:pt>
    <dgm:pt modelId="{F952C8C5-8844-4ABA-919E-7315625A7358}" type="sibTrans" cxnId="{ED9BC86D-D8B6-4FA8-A5A5-CD1005E1B62C}">
      <dgm:prSet/>
      <dgm:spPr/>
      <dgm:t>
        <a:bodyPr/>
        <a:lstStyle/>
        <a:p>
          <a:endParaRPr lang="en-US"/>
        </a:p>
      </dgm:t>
    </dgm:pt>
    <dgm:pt modelId="{D7076323-5CDB-4CD7-A301-0F0DD58F756B}">
      <dgm:prSet phldrT="[Text]"/>
      <dgm:spPr/>
      <dgm:t>
        <a:bodyPr/>
        <a:lstStyle/>
        <a:p>
          <a:r>
            <a:rPr lang="en-US" dirty="0" err="1" smtClean="0"/>
            <a:t>Yanda</a:t>
          </a:r>
          <a:r>
            <a:rPr lang="en-US" dirty="0" smtClean="0"/>
            <a:t> </a:t>
          </a:r>
          <a:r>
            <a:rPr lang="en-US" dirty="0" err="1" smtClean="0"/>
            <a:t>Kartaya</a:t>
          </a:r>
          <a:r>
            <a:rPr lang="en-US" dirty="0" smtClean="0"/>
            <a:t> </a:t>
          </a:r>
          <a:r>
            <a:rPr lang="en-US" dirty="0" err="1" smtClean="0"/>
            <a:t>Ahe</a:t>
          </a:r>
          <a:endParaRPr lang="en-US" dirty="0"/>
        </a:p>
      </dgm:t>
    </dgm:pt>
    <dgm:pt modelId="{74B8F061-09D8-4597-A606-86918F682C36}" type="parTrans" cxnId="{7AFF4E14-DE7B-4B8B-91B4-D874F1A438ED}">
      <dgm:prSet/>
      <dgm:spPr/>
      <dgm:t>
        <a:bodyPr/>
        <a:lstStyle/>
        <a:p>
          <a:endParaRPr lang="en-US"/>
        </a:p>
      </dgm:t>
    </dgm:pt>
    <dgm:pt modelId="{3FF21F88-F9E8-4307-BE85-D82CC4B44E68}" type="sibTrans" cxnId="{7AFF4E14-DE7B-4B8B-91B4-D874F1A438ED}">
      <dgm:prSet/>
      <dgm:spPr/>
      <dgm:t>
        <a:bodyPr/>
        <a:lstStyle/>
        <a:p>
          <a:endParaRPr lang="en-US"/>
        </a:p>
      </dgm:t>
    </dgm:pt>
    <dgm:pt modelId="{DA3B3F24-F2FC-43DB-9F77-A2F087F89041}">
      <dgm:prSet phldrT="[Text]"/>
      <dgm:spPr/>
      <dgm:t>
        <a:bodyPr/>
        <a:lstStyle/>
        <a:p>
          <a:r>
            <a:rPr lang="en-US" dirty="0" smtClean="0"/>
            <a:t>Thane </a:t>
          </a:r>
          <a:r>
            <a:rPr lang="en-US" dirty="0" err="1" smtClean="0"/>
            <a:t>Mahotsav</a:t>
          </a:r>
          <a:endParaRPr lang="en-US" dirty="0"/>
        </a:p>
      </dgm:t>
    </dgm:pt>
    <dgm:pt modelId="{F698C73F-7FD5-46DB-880E-0FA5383F85A7}" type="parTrans" cxnId="{36A831A5-2A7D-4DA2-9211-1750CD9F3C21}">
      <dgm:prSet/>
      <dgm:spPr/>
      <dgm:t>
        <a:bodyPr/>
        <a:lstStyle/>
        <a:p>
          <a:endParaRPr lang="en-US"/>
        </a:p>
      </dgm:t>
    </dgm:pt>
    <dgm:pt modelId="{BB90CEFE-BB03-4283-9695-C5D404A51C5D}" type="sibTrans" cxnId="{36A831A5-2A7D-4DA2-9211-1750CD9F3C21}">
      <dgm:prSet/>
      <dgm:spPr/>
      <dgm:t>
        <a:bodyPr/>
        <a:lstStyle/>
        <a:p>
          <a:endParaRPr lang="en-US"/>
        </a:p>
      </dgm:t>
    </dgm:pt>
    <dgm:pt modelId="{BE57CCF2-B314-4F7C-A02A-D4CB62299BD1}" type="pres">
      <dgm:prSet presAssocID="{3FDEE501-0AF4-4C47-8934-1965D7150D1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B62DAC-37DD-4225-9180-1DD8245B4BD1}" type="pres">
      <dgm:prSet presAssocID="{3FDEE501-0AF4-4C47-8934-1965D7150D16}" presName="cycle" presStyleCnt="0"/>
      <dgm:spPr/>
    </dgm:pt>
    <dgm:pt modelId="{8C920EB8-4321-4A50-BC1F-13F0E21DAD4B}" type="pres">
      <dgm:prSet presAssocID="{3FDEE501-0AF4-4C47-8934-1965D7150D16}" presName="centerShape" presStyleCnt="0"/>
      <dgm:spPr/>
    </dgm:pt>
    <dgm:pt modelId="{A00CE1F9-0D17-4165-AFA0-082CA1210DB9}" type="pres">
      <dgm:prSet presAssocID="{3FDEE501-0AF4-4C47-8934-1965D7150D16}" presName="connSite" presStyleLbl="node1" presStyleIdx="0" presStyleCnt="5"/>
      <dgm:spPr/>
    </dgm:pt>
    <dgm:pt modelId="{ADE8388E-85A6-46EF-925C-BCC55133BE4F}" type="pres">
      <dgm:prSet presAssocID="{3FDEE501-0AF4-4C47-8934-1965D7150D16}" presName="visible" presStyleLbl="node1" presStyleIdx="0" presStyleCnt="5"/>
      <dgm:spPr/>
    </dgm:pt>
    <dgm:pt modelId="{0540665E-DF66-47DE-AF0E-9C263B18B812}" type="pres">
      <dgm:prSet presAssocID="{D368E719-1D0F-4EB0-8E8F-63D18D6D16CF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83C854D-BAD6-4296-B4DF-F0D7999396C8}" type="pres">
      <dgm:prSet presAssocID="{F30F5B50-0B17-457C-9E19-C60F7C867B85}" presName="node" presStyleCnt="0"/>
      <dgm:spPr/>
    </dgm:pt>
    <dgm:pt modelId="{AA32831C-C50C-4596-8535-BAB426416459}" type="pres">
      <dgm:prSet presAssocID="{F30F5B50-0B17-457C-9E19-C60F7C867B85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DC0A9-3C24-4819-9273-56A9C50809F4}" type="pres">
      <dgm:prSet presAssocID="{F30F5B50-0B17-457C-9E19-C60F7C867B85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80C8-1E61-42FA-B16F-B78D0298FD9E}" type="pres">
      <dgm:prSet presAssocID="{239AD573-4B91-4E38-9770-843A5F0FCD2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504810B0-1061-4C0F-862C-B5580106B7DD}" type="pres">
      <dgm:prSet presAssocID="{A908ECAE-125C-4AA2-AF80-7609738A0B36}" presName="node" presStyleCnt="0"/>
      <dgm:spPr/>
    </dgm:pt>
    <dgm:pt modelId="{78758A78-1AF7-4A4F-B71B-812E7DADB48C}" type="pres">
      <dgm:prSet presAssocID="{A908ECAE-125C-4AA2-AF80-7609738A0B36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ADF07-C2DF-4306-B229-8C549FF30A0B}" type="pres">
      <dgm:prSet presAssocID="{A908ECAE-125C-4AA2-AF80-7609738A0B36}" presName="childNode" presStyleLbl="revTx" presStyleIdx="0" presStyleCnt="3">
        <dgm:presLayoutVars>
          <dgm:bulletEnabled val="1"/>
        </dgm:presLayoutVars>
      </dgm:prSet>
      <dgm:spPr/>
    </dgm:pt>
    <dgm:pt modelId="{6088204C-AC5E-46A8-882E-96869C28F516}" type="pres">
      <dgm:prSet presAssocID="{9F172D3F-7F18-4C56-AACC-F5414B7AFD05}" presName="Name25" presStyleLbl="parChTrans1D1" presStyleIdx="2" presStyleCnt="4"/>
      <dgm:spPr/>
      <dgm:t>
        <a:bodyPr/>
        <a:lstStyle/>
        <a:p>
          <a:endParaRPr lang="en-US"/>
        </a:p>
      </dgm:t>
    </dgm:pt>
    <dgm:pt modelId="{8C1E48D8-65BF-431A-87B8-FD6E501886D6}" type="pres">
      <dgm:prSet presAssocID="{29522E16-18DE-4B74-822F-C37F883A8240}" presName="node" presStyleCnt="0"/>
      <dgm:spPr/>
    </dgm:pt>
    <dgm:pt modelId="{20BDF2C9-ACEF-4847-8F93-26D2EE9EF918}" type="pres">
      <dgm:prSet presAssocID="{29522E16-18DE-4B74-822F-C37F883A8240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19E5-194E-460B-9152-44E3AA92AF4A}" type="pres">
      <dgm:prSet presAssocID="{29522E16-18DE-4B74-822F-C37F883A8240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AB3EB-5E87-407A-B062-81993F916564}" type="pres">
      <dgm:prSet presAssocID="{861AA84E-9B2F-4317-9891-E9B0ACD9740C}" presName="Name25" presStyleLbl="parChTrans1D1" presStyleIdx="3" presStyleCnt="4"/>
      <dgm:spPr/>
      <dgm:t>
        <a:bodyPr/>
        <a:lstStyle/>
        <a:p>
          <a:endParaRPr lang="en-US"/>
        </a:p>
      </dgm:t>
    </dgm:pt>
    <dgm:pt modelId="{0A5C57F4-EE57-45DA-B74B-9D82443E6672}" type="pres">
      <dgm:prSet presAssocID="{56B76541-6786-468B-B304-668692593F92}" presName="node" presStyleCnt="0"/>
      <dgm:spPr/>
    </dgm:pt>
    <dgm:pt modelId="{640DBFF9-BB66-4BA0-8DA8-F4010FFD3B45}" type="pres">
      <dgm:prSet presAssocID="{56B76541-6786-468B-B304-668692593F92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3E378-22F3-4C5C-9D6D-7A2A8FD900A4}" type="pres">
      <dgm:prSet presAssocID="{56B76541-6786-468B-B304-668692593F9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C66870-3AA8-496D-A1D9-D042B1D3E4C5}" type="presOf" srcId="{56B76541-6786-468B-B304-668692593F92}" destId="{640DBFF9-BB66-4BA0-8DA8-F4010FFD3B45}" srcOrd="0" destOrd="0" presId="urn:microsoft.com/office/officeart/2005/8/layout/radial2"/>
    <dgm:cxn modelId="{40A26433-E4F8-41CA-9894-052EF36B0752}" type="presOf" srcId="{F30F5B50-0B17-457C-9E19-C60F7C867B85}" destId="{AA32831C-C50C-4596-8535-BAB426416459}" srcOrd="0" destOrd="0" presId="urn:microsoft.com/office/officeart/2005/8/layout/radial2"/>
    <dgm:cxn modelId="{FCF84A7F-653B-4311-A5FF-816091EA1637}" type="presOf" srcId="{D7076323-5CDB-4CD7-A301-0F0DD58F756B}" destId="{3D0D19E5-194E-460B-9152-44E3AA92AF4A}" srcOrd="0" destOrd="2" presId="urn:microsoft.com/office/officeart/2005/8/layout/radial2"/>
    <dgm:cxn modelId="{ED9BC86D-D8B6-4FA8-A5A5-CD1005E1B62C}" srcId="{F30F5B50-0B17-457C-9E19-C60F7C867B85}" destId="{49243616-0550-4C43-9FFA-3072CFBC5CE4}" srcOrd="1" destOrd="0" parTransId="{F02834D3-14F4-4BB0-99E8-9B454BB720E2}" sibTransId="{F952C8C5-8844-4ABA-919E-7315625A7358}"/>
    <dgm:cxn modelId="{EA05926F-08CB-4BC2-8463-1B5955F3EC20}" srcId="{29522E16-18DE-4B74-822F-C37F883A8240}" destId="{04851943-0DDC-46FC-849E-9010AF0AF5B9}" srcOrd="1" destOrd="0" parTransId="{15F171F0-9127-4BBB-A742-C7060F335F6E}" sibTransId="{25F5B240-CE05-4827-B12C-78FF2E33C542}"/>
    <dgm:cxn modelId="{1097557B-FB4F-4395-BD07-E5A1F4C58B1E}" type="presOf" srcId="{A908ECAE-125C-4AA2-AF80-7609738A0B36}" destId="{78758A78-1AF7-4A4F-B71B-812E7DADB48C}" srcOrd="0" destOrd="0" presId="urn:microsoft.com/office/officeart/2005/8/layout/radial2"/>
    <dgm:cxn modelId="{2542DD6C-F3A2-48B1-B661-79D6EE3E9B03}" type="presOf" srcId="{D368E719-1D0F-4EB0-8E8F-63D18D6D16CF}" destId="{0540665E-DF66-47DE-AF0E-9C263B18B812}" srcOrd="0" destOrd="0" presId="urn:microsoft.com/office/officeart/2005/8/layout/radial2"/>
    <dgm:cxn modelId="{F8E950C1-6E9C-46C3-886A-B47F29ACD833}" srcId="{3FDEE501-0AF4-4C47-8934-1965D7150D16}" destId="{29522E16-18DE-4B74-822F-C37F883A8240}" srcOrd="2" destOrd="0" parTransId="{9F172D3F-7F18-4C56-AACC-F5414B7AFD05}" sibTransId="{42B037F8-1F41-4A40-A829-9BA6FC2B59C0}"/>
    <dgm:cxn modelId="{23C87FCB-AE94-48F5-BA8C-D4A9BFB0B4B4}" type="presOf" srcId="{E406516C-B055-4201-904A-1A409E7C9D33}" destId="{BE23E378-22F3-4C5C-9D6D-7A2A8FD900A4}" srcOrd="0" destOrd="0" presId="urn:microsoft.com/office/officeart/2005/8/layout/radial2"/>
    <dgm:cxn modelId="{4E395405-7F5A-45A0-BDE5-1D9AB7D94CE7}" type="presOf" srcId="{9F172D3F-7F18-4C56-AACC-F5414B7AFD05}" destId="{6088204C-AC5E-46A8-882E-96869C28F516}" srcOrd="0" destOrd="0" presId="urn:microsoft.com/office/officeart/2005/8/layout/radial2"/>
    <dgm:cxn modelId="{70BBE72C-F9A3-4B79-BB34-D5A9E707F706}" type="presOf" srcId="{0C54DEC4-E72E-46F0-BB25-75BC35C8D00E}" destId="{3D0D19E5-194E-460B-9152-44E3AA92AF4A}" srcOrd="0" destOrd="0" presId="urn:microsoft.com/office/officeart/2005/8/layout/radial2"/>
    <dgm:cxn modelId="{45F40ADD-914E-4D12-9C27-EF1277DF3D4C}" type="presOf" srcId="{49243616-0550-4C43-9FFA-3072CFBC5CE4}" destId="{1AADC0A9-3C24-4819-9273-56A9C50809F4}" srcOrd="0" destOrd="1" presId="urn:microsoft.com/office/officeart/2005/8/layout/radial2"/>
    <dgm:cxn modelId="{7026C5CD-6A66-4DC1-9834-D2C1D60C0296}" type="presOf" srcId="{3FDEE501-0AF4-4C47-8934-1965D7150D16}" destId="{BE57CCF2-B314-4F7C-A02A-D4CB62299BD1}" srcOrd="0" destOrd="0" presId="urn:microsoft.com/office/officeart/2005/8/layout/radial2"/>
    <dgm:cxn modelId="{955BA541-CE0D-4199-9CC6-B067DA4C1EB7}" srcId="{29522E16-18DE-4B74-822F-C37F883A8240}" destId="{0C54DEC4-E72E-46F0-BB25-75BC35C8D00E}" srcOrd="0" destOrd="0" parTransId="{216EAACA-B83E-4853-9507-150F19C77526}" sibTransId="{FC568CC1-EC5E-4E4E-9337-190C42175DAB}"/>
    <dgm:cxn modelId="{36A831A5-2A7D-4DA2-9211-1750CD9F3C21}" srcId="{F30F5B50-0B17-457C-9E19-C60F7C867B85}" destId="{DA3B3F24-F2FC-43DB-9F77-A2F087F89041}" srcOrd="2" destOrd="0" parTransId="{F698C73F-7FD5-46DB-880E-0FA5383F85A7}" sibTransId="{BB90CEFE-BB03-4283-9695-C5D404A51C5D}"/>
    <dgm:cxn modelId="{01BDA2D3-7928-4A25-936D-0C037CADDE15}" srcId="{3FDEE501-0AF4-4C47-8934-1965D7150D16}" destId="{F30F5B50-0B17-457C-9E19-C60F7C867B85}" srcOrd="0" destOrd="0" parTransId="{D368E719-1D0F-4EB0-8E8F-63D18D6D16CF}" sibTransId="{D5E7F7C1-0695-438F-BE7C-6F1BB0BBBDCA}"/>
    <dgm:cxn modelId="{92B2E3BA-01FE-4348-8B35-DD8D02EDC2C8}" srcId="{56B76541-6786-468B-B304-668692593F92}" destId="{E406516C-B055-4201-904A-1A409E7C9D33}" srcOrd="0" destOrd="0" parTransId="{B0A05F3E-948F-4F42-A958-2999282EE9D9}" sibTransId="{1674FB80-F082-4822-AAF9-DFDC1F28FC8E}"/>
    <dgm:cxn modelId="{BF9F298C-2E65-48E0-A9D7-B5A6D3E6E5F2}" srcId="{56B76541-6786-468B-B304-668692593F92}" destId="{1CF731C3-C873-447B-90A0-E1AF6824A1B9}" srcOrd="1" destOrd="0" parTransId="{56C7F760-3FF3-4EB2-8A45-90339BB43376}" sibTransId="{DDB6317B-6AA4-44CE-81C1-30EA03D4CB24}"/>
    <dgm:cxn modelId="{FA97CE6A-3D8F-46B8-A8D0-5F48B6993DF3}" type="presOf" srcId="{06E4B3E9-81A6-42A8-9859-0D30DCCD6877}" destId="{1AADC0A9-3C24-4819-9273-56A9C50809F4}" srcOrd="0" destOrd="0" presId="urn:microsoft.com/office/officeart/2005/8/layout/radial2"/>
    <dgm:cxn modelId="{C4554A04-EF72-4F9C-9CE8-3EC02B6BA9A1}" srcId="{F30F5B50-0B17-457C-9E19-C60F7C867B85}" destId="{06E4B3E9-81A6-42A8-9859-0D30DCCD6877}" srcOrd="0" destOrd="0" parTransId="{95910DB1-DC64-42CC-84A1-E24E343B8DAD}" sibTransId="{484282EF-D835-4A5F-9A58-7DED3E1914F0}"/>
    <dgm:cxn modelId="{7D320E6D-3BF9-4B0E-A179-53D0AFD5D0D2}" type="presOf" srcId="{DA3B3F24-F2FC-43DB-9F77-A2F087F89041}" destId="{1AADC0A9-3C24-4819-9273-56A9C50809F4}" srcOrd="0" destOrd="2" presId="urn:microsoft.com/office/officeart/2005/8/layout/radial2"/>
    <dgm:cxn modelId="{9BE793AA-5FCD-4DF8-8967-CE62135EDCF0}" type="presOf" srcId="{1CF731C3-C873-447B-90A0-E1AF6824A1B9}" destId="{BE23E378-22F3-4C5C-9D6D-7A2A8FD900A4}" srcOrd="0" destOrd="1" presId="urn:microsoft.com/office/officeart/2005/8/layout/radial2"/>
    <dgm:cxn modelId="{12FB6283-3109-4288-9734-F856E6E5D2F5}" srcId="{3FDEE501-0AF4-4C47-8934-1965D7150D16}" destId="{A908ECAE-125C-4AA2-AF80-7609738A0B36}" srcOrd="1" destOrd="0" parTransId="{239AD573-4B91-4E38-9770-843A5F0FCD2F}" sibTransId="{DF5D403D-0F0F-4B5E-AB3D-E132282EC6B8}"/>
    <dgm:cxn modelId="{D308EB67-4DCD-4C0A-9ECF-D975657DFF8A}" type="presOf" srcId="{239AD573-4B91-4E38-9770-843A5F0FCD2F}" destId="{3FD880C8-1E61-42FA-B16F-B78D0298FD9E}" srcOrd="0" destOrd="0" presId="urn:microsoft.com/office/officeart/2005/8/layout/radial2"/>
    <dgm:cxn modelId="{FB2CD9F1-8663-4456-A5CD-EB26D0B10B0E}" type="presOf" srcId="{861AA84E-9B2F-4317-9891-E9B0ACD9740C}" destId="{37BAB3EB-5E87-407A-B062-81993F916564}" srcOrd="0" destOrd="0" presId="urn:microsoft.com/office/officeart/2005/8/layout/radial2"/>
    <dgm:cxn modelId="{C679FB79-3CFE-442B-882B-996725406C92}" type="presOf" srcId="{04851943-0DDC-46FC-849E-9010AF0AF5B9}" destId="{3D0D19E5-194E-460B-9152-44E3AA92AF4A}" srcOrd="0" destOrd="1" presId="urn:microsoft.com/office/officeart/2005/8/layout/radial2"/>
    <dgm:cxn modelId="{7AFF4E14-DE7B-4B8B-91B4-D874F1A438ED}" srcId="{29522E16-18DE-4B74-822F-C37F883A8240}" destId="{D7076323-5CDB-4CD7-A301-0F0DD58F756B}" srcOrd="2" destOrd="0" parTransId="{74B8F061-09D8-4597-A606-86918F682C36}" sibTransId="{3FF21F88-F9E8-4307-BE85-D82CC4B44E68}"/>
    <dgm:cxn modelId="{377412E1-2F28-42BD-8834-8C9819E062F0}" type="presOf" srcId="{29522E16-18DE-4B74-822F-C37F883A8240}" destId="{20BDF2C9-ACEF-4847-8F93-26D2EE9EF918}" srcOrd="0" destOrd="0" presId="urn:microsoft.com/office/officeart/2005/8/layout/radial2"/>
    <dgm:cxn modelId="{6E20DE5A-D341-4F59-BD14-8B8D46F9A6B4}" srcId="{3FDEE501-0AF4-4C47-8934-1965D7150D16}" destId="{56B76541-6786-468B-B304-668692593F92}" srcOrd="3" destOrd="0" parTransId="{861AA84E-9B2F-4317-9891-E9B0ACD9740C}" sibTransId="{29B0E1BA-C5E7-4E7E-A7AB-5160B52AC264}"/>
    <dgm:cxn modelId="{62FC0012-FBFF-4A81-B0BC-4C46297E2CF2}" type="presParOf" srcId="{BE57CCF2-B314-4F7C-A02A-D4CB62299BD1}" destId="{48B62DAC-37DD-4225-9180-1DD8245B4BD1}" srcOrd="0" destOrd="0" presId="urn:microsoft.com/office/officeart/2005/8/layout/radial2"/>
    <dgm:cxn modelId="{AEA2BF52-FC6A-4976-8F71-741F34CE5BBA}" type="presParOf" srcId="{48B62DAC-37DD-4225-9180-1DD8245B4BD1}" destId="{8C920EB8-4321-4A50-BC1F-13F0E21DAD4B}" srcOrd="0" destOrd="0" presId="urn:microsoft.com/office/officeart/2005/8/layout/radial2"/>
    <dgm:cxn modelId="{ED2CB149-DEDA-474B-808B-A20F496F40A2}" type="presParOf" srcId="{8C920EB8-4321-4A50-BC1F-13F0E21DAD4B}" destId="{A00CE1F9-0D17-4165-AFA0-082CA1210DB9}" srcOrd="0" destOrd="0" presId="urn:microsoft.com/office/officeart/2005/8/layout/radial2"/>
    <dgm:cxn modelId="{C57EF41A-54EE-4919-9AC8-7D5A053E5A75}" type="presParOf" srcId="{8C920EB8-4321-4A50-BC1F-13F0E21DAD4B}" destId="{ADE8388E-85A6-46EF-925C-BCC55133BE4F}" srcOrd="1" destOrd="0" presId="urn:microsoft.com/office/officeart/2005/8/layout/radial2"/>
    <dgm:cxn modelId="{F5C108E6-123D-4EB2-B145-5833AE32FB03}" type="presParOf" srcId="{48B62DAC-37DD-4225-9180-1DD8245B4BD1}" destId="{0540665E-DF66-47DE-AF0E-9C263B18B812}" srcOrd="1" destOrd="0" presId="urn:microsoft.com/office/officeart/2005/8/layout/radial2"/>
    <dgm:cxn modelId="{6AF352E8-199D-4822-B4BC-7B0DFE259133}" type="presParOf" srcId="{48B62DAC-37DD-4225-9180-1DD8245B4BD1}" destId="{A83C854D-BAD6-4296-B4DF-F0D7999396C8}" srcOrd="2" destOrd="0" presId="urn:microsoft.com/office/officeart/2005/8/layout/radial2"/>
    <dgm:cxn modelId="{94DCB007-8960-4161-AC60-12A5F19B2A86}" type="presParOf" srcId="{A83C854D-BAD6-4296-B4DF-F0D7999396C8}" destId="{AA32831C-C50C-4596-8535-BAB426416459}" srcOrd="0" destOrd="0" presId="urn:microsoft.com/office/officeart/2005/8/layout/radial2"/>
    <dgm:cxn modelId="{2F50D15A-F8DD-40DD-83BA-92D13F679AD9}" type="presParOf" srcId="{A83C854D-BAD6-4296-B4DF-F0D7999396C8}" destId="{1AADC0A9-3C24-4819-9273-56A9C50809F4}" srcOrd="1" destOrd="0" presId="urn:microsoft.com/office/officeart/2005/8/layout/radial2"/>
    <dgm:cxn modelId="{20E7D418-0776-47E8-8948-5621111B0DAA}" type="presParOf" srcId="{48B62DAC-37DD-4225-9180-1DD8245B4BD1}" destId="{3FD880C8-1E61-42FA-B16F-B78D0298FD9E}" srcOrd="3" destOrd="0" presId="urn:microsoft.com/office/officeart/2005/8/layout/radial2"/>
    <dgm:cxn modelId="{9C7F92A4-C593-478D-BC07-176D7B0B1081}" type="presParOf" srcId="{48B62DAC-37DD-4225-9180-1DD8245B4BD1}" destId="{504810B0-1061-4C0F-862C-B5580106B7DD}" srcOrd="4" destOrd="0" presId="urn:microsoft.com/office/officeart/2005/8/layout/radial2"/>
    <dgm:cxn modelId="{63BCD622-9011-4F11-BA02-2AB12E5166ED}" type="presParOf" srcId="{504810B0-1061-4C0F-862C-B5580106B7DD}" destId="{78758A78-1AF7-4A4F-B71B-812E7DADB48C}" srcOrd="0" destOrd="0" presId="urn:microsoft.com/office/officeart/2005/8/layout/radial2"/>
    <dgm:cxn modelId="{9A7891AB-58EA-46A2-86B8-8EBE37D75DAF}" type="presParOf" srcId="{504810B0-1061-4C0F-862C-B5580106B7DD}" destId="{878ADF07-C2DF-4306-B229-8C549FF30A0B}" srcOrd="1" destOrd="0" presId="urn:microsoft.com/office/officeart/2005/8/layout/radial2"/>
    <dgm:cxn modelId="{BD999DB2-754E-4C31-9B90-D2F9CA7B9A19}" type="presParOf" srcId="{48B62DAC-37DD-4225-9180-1DD8245B4BD1}" destId="{6088204C-AC5E-46A8-882E-96869C28F516}" srcOrd="5" destOrd="0" presId="urn:microsoft.com/office/officeart/2005/8/layout/radial2"/>
    <dgm:cxn modelId="{64F1CF7F-ED0F-4F25-AD89-8203746CEBFA}" type="presParOf" srcId="{48B62DAC-37DD-4225-9180-1DD8245B4BD1}" destId="{8C1E48D8-65BF-431A-87B8-FD6E501886D6}" srcOrd="6" destOrd="0" presId="urn:microsoft.com/office/officeart/2005/8/layout/radial2"/>
    <dgm:cxn modelId="{3C5E3F6A-1EFD-4E62-9251-71006A12B534}" type="presParOf" srcId="{8C1E48D8-65BF-431A-87B8-FD6E501886D6}" destId="{20BDF2C9-ACEF-4847-8F93-26D2EE9EF918}" srcOrd="0" destOrd="0" presId="urn:microsoft.com/office/officeart/2005/8/layout/radial2"/>
    <dgm:cxn modelId="{F9C4714F-11F4-4076-89AF-3053BC510621}" type="presParOf" srcId="{8C1E48D8-65BF-431A-87B8-FD6E501886D6}" destId="{3D0D19E5-194E-460B-9152-44E3AA92AF4A}" srcOrd="1" destOrd="0" presId="urn:microsoft.com/office/officeart/2005/8/layout/radial2"/>
    <dgm:cxn modelId="{1D03F044-DD4E-479E-85E1-C3E44CDC3AEA}" type="presParOf" srcId="{48B62DAC-37DD-4225-9180-1DD8245B4BD1}" destId="{37BAB3EB-5E87-407A-B062-81993F916564}" srcOrd="7" destOrd="0" presId="urn:microsoft.com/office/officeart/2005/8/layout/radial2"/>
    <dgm:cxn modelId="{CF638C74-03D6-477C-AAAC-C28FD3479826}" type="presParOf" srcId="{48B62DAC-37DD-4225-9180-1DD8245B4BD1}" destId="{0A5C57F4-EE57-45DA-B74B-9D82443E6672}" srcOrd="8" destOrd="0" presId="urn:microsoft.com/office/officeart/2005/8/layout/radial2"/>
    <dgm:cxn modelId="{6DF249B1-41F9-49DF-83E1-C2E34E97296D}" type="presParOf" srcId="{0A5C57F4-EE57-45DA-B74B-9D82443E6672}" destId="{640DBFF9-BB66-4BA0-8DA8-F4010FFD3B45}" srcOrd="0" destOrd="0" presId="urn:microsoft.com/office/officeart/2005/8/layout/radial2"/>
    <dgm:cxn modelId="{1CA3D64C-BCC4-4471-92BF-274D4084A3A5}" type="presParOf" srcId="{0A5C57F4-EE57-45DA-B74B-9D82443E6672}" destId="{BE23E378-22F3-4C5C-9D6D-7A2A8FD900A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D7D06-54F9-4CF2-9283-F85050637744}" type="doc">
      <dgm:prSet loTypeId="urn:microsoft.com/office/officeart/2005/8/layout/process4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B98D7-087E-4DD5-9FB2-F08A78B5BFD3}">
      <dgm:prSet/>
      <dgm:spPr/>
      <dgm:t>
        <a:bodyPr/>
        <a:lstStyle/>
        <a:p>
          <a:pPr rtl="0"/>
          <a:r>
            <a:rPr lang="en-US" dirty="0" err="1" smtClean="0"/>
            <a:t>Arogya</a:t>
          </a:r>
          <a:r>
            <a:rPr lang="en-US" dirty="0" smtClean="0"/>
            <a:t> </a:t>
          </a:r>
          <a:r>
            <a:rPr lang="en-US" dirty="0" err="1" smtClean="0"/>
            <a:t>Sampada</a:t>
          </a:r>
          <a:endParaRPr lang="en-US" dirty="0"/>
        </a:p>
      </dgm:t>
    </dgm:pt>
    <dgm:pt modelId="{9B2B5221-0494-49AF-820D-4F5F0CB000DE}" type="parTrans" cxnId="{B7A9153B-243B-4614-8696-7A2C24182F86}">
      <dgm:prSet/>
      <dgm:spPr/>
      <dgm:t>
        <a:bodyPr/>
        <a:lstStyle/>
        <a:p>
          <a:endParaRPr lang="en-US"/>
        </a:p>
      </dgm:t>
    </dgm:pt>
    <dgm:pt modelId="{F6007F2E-FD1A-4CF9-9EB1-14D9F42403D4}" type="sibTrans" cxnId="{B7A9153B-243B-4614-8696-7A2C24182F86}">
      <dgm:prSet/>
      <dgm:spPr/>
      <dgm:t>
        <a:bodyPr/>
        <a:lstStyle/>
        <a:p>
          <a:endParaRPr lang="en-US"/>
        </a:p>
      </dgm:t>
    </dgm:pt>
    <dgm:pt modelId="{C0EA0985-2607-4DBA-A57D-3488AC68E6AE}">
      <dgm:prSet/>
      <dgm:spPr/>
      <dgm:t>
        <a:bodyPr/>
        <a:lstStyle/>
        <a:p>
          <a:pPr rtl="0"/>
          <a:r>
            <a:rPr lang="en-US" dirty="0" smtClean="0"/>
            <a:t>Comprehensive health camps</a:t>
          </a:r>
          <a:endParaRPr lang="en-US" dirty="0"/>
        </a:p>
      </dgm:t>
    </dgm:pt>
    <dgm:pt modelId="{2F5E3B75-5688-4D72-A480-8F0DDA7303F3}" type="parTrans" cxnId="{BE4894FA-8FD3-4AA5-B10C-00BF7F1DC210}">
      <dgm:prSet/>
      <dgm:spPr/>
      <dgm:t>
        <a:bodyPr/>
        <a:lstStyle/>
        <a:p>
          <a:endParaRPr lang="en-US"/>
        </a:p>
      </dgm:t>
    </dgm:pt>
    <dgm:pt modelId="{971C6293-4550-477D-B577-17F5E3917FC1}" type="sibTrans" cxnId="{BE4894FA-8FD3-4AA5-B10C-00BF7F1DC210}">
      <dgm:prSet/>
      <dgm:spPr/>
      <dgm:t>
        <a:bodyPr/>
        <a:lstStyle/>
        <a:p>
          <a:endParaRPr lang="en-US"/>
        </a:p>
      </dgm:t>
    </dgm:pt>
    <dgm:pt modelId="{A2C192E1-0DEC-4367-8950-09F2B5B1F1A5}">
      <dgm:prSet/>
      <dgm:spPr/>
      <dgm:t>
        <a:bodyPr/>
        <a:lstStyle/>
        <a:p>
          <a:pPr rtl="0"/>
          <a:r>
            <a:rPr lang="en-US" dirty="0" smtClean="0"/>
            <a:t>Each Camp to focus on specific needs </a:t>
          </a:r>
          <a:r>
            <a:rPr lang="en-US" dirty="0" err="1" smtClean="0"/>
            <a:t>viz</a:t>
          </a:r>
          <a:r>
            <a:rPr lang="en-US" dirty="0" smtClean="0"/>
            <a:t> women hygiene etc</a:t>
          </a:r>
          <a:endParaRPr lang="en-US" dirty="0"/>
        </a:p>
      </dgm:t>
    </dgm:pt>
    <dgm:pt modelId="{4E7E47B4-FAB1-46C5-A885-F425EE817EDC}" type="parTrans" cxnId="{417B24B4-46E0-4C31-B5F5-04EC51AFBC22}">
      <dgm:prSet/>
      <dgm:spPr/>
      <dgm:t>
        <a:bodyPr/>
        <a:lstStyle/>
        <a:p>
          <a:endParaRPr lang="en-US"/>
        </a:p>
      </dgm:t>
    </dgm:pt>
    <dgm:pt modelId="{1E582636-96B6-4806-B761-CE5A00FD25F9}" type="sibTrans" cxnId="{417B24B4-46E0-4C31-B5F5-04EC51AFBC22}">
      <dgm:prSet/>
      <dgm:spPr/>
      <dgm:t>
        <a:bodyPr/>
        <a:lstStyle/>
        <a:p>
          <a:endParaRPr lang="en-US"/>
        </a:p>
      </dgm:t>
    </dgm:pt>
    <dgm:pt modelId="{69545DBB-4737-4DAF-BFEC-3E35345D91AC}">
      <dgm:prSet/>
      <dgm:spPr/>
      <dgm:t>
        <a:bodyPr/>
        <a:lstStyle/>
        <a:p>
          <a:r>
            <a:rPr lang="en-US" dirty="0" smtClean="0"/>
            <a:t>26 camps across 26 location in Thane/</a:t>
          </a:r>
          <a:r>
            <a:rPr lang="en-US" dirty="0" err="1" smtClean="0"/>
            <a:t>Raigad</a:t>
          </a:r>
          <a:r>
            <a:rPr lang="en-US" dirty="0" smtClean="0"/>
            <a:t>/</a:t>
          </a:r>
          <a:r>
            <a:rPr lang="en-US" dirty="0" err="1" smtClean="0"/>
            <a:t>Navimumbai</a:t>
          </a:r>
          <a:r>
            <a:rPr lang="en-US" dirty="0" smtClean="0"/>
            <a:t> with support from print/</a:t>
          </a:r>
          <a:r>
            <a:rPr lang="en-US" dirty="0" err="1" smtClean="0"/>
            <a:t>Tv</a:t>
          </a:r>
          <a:endParaRPr lang="en-US" dirty="0"/>
        </a:p>
      </dgm:t>
    </dgm:pt>
    <dgm:pt modelId="{EC42B468-DBDE-45FA-83D0-B108CAED09BC}" type="parTrans" cxnId="{50405797-8037-40C6-816A-AC8A367A870A}">
      <dgm:prSet/>
      <dgm:spPr/>
      <dgm:t>
        <a:bodyPr/>
        <a:lstStyle/>
        <a:p>
          <a:endParaRPr lang="en-US"/>
        </a:p>
      </dgm:t>
    </dgm:pt>
    <dgm:pt modelId="{33424BAF-CB2C-4398-9C13-86A1F460DB4C}" type="sibTrans" cxnId="{50405797-8037-40C6-816A-AC8A367A870A}">
      <dgm:prSet/>
      <dgm:spPr/>
      <dgm:t>
        <a:bodyPr/>
        <a:lstStyle/>
        <a:p>
          <a:endParaRPr lang="en-US"/>
        </a:p>
      </dgm:t>
    </dgm:pt>
    <dgm:pt modelId="{A6016EAE-1F49-4212-91FC-047DAE6F72AD}" type="pres">
      <dgm:prSet presAssocID="{23CD7D06-54F9-4CF2-9283-F850506377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F16B4-DFE5-473B-9AB1-98BB681883E4}" type="pres">
      <dgm:prSet presAssocID="{69545DBB-4737-4DAF-BFEC-3E35345D91AC}" presName="boxAndChildren" presStyleCnt="0"/>
      <dgm:spPr/>
    </dgm:pt>
    <dgm:pt modelId="{AB8C1C36-1D0A-4F1C-9FB2-25461E5C47F3}" type="pres">
      <dgm:prSet presAssocID="{69545DBB-4737-4DAF-BFEC-3E35345D91AC}" presName="parentTextBox" presStyleLbl="node1" presStyleIdx="0" presStyleCnt="4"/>
      <dgm:spPr/>
      <dgm:t>
        <a:bodyPr/>
        <a:lstStyle/>
        <a:p>
          <a:endParaRPr lang="en-US"/>
        </a:p>
      </dgm:t>
    </dgm:pt>
    <dgm:pt modelId="{D1534842-5CC2-45F8-BC66-68DBA395B2FE}" type="pres">
      <dgm:prSet presAssocID="{1E582636-96B6-4806-B761-CE5A00FD25F9}" presName="sp" presStyleCnt="0"/>
      <dgm:spPr/>
    </dgm:pt>
    <dgm:pt modelId="{11FEC05F-D64C-45D7-828B-8C9F3C75DFF0}" type="pres">
      <dgm:prSet presAssocID="{A2C192E1-0DEC-4367-8950-09F2B5B1F1A5}" presName="arrowAndChildren" presStyleCnt="0"/>
      <dgm:spPr/>
    </dgm:pt>
    <dgm:pt modelId="{6352DE94-E8FF-4C8B-BAE7-C8EB4D274105}" type="pres">
      <dgm:prSet presAssocID="{A2C192E1-0DEC-4367-8950-09F2B5B1F1A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C60C7B55-F718-4915-8C69-28692DCAB073}" type="pres">
      <dgm:prSet presAssocID="{971C6293-4550-477D-B577-17F5E3917FC1}" presName="sp" presStyleCnt="0"/>
      <dgm:spPr/>
    </dgm:pt>
    <dgm:pt modelId="{C93815B4-C9E1-4DF9-AA89-3BBA4E9D8590}" type="pres">
      <dgm:prSet presAssocID="{C0EA0985-2607-4DBA-A57D-3488AC68E6AE}" presName="arrowAndChildren" presStyleCnt="0"/>
      <dgm:spPr/>
    </dgm:pt>
    <dgm:pt modelId="{16ACF73F-9D57-4010-9834-349085566191}" type="pres">
      <dgm:prSet presAssocID="{C0EA0985-2607-4DBA-A57D-3488AC68E6A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D2386AD-5796-4AD3-98E4-79C7E74B871D}" type="pres">
      <dgm:prSet presAssocID="{F6007F2E-FD1A-4CF9-9EB1-14D9F42403D4}" presName="sp" presStyleCnt="0"/>
      <dgm:spPr/>
    </dgm:pt>
    <dgm:pt modelId="{F1AD88B0-1087-49F1-B0AE-BD9313C346F6}" type="pres">
      <dgm:prSet presAssocID="{A2BB98D7-087E-4DD5-9FB2-F08A78B5BFD3}" presName="arrowAndChildren" presStyleCnt="0"/>
      <dgm:spPr/>
    </dgm:pt>
    <dgm:pt modelId="{20087BC6-51B2-4946-BA9A-8A1307950B2E}" type="pres">
      <dgm:prSet presAssocID="{A2BB98D7-087E-4DD5-9FB2-F08A78B5BFD3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B3BFF4D-28DE-4CE6-960A-861B97D292A7}" type="presOf" srcId="{A2BB98D7-087E-4DD5-9FB2-F08A78B5BFD3}" destId="{20087BC6-51B2-4946-BA9A-8A1307950B2E}" srcOrd="0" destOrd="0" presId="urn:microsoft.com/office/officeart/2005/8/layout/process4"/>
    <dgm:cxn modelId="{B7A9153B-243B-4614-8696-7A2C24182F86}" srcId="{23CD7D06-54F9-4CF2-9283-F85050637744}" destId="{A2BB98D7-087E-4DD5-9FB2-F08A78B5BFD3}" srcOrd="0" destOrd="0" parTransId="{9B2B5221-0494-49AF-820D-4F5F0CB000DE}" sibTransId="{F6007F2E-FD1A-4CF9-9EB1-14D9F42403D4}"/>
    <dgm:cxn modelId="{BE4894FA-8FD3-4AA5-B10C-00BF7F1DC210}" srcId="{23CD7D06-54F9-4CF2-9283-F85050637744}" destId="{C0EA0985-2607-4DBA-A57D-3488AC68E6AE}" srcOrd="1" destOrd="0" parTransId="{2F5E3B75-5688-4D72-A480-8F0DDA7303F3}" sibTransId="{971C6293-4550-477D-B577-17F5E3917FC1}"/>
    <dgm:cxn modelId="{2E9567B1-EED0-432B-A24E-178F65130CED}" type="presOf" srcId="{69545DBB-4737-4DAF-BFEC-3E35345D91AC}" destId="{AB8C1C36-1D0A-4F1C-9FB2-25461E5C47F3}" srcOrd="0" destOrd="0" presId="urn:microsoft.com/office/officeart/2005/8/layout/process4"/>
    <dgm:cxn modelId="{976E13C9-3CF0-49C0-AFFD-13F2A0A53998}" type="presOf" srcId="{C0EA0985-2607-4DBA-A57D-3488AC68E6AE}" destId="{16ACF73F-9D57-4010-9834-349085566191}" srcOrd="0" destOrd="0" presId="urn:microsoft.com/office/officeart/2005/8/layout/process4"/>
    <dgm:cxn modelId="{B4E00253-BE93-4204-9DE8-4E5C5942E3DD}" type="presOf" srcId="{A2C192E1-0DEC-4367-8950-09F2B5B1F1A5}" destId="{6352DE94-E8FF-4C8B-BAE7-C8EB4D274105}" srcOrd="0" destOrd="0" presId="urn:microsoft.com/office/officeart/2005/8/layout/process4"/>
    <dgm:cxn modelId="{50405797-8037-40C6-816A-AC8A367A870A}" srcId="{23CD7D06-54F9-4CF2-9283-F85050637744}" destId="{69545DBB-4737-4DAF-BFEC-3E35345D91AC}" srcOrd="3" destOrd="0" parTransId="{EC42B468-DBDE-45FA-83D0-B108CAED09BC}" sibTransId="{33424BAF-CB2C-4398-9C13-86A1F460DB4C}"/>
    <dgm:cxn modelId="{4D8C4698-02C8-4B9D-B947-EDEA82B02CDE}" type="presOf" srcId="{23CD7D06-54F9-4CF2-9283-F85050637744}" destId="{A6016EAE-1F49-4212-91FC-047DAE6F72AD}" srcOrd="0" destOrd="0" presId="urn:microsoft.com/office/officeart/2005/8/layout/process4"/>
    <dgm:cxn modelId="{417B24B4-46E0-4C31-B5F5-04EC51AFBC22}" srcId="{23CD7D06-54F9-4CF2-9283-F85050637744}" destId="{A2C192E1-0DEC-4367-8950-09F2B5B1F1A5}" srcOrd="2" destOrd="0" parTransId="{4E7E47B4-FAB1-46C5-A885-F425EE817EDC}" sibTransId="{1E582636-96B6-4806-B761-CE5A00FD25F9}"/>
    <dgm:cxn modelId="{82BF0EBC-5FF3-4798-94B4-04BE1B0C1FF5}" type="presParOf" srcId="{A6016EAE-1F49-4212-91FC-047DAE6F72AD}" destId="{983F16B4-DFE5-473B-9AB1-98BB681883E4}" srcOrd="0" destOrd="0" presId="urn:microsoft.com/office/officeart/2005/8/layout/process4"/>
    <dgm:cxn modelId="{60A5EE61-747E-4A42-AC67-39F1042FA09F}" type="presParOf" srcId="{983F16B4-DFE5-473B-9AB1-98BB681883E4}" destId="{AB8C1C36-1D0A-4F1C-9FB2-25461E5C47F3}" srcOrd="0" destOrd="0" presId="urn:microsoft.com/office/officeart/2005/8/layout/process4"/>
    <dgm:cxn modelId="{E822175E-CC2A-4685-B02D-8B7C4017EDC1}" type="presParOf" srcId="{A6016EAE-1F49-4212-91FC-047DAE6F72AD}" destId="{D1534842-5CC2-45F8-BC66-68DBA395B2FE}" srcOrd="1" destOrd="0" presId="urn:microsoft.com/office/officeart/2005/8/layout/process4"/>
    <dgm:cxn modelId="{2E064019-D6A4-49F2-B263-9DE13FF6F3E9}" type="presParOf" srcId="{A6016EAE-1F49-4212-91FC-047DAE6F72AD}" destId="{11FEC05F-D64C-45D7-828B-8C9F3C75DFF0}" srcOrd="2" destOrd="0" presId="urn:microsoft.com/office/officeart/2005/8/layout/process4"/>
    <dgm:cxn modelId="{E3CBFCA6-9B53-468F-9068-1FA3F71161FA}" type="presParOf" srcId="{11FEC05F-D64C-45D7-828B-8C9F3C75DFF0}" destId="{6352DE94-E8FF-4C8B-BAE7-C8EB4D274105}" srcOrd="0" destOrd="0" presId="urn:microsoft.com/office/officeart/2005/8/layout/process4"/>
    <dgm:cxn modelId="{FCBD86CF-BD40-4566-AB89-938A42B96155}" type="presParOf" srcId="{A6016EAE-1F49-4212-91FC-047DAE6F72AD}" destId="{C60C7B55-F718-4915-8C69-28692DCAB073}" srcOrd="3" destOrd="0" presId="urn:microsoft.com/office/officeart/2005/8/layout/process4"/>
    <dgm:cxn modelId="{139AEFC2-7B3E-49E5-842A-4A0221438A43}" type="presParOf" srcId="{A6016EAE-1F49-4212-91FC-047DAE6F72AD}" destId="{C93815B4-C9E1-4DF9-AA89-3BBA4E9D8590}" srcOrd="4" destOrd="0" presId="urn:microsoft.com/office/officeart/2005/8/layout/process4"/>
    <dgm:cxn modelId="{AA54ECA6-72F3-4E71-B3D0-B00A56B917A4}" type="presParOf" srcId="{C93815B4-C9E1-4DF9-AA89-3BBA4E9D8590}" destId="{16ACF73F-9D57-4010-9834-349085566191}" srcOrd="0" destOrd="0" presId="urn:microsoft.com/office/officeart/2005/8/layout/process4"/>
    <dgm:cxn modelId="{F0383B98-7E7D-4020-8629-B8ECD2D412BF}" type="presParOf" srcId="{A6016EAE-1F49-4212-91FC-047DAE6F72AD}" destId="{3D2386AD-5796-4AD3-98E4-79C7E74B871D}" srcOrd="5" destOrd="0" presId="urn:microsoft.com/office/officeart/2005/8/layout/process4"/>
    <dgm:cxn modelId="{DD4487F0-6D68-494F-8252-03F6446E807A}" type="presParOf" srcId="{A6016EAE-1F49-4212-91FC-047DAE6F72AD}" destId="{F1AD88B0-1087-49F1-B0AE-BD9313C346F6}" srcOrd="6" destOrd="0" presId="urn:microsoft.com/office/officeart/2005/8/layout/process4"/>
    <dgm:cxn modelId="{649131A8-4178-4737-AB79-38FCA2026BE6}" type="presParOf" srcId="{F1AD88B0-1087-49F1-B0AE-BD9313C346F6}" destId="{20087BC6-51B2-4946-BA9A-8A1307950B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D7D06-54F9-4CF2-9283-F85050637744}" type="doc">
      <dgm:prSet loTypeId="urn:microsoft.com/office/officeart/2005/8/layout/process4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B98D7-087E-4DD5-9FB2-F08A78B5BFD3}">
      <dgm:prSet/>
      <dgm:spPr/>
      <dgm:t>
        <a:bodyPr/>
        <a:lstStyle/>
        <a:p>
          <a:pPr rtl="0"/>
          <a:r>
            <a:rPr lang="en-US" dirty="0" err="1" smtClean="0"/>
            <a:t>Sakal</a:t>
          </a:r>
          <a:r>
            <a:rPr lang="en-US" dirty="0" smtClean="0"/>
            <a:t> </a:t>
          </a:r>
          <a:r>
            <a:rPr lang="en-US" dirty="0" err="1" smtClean="0"/>
            <a:t>Samriddhi</a:t>
          </a:r>
          <a:r>
            <a:rPr lang="en-US" dirty="0" smtClean="0"/>
            <a:t> </a:t>
          </a:r>
          <a:r>
            <a:rPr lang="en-US" dirty="0" err="1" smtClean="0"/>
            <a:t>Abhiyan</a:t>
          </a:r>
          <a:endParaRPr lang="en-US" dirty="0"/>
        </a:p>
      </dgm:t>
    </dgm:pt>
    <dgm:pt modelId="{9B2B5221-0494-49AF-820D-4F5F0CB000DE}" type="parTrans" cxnId="{B7A9153B-243B-4614-8696-7A2C24182F86}">
      <dgm:prSet/>
      <dgm:spPr/>
      <dgm:t>
        <a:bodyPr/>
        <a:lstStyle/>
        <a:p>
          <a:endParaRPr lang="en-US"/>
        </a:p>
      </dgm:t>
    </dgm:pt>
    <dgm:pt modelId="{F6007F2E-FD1A-4CF9-9EB1-14D9F42403D4}" type="sibTrans" cxnId="{B7A9153B-243B-4614-8696-7A2C24182F86}">
      <dgm:prSet/>
      <dgm:spPr/>
      <dgm:t>
        <a:bodyPr/>
        <a:lstStyle/>
        <a:p>
          <a:endParaRPr lang="en-US"/>
        </a:p>
      </dgm:t>
    </dgm:pt>
    <dgm:pt modelId="{C0EA0985-2607-4DBA-A57D-3488AC68E6AE}">
      <dgm:prSet/>
      <dgm:spPr/>
      <dgm:t>
        <a:bodyPr/>
        <a:lstStyle/>
        <a:p>
          <a:pPr rtl="0"/>
          <a:r>
            <a:rPr lang="en-US" dirty="0" smtClean="0"/>
            <a:t>Investor education initiative in ass with Birla MF</a:t>
          </a:r>
          <a:endParaRPr lang="en-US" dirty="0"/>
        </a:p>
      </dgm:t>
    </dgm:pt>
    <dgm:pt modelId="{2F5E3B75-5688-4D72-A480-8F0DDA7303F3}" type="parTrans" cxnId="{BE4894FA-8FD3-4AA5-B10C-00BF7F1DC210}">
      <dgm:prSet/>
      <dgm:spPr/>
      <dgm:t>
        <a:bodyPr/>
        <a:lstStyle/>
        <a:p>
          <a:endParaRPr lang="en-US"/>
        </a:p>
      </dgm:t>
    </dgm:pt>
    <dgm:pt modelId="{971C6293-4550-477D-B577-17F5E3917FC1}" type="sibTrans" cxnId="{BE4894FA-8FD3-4AA5-B10C-00BF7F1DC210}">
      <dgm:prSet/>
      <dgm:spPr/>
      <dgm:t>
        <a:bodyPr/>
        <a:lstStyle/>
        <a:p>
          <a:endParaRPr lang="en-US"/>
        </a:p>
      </dgm:t>
    </dgm:pt>
    <dgm:pt modelId="{A2C192E1-0DEC-4367-8950-09F2B5B1F1A5}">
      <dgm:prSet/>
      <dgm:spPr/>
      <dgm:t>
        <a:bodyPr/>
        <a:lstStyle/>
        <a:p>
          <a:pPr rtl="0"/>
          <a:r>
            <a:rPr lang="en-US" dirty="0" smtClean="0"/>
            <a:t>10 events in 10 cities .</a:t>
          </a:r>
          <a:endParaRPr lang="en-US" dirty="0"/>
        </a:p>
      </dgm:t>
    </dgm:pt>
    <dgm:pt modelId="{4E7E47B4-FAB1-46C5-A885-F425EE817EDC}" type="parTrans" cxnId="{417B24B4-46E0-4C31-B5F5-04EC51AFBC22}">
      <dgm:prSet/>
      <dgm:spPr/>
      <dgm:t>
        <a:bodyPr/>
        <a:lstStyle/>
        <a:p>
          <a:endParaRPr lang="en-US"/>
        </a:p>
      </dgm:t>
    </dgm:pt>
    <dgm:pt modelId="{1E582636-96B6-4806-B761-CE5A00FD25F9}" type="sibTrans" cxnId="{417B24B4-46E0-4C31-B5F5-04EC51AFBC22}">
      <dgm:prSet/>
      <dgm:spPr/>
      <dgm:t>
        <a:bodyPr/>
        <a:lstStyle/>
        <a:p>
          <a:endParaRPr lang="en-US"/>
        </a:p>
      </dgm:t>
    </dgm:pt>
    <dgm:pt modelId="{69545DBB-4737-4DAF-BFEC-3E35345D91AC}">
      <dgm:prSet/>
      <dgm:spPr/>
      <dgm:t>
        <a:bodyPr/>
        <a:lstStyle/>
        <a:p>
          <a:r>
            <a:rPr lang="en-US" dirty="0" smtClean="0"/>
            <a:t>Pre &amp; Post event publicity through print/</a:t>
          </a:r>
          <a:r>
            <a:rPr lang="en-US" dirty="0" err="1" smtClean="0"/>
            <a:t>Saam</a:t>
          </a:r>
          <a:r>
            <a:rPr lang="en-US" dirty="0" smtClean="0"/>
            <a:t> </a:t>
          </a:r>
          <a:r>
            <a:rPr lang="en-US" dirty="0" err="1" smtClean="0"/>
            <a:t>Tv</a:t>
          </a:r>
          <a:endParaRPr lang="en-US" dirty="0"/>
        </a:p>
      </dgm:t>
    </dgm:pt>
    <dgm:pt modelId="{EC42B468-DBDE-45FA-83D0-B108CAED09BC}" type="parTrans" cxnId="{50405797-8037-40C6-816A-AC8A367A870A}">
      <dgm:prSet/>
      <dgm:spPr/>
      <dgm:t>
        <a:bodyPr/>
        <a:lstStyle/>
        <a:p>
          <a:endParaRPr lang="en-US"/>
        </a:p>
      </dgm:t>
    </dgm:pt>
    <dgm:pt modelId="{33424BAF-CB2C-4398-9C13-86A1F460DB4C}" type="sibTrans" cxnId="{50405797-8037-40C6-816A-AC8A367A870A}">
      <dgm:prSet/>
      <dgm:spPr/>
      <dgm:t>
        <a:bodyPr/>
        <a:lstStyle/>
        <a:p>
          <a:endParaRPr lang="en-US"/>
        </a:p>
      </dgm:t>
    </dgm:pt>
    <dgm:pt modelId="{A6016EAE-1F49-4212-91FC-047DAE6F72AD}" type="pres">
      <dgm:prSet presAssocID="{23CD7D06-54F9-4CF2-9283-F850506377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F16B4-DFE5-473B-9AB1-98BB681883E4}" type="pres">
      <dgm:prSet presAssocID="{69545DBB-4737-4DAF-BFEC-3E35345D91AC}" presName="boxAndChildren" presStyleCnt="0"/>
      <dgm:spPr/>
    </dgm:pt>
    <dgm:pt modelId="{AB8C1C36-1D0A-4F1C-9FB2-25461E5C47F3}" type="pres">
      <dgm:prSet presAssocID="{69545DBB-4737-4DAF-BFEC-3E35345D91AC}" presName="parentTextBox" presStyleLbl="node1" presStyleIdx="0" presStyleCnt="4"/>
      <dgm:spPr/>
      <dgm:t>
        <a:bodyPr/>
        <a:lstStyle/>
        <a:p>
          <a:endParaRPr lang="en-US"/>
        </a:p>
      </dgm:t>
    </dgm:pt>
    <dgm:pt modelId="{D1534842-5CC2-45F8-BC66-68DBA395B2FE}" type="pres">
      <dgm:prSet presAssocID="{1E582636-96B6-4806-B761-CE5A00FD25F9}" presName="sp" presStyleCnt="0"/>
      <dgm:spPr/>
    </dgm:pt>
    <dgm:pt modelId="{11FEC05F-D64C-45D7-828B-8C9F3C75DFF0}" type="pres">
      <dgm:prSet presAssocID="{A2C192E1-0DEC-4367-8950-09F2B5B1F1A5}" presName="arrowAndChildren" presStyleCnt="0"/>
      <dgm:spPr/>
    </dgm:pt>
    <dgm:pt modelId="{6352DE94-E8FF-4C8B-BAE7-C8EB4D274105}" type="pres">
      <dgm:prSet presAssocID="{A2C192E1-0DEC-4367-8950-09F2B5B1F1A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C60C7B55-F718-4915-8C69-28692DCAB073}" type="pres">
      <dgm:prSet presAssocID="{971C6293-4550-477D-B577-17F5E3917FC1}" presName="sp" presStyleCnt="0"/>
      <dgm:spPr/>
    </dgm:pt>
    <dgm:pt modelId="{C93815B4-C9E1-4DF9-AA89-3BBA4E9D8590}" type="pres">
      <dgm:prSet presAssocID="{C0EA0985-2607-4DBA-A57D-3488AC68E6AE}" presName="arrowAndChildren" presStyleCnt="0"/>
      <dgm:spPr/>
    </dgm:pt>
    <dgm:pt modelId="{16ACF73F-9D57-4010-9834-349085566191}" type="pres">
      <dgm:prSet presAssocID="{C0EA0985-2607-4DBA-A57D-3488AC68E6A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D2386AD-5796-4AD3-98E4-79C7E74B871D}" type="pres">
      <dgm:prSet presAssocID="{F6007F2E-FD1A-4CF9-9EB1-14D9F42403D4}" presName="sp" presStyleCnt="0"/>
      <dgm:spPr/>
    </dgm:pt>
    <dgm:pt modelId="{F1AD88B0-1087-49F1-B0AE-BD9313C346F6}" type="pres">
      <dgm:prSet presAssocID="{A2BB98D7-087E-4DD5-9FB2-F08A78B5BFD3}" presName="arrowAndChildren" presStyleCnt="0"/>
      <dgm:spPr/>
    </dgm:pt>
    <dgm:pt modelId="{20087BC6-51B2-4946-BA9A-8A1307950B2E}" type="pres">
      <dgm:prSet presAssocID="{A2BB98D7-087E-4DD5-9FB2-F08A78B5BFD3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D166E1C4-6192-4B2A-A8B0-C2D81B00B895}" type="presOf" srcId="{23CD7D06-54F9-4CF2-9283-F85050637744}" destId="{A6016EAE-1F49-4212-91FC-047DAE6F72AD}" srcOrd="0" destOrd="0" presId="urn:microsoft.com/office/officeart/2005/8/layout/process4"/>
    <dgm:cxn modelId="{B7A9153B-243B-4614-8696-7A2C24182F86}" srcId="{23CD7D06-54F9-4CF2-9283-F85050637744}" destId="{A2BB98D7-087E-4DD5-9FB2-F08A78B5BFD3}" srcOrd="0" destOrd="0" parTransId="{9B2B5221-0494-49AF-820D-4F5F0CB000DE}" sibTransId="{F6007F2E-FD1A-4CF9-9EB1-14D9F42403D4}"/>
    <dgm:cxn modelId="{296CC7CF-C29E-47F1-9E3F-D270B5C73539}" type="presOf" srcId="{A2C192E1-0DEC-4367-8950-09F2B5B1F1A5}" destId="{6352DE94-E8FF-4C8B-BAE7-C8EB4D274105}" srcOrd="0" destOrd="0" presId="urn:microsoft.com/office/officeart/2005/8/layout/process4"/>
    <dgm:cxn modelId="{378361FA-5CD9-4A64-B10B-8F03B29D26F5}" type="presOf" srcId="{A2BB98D7-087E-4DD5-9FB2-F08A78B5BFD3}" destId="{20087BC6-51B2-4946-BA9A-8A1307950B2E}" srcOrd="0" destOrd="0" presId="urn:microsoft.com/office/officeart/2005/8/layout/process4"/>
    <dgm:cxn modelId="{BE4894FA-8FD3-4AA5-B10C-00BF7F1DC210}" srcId="{23CD7D06-54F9-4CF2-9283-F85050637744}" destId="{C0EA0985-2607-4DBA-A57D-3488AC68E6AE}" srcOrd="1" destOrd="0" parTransId="{2F5E3B75-5688-4D72-A480-8F0DDA7303F3}" sibTransId="{971C6293-4550-477D-B577-17F5E3917FC1}"/>
    <dgm:cxn modelId="{71939613-3902-460D-9EAB-2F81001B3EC8}" type="presOf" srcId="{69545DBB-4737-4DAF-BFEC-3E35345D91AC}" destId="{AB8C1C36-1D0A-4F1C-9FB2-25461E5C47F3}" srcOrd="0" destOrd="0" presId="urn:microsoft.com/office/officeart/2005/8/layout/process4"/>
    <dgm:cxn modelId="{BE2B0A97-4157-4187-9747-5EC94F58C8D1}" type="presOf" srcId="{C0EA0985-2607-4DBA-A57D-3488AC68E6AE}" destId="{16ACF73F-9D57-4010-9834-349085566191}" srcOrd="0" destOrd="0" presId="urn:microsoft.com/office/officeart/2005/8/layout/process4"/>
    <dgm:cxn modelId="{50405797-8037-40C6-816A-AC8A367A870A}" srcId="{23CD7D06-54F9-4CF2-9283-F85050637744}" destId="{69545DBB-4737-4DAF-BFEC-3E35345D91AC}" srcOrd="3" destOrd="0" parTransId="{EC42B468-DBDE-45FA-83D0-B108CAED09BC}" sibTransId="{33424BAF-CB2C-4398-9C13-86A1F460DB4C}"/>
    <dgm:cxn modelId="{417B24B4-46E0-4C31-B5F5-04EC51AFBC22}" srcId="{23CD7D06-54F9-4CF2-9283-F85050637744}" destId="{A2C192E1-0DEC-4367-8950-09F2B5B1F1A5}" srcOrd="2" destOrd="0" parTransId="{4E7E47B4-FAB1-46C5-A885-F425EE817EDC}" sibTransId="{1E582636-96B6-4806-B761-CE5A00FD25F9}"/>
    <dgm:cxn modelId="{8EE95D51-8859-4120-B9CC-7AC229431BAE}" type="presParOf" srcId="{A6016EAE-1F49-4212-91FC-047DAE6F72AD}" destId="{983F16B4-DFE5-473B-9AB1-98BB681883E4}" srcOrd="0" destOrd="0" presId="urn:microsoft.com/office/officeart/2005/8/layout/process4"/>
    <dgm:cxn modelId="{98FC1846-FC34-4B5F-80E2-C7C21FC0832A}" type="presParOf" srcId="{983F16B4-DFE5-473B-9AB1-98BB681883E4}" destId="{AB8C1C36-1D0A-4F1C-9FB2-25461E5C47F3}" srcOrd="0" destOrd="0" presId="urn:microsoft.com/office/officeart/2005/8/layout/process4"/>
    <dgm:cxn modelId="{3F0461E3-9D29-4809-8B08-BF3F8DF2785C}" type="presParOf" srcId="{A6016EAE-1F49-4212-91FC-047DAE6F72AD}" destId="{D1534842-5CC2-45F8-BC66-68DBA395B2FE}" srcOrd="1" destOrd="0" presId="urn:microsoft.com/office/officeart/2005/8/layout/process4"/>
    <dgm:cxn modelId="{1661CD39-E2A4-4F31-BDB3-C3682C84DCC4}" type="presParOf" srcId="{A6016EAE-1F49-4212-91FC-047DAE6F72AD}" destId="{11FEC05F-D64C-45D7-828B-8C9F3C75DFF0}" srcOrd="2" destOrd="0" presId="urn:microsoft.com/office/officeart/2005/8/layout/process4"/>
    <dgm:cxn modelId="{A9119975-6D1C-40BF-8035-5186422F6643}" type="presParOf" srcId="{11FEC05F-D64C-45D7-828B-8C9F3C75DFF0}" destId="{6352DE94-E8FF-4C8B-BAE7-C8EB4D274105}" srcOrd="0" destOrd="0" presId="urn:microsoft.com/office/officeart/2005/8/layout/process4"/>
    <dgm:cxn modelId="{395204D9-89D9-4965-B439-700A897ACD0D}" type="presParOf" srcId="{A6016EAE-1F49-4212-91FC-047DAE6F72AD}" destId="{C60C7B55-F718-4915-8C69-28692DCAB073}" srcOrd="3" destOrd="0" presId="urn:microsoft.com/office/officeart/2005/8/layout/process4"/>
    <dgm:cxn modelId="{C44EF866-F78B-424E-AE9F-1803762D02A3}" type="presParOf" srcId="{A6016EAE-1F49-4212-91FC-047DAE6F72AD}" destId="{C93815B4-C9E1-4DF9-AA89-3BBA4E9D8590}" srcOrd="4" destOrd="0" presId="urn:microsoft.com/office/officeart/2005/8/layout/process4"/>
    <dgm:cxn modelId="{57D406CC-947C-4AAD-8BFD-3AD50FB401A2}" type="presParOf" srcId="{C93815B4-C9E1-4DF9-AA89-3BBA4E9D8590}" destId="{16ACF73F-9D57-4010-9834-349085566191}" srcOrd="0" destOrd="0" presId="urn:microsoft.com/office/officeart/2005/8/layout/process4"/>
    <dgm:cxn modelId="{2FE3CC48-C7E5-4F7E-B533-0CC7ECE2160B}" type="presParOf" srcId="{A6016EAE-1F49-4212-91FC-047DAE6F72AD}" destId="{3D2386AD-5796-4AD3-98E4-79C7E74B871D}" srcOrd="5" destOrd="0" presId="urn:microsoft.com/office/officeart/2005/8/layout/process4"/>
    <dgm:cxn modelId="{558D0209-0F01-49E1-8D35-5D763AF6AB95}" type="presParOf" srcId="{A6016EAE-1F49-4212-91FC-047DAE6F72AD}" destId="{F1AD88B0-1087-49F1-B0AE-BD9313C346F6}" srcOrd="6" destOrd="0" presId="urn:microsoft.com/office/officeart/2005/8/layout/process4"/>
    <dgm:cxn modelId="{42770C6C-04CA-482D-AD3D-00BCCDF5F928}" type="presParOf" srcId="{F1AD88B0-1087-49F1-B0AE-BD9313C346F6}" destId="{20087BC6-51B2-4946-BA9A-8A1307950B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CD7D06-54F9-4CF2-9283-F85050637744}" type="doc">
      <dgm:prSet loTypeId="urn:microsoft.com/office/officeart/2005/8/layout/process4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B98D7-087E-4DD5-9FB2-F08A78B5BFD3}">
      <dgm:prSet/>
      <dgm:spPr/>
      <dgm:t>
        <a:bodyPr/>
        <a:lstStyle/>
        <a:p>
          <a:pPr rtl="0"/>
          <a:r>
            <a:rPr lang="en-US" dirty="0" smtClean="0"/>
            <a:t>Traffic Kiosk</a:t>
          </a:r>
          <a:endParaRPr lang="en-US" dirty="0"/>
        </a:p>
      </dgm:t>
    </dgm:pt>
    <dgm:pt modelId="{9B2B5221-0494-49AF-820D-4F5F0CB000DE}" type="parTrans" cxnId="{B7A9153B-243B-4614-8696-7A2C24182F86}">
      <dgm:prSet/>
      <dgm:spPr/>
      <dgm:t>
        <a:bodyPr/>
        <a:lstStyle/>
        <a:p>
          <a:endParaRPr lang="en-US"/>
        </a:p>
      </dgm:t>
    </dgm:pt>
    <dgm:pt modelId="{F6007F2E-FD1A-4CF9-9EB1-14D9F42403D4}" type="sibTrans" cxnId="{B7A9153B-243B-4614-8696-7A2C24182F86}">
      <dgm:prSet/>
      <dgm:spPr/>
      <dgm:t>
        <a:bodyPr/>
        <a:lstStyle/>
        <a:p>
          <a:endParaRPr lang="en-US"/>
        </a:p>
      </dgm:t>
    </dgm:pt>
    <dgm:pt modelId="{C0EA0985-2607-4DBA-A57D-3488AC68E6AE}">
      <dgm:prSet/>
      <dgm:spPr/>
      <dgm:t>
        <a:bodyPr/>
        <a:lstStyle/>
        <a:p>
          <a:pPr rtl="0"/>
          <a:r>
            <a:rPr lang="en-US" dirty="0" smtClean="0"/>
            <a:t>50 key junctions to have branded traffic islands ( kiosk)</a:t>
          </a:r>
          <a:endParaRPr lang="en-US" dirty="0"/>
        </a:p>
      </dgm:t>
    </dgm:pt>
    <dgm:pt modelId="{2F5E3B75-5688-4D72-A480-8F0DDA7303F3}" type="parTrans" cxnId="{BE4894FA-8FD3-4AA5-B10C-00BF7F1DC210}">
      <dgm:prSet/>
      <dgm:spPr/>
      <dgm:t>
        <a:bodyPr/>
        <a:lstStyle/>
        <a:p>
          <a:endParaRPr lang="en-US"/>
        </a:p>
      </dgm:t>
    </dgm:pt>
    <dgm:pt modelId="{971C6293-4550-477D-B577-17F5E3917FC1}" type="sibTrans" cxnId="{BE4894FA-8FD3-4AA5-B10C-00BF7F1DC210}">
      <dgm:prSet/>
      <dgm:spPr/>
      <dgm:t>
        <a:bodyPr/>
        <a:lstStyle/>
        <a:p>
          <a:endParaRPr lang="en-US"/>
        </a:p>
      </dgm:t>
    </dgm:pt>
    <dgm:pt modelId="{A2C192E1-0DEC-4367-8950-09F2B5B1F1A5}">
      <dgm:prSet/>
      <dgm:spPr/>
      <dgm:t>
        <a:bodyPr/>
        <a:lstStyle/>
        <a:p>
          <a:pPr rtl="0"/>
          <a:r>
            <a:rPr lang="en-US" dirty="0" smtClean="0"/>
            <a:t>Each kiosk equipped with medical kit , water cooler .</a:t>
          </a:r>
          <a:endParaRPr lang="en-US" dirty="0"/>
        </a:p>
      </dgm:t>
    </dgm:pt>
    <dgm:pt modelId="{4E7E47B4-FAB1-46C5-A885-F425EE817EDC}" type="parTrans" cxnId="{417B24B4-46E0-4C31-B5F5-04EC51AFBC22}">
      <dgm:prSet/>
      <dgm:spPr/>
      <dgm:t>
        <a:bodyPr/>
        <a:lstStyle/>
        <a:p>
          <a:endParaRPr lang="en-US"/>
        </a:p>
      </dgm:t>
    </dgm:pt>
    <dgm:pt modelId="{1E582636-96B6-4806-B761-CE5A00FD25F9}" type="sibTrans" cxnId="{417B24B4-46E0-4C31-B5F5-04EC51AFBC22}">
      <dgm:prSet/>
      <dgm:spPr/>
      <dgm:t>
        <a:bodyPr/>
        <a:lstStyle/>
        <a:p>
          <a:endParaRPr lang="en-US"/>
        </a:p>
      </dgm:t>
    </dgm:pt>
    <dgm:pt modelId="{69545DBB-4737-4DAF-BFEC-3E35345D91AC}">
      <dgm:prSet/>
      <dgm:spPr/>
      <dgm:t>
        <a:bodyPr/>
        <a:lstStyle/>
        <a:p>
          <a:r>
            <a:rPr lang="en-US" dirty="0" smtClean="0"/>
            <a:t>Excellent Branding opportunity for </a:t>
          </a:r>
          <a:r>
            <a:rPr lang="en-US" dirty="0" err="1" smtClean="0"/>
            <a:t>sakal</a:t>
          </a:r>
          <a:r>
            <a:rPr lang="en-US" dirty="0" smtClean="0"/>
            <a:t> &amp; associate brands</a:t>
          </a:r>
          <a:endParaRPr lang="en-US" dirty="0"/>
        </a:p>
      </dgm:t>
    </dgm:pt>
    <dgm:pt modelId="{EC42B468-DBDE-45FA-83D0-B108CAED09BC}" type="parTrans" cxnId="{50405797-8037-40C6-816A-AC8A367A870A}">
      <dgm:prSet/>
      <dgm:spPr/>
      <dgm:t>
        <a:bodyPr/>
        <a:lstStyle/>
        <a:p>
          <a:endParaRPr lang="en-US"/>
        </a:p>
      </dgm:t>
    </dgm:pt>
    <dgm:pt modelId="{33424BAF-CB2C-4398-9C13-86A1F460DB4C}" type="sibTrans" cxnId="{50405797-8037-40C6-816A-AC8A367A870A}">
      <dgm:prSet/>
      <dgm:spPr/>
      <dgm:t>
        <a:bodyPr/>
        <a:lstStyle/>
        <a:p>
          <a:endParaRPr lang="en-US"/>
        </a:p>
      </dgm:t>
    </dgm:pt>
    <dgm:pt modelId="{A6016EAE-1F49-4212-91FC-047DAE6F72AD}" type="pres">
      <dgm:prSet presAssocID="{23CD7D06-54F9-4CF2-9283-F850506377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F16B4-DFE5-473B-9AB1-98BB681883E4}" type="pres">
      <dgm:prSet presAssocID="{69545DBB-4737-4DAF-BFEC-3E35345D91AC}" presName="boxAndChildren" presStyleCnt="0"/>
      <dgm:spPr/>
    </dgm:pt>
    <dgm:pt modelId="{AB8C1C36-1D0A-4F1C-9FB2-25461E5C47F3}" type="pres">
      <dgm:prSet presAssocID="{69545DBB-4737-4DAF-BFEC-3E35345D91AC}" presName="parentTextBox" presStyleLbl="node1" presStyleIdx="0" presStyleCnt="4"/>
      <dgm:spPr/>
      <dgm:t>
        <a:bodyPr/>
        <a:lstStyle/>
        <a:p>
          <a:endParaRPr lang="en-US"/>
        </a:p>
      </dgm:t>
    </dgm:pt>
    <dgm:pt modelId="{D1534842-5CC2-45F8-BC66-68DBA395B2FE}" type="pres">
      <dgm:prSet presAssocID="{1E582636-96B6-4806-B761-CE5A00FD25F9}" presName="sp" presStyleCnt="0"/>
      <dgm:spPr/>
    </dgm:pt>
    <dgm:pt modelId="{11FEC05F-D64C-45D7-828B-8C9F3C75DFF0}" type="pres">
      <dgm:prSet presAssocID="{A2C192E1-0DEC-4367-8950-09F2B5B1F1A5}" presName="arrowAndChildren" presStyleCnt="0"/>
      <dgm:spPr/>
    </dgm:pt>
    <dgm:pt modelId="{6352DE94-E8FF-4C8B-BAE7-C8EB4D274105}" type="pres">
      <dgm:prSet presAssocID="{A2C192E1-0DEC-4367-8950-09F2B5B1F1A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C60C7B55-F718-4915-8C69-28692DCAB073}" type="pres">
      <dgm:prSet presAssocID="{971C6293-4550-477D-B577-17F5E3917FC1}" presName="sp" presStyleCnt="0"/>
      <dgm:spPr/>
    </dgm:pt>
    <dgm:pt modelId="{C93815B4-C9E1-4DF9-AA89-3BBA4E9D8590}" type="pres">
      <dgm:prSet presAssocID="{C0EA0985-2607-4DBA-A57D-3488AC68E6AE}" presName="arrowAndChildren" presStyleCnt="0"/>
      <dgm:spPr/>
    </dgm:pt>
    <dgm:pt modelId="{16ACF73F-9D57-4010-9834-349085566191}" type="pres">
      <dgm:prSet presAssocID="{C0EA0985-2607-4DBA-A57D-3488AC68E6A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D2386AD-5796-4AD3-98E4-79C7E74B871D}" type="pres">
      <dgm:prSet presAssocID="{F6007F2E-FD1A-4CF9-9EB1-14D9F42403D4}" presName="sp" presStyleCnt="0"/>
      <dgm:spPr/>
    </dgm:pt>
    <dgm:pt modelId="{F1AD88B0-1087-49F1-B0AE-BD9313C346F6}" type="pres">
      <dgm:prSet presAssocID="{A2BB98D7-087E-4DD5-9FB2-F08A78B5BFD3}" presName="arrowAndChildren" presStyleCnt="0"/>
      <dgm:spPr/>
    </dgm:pt>
    <dgm:pt modelId="{20087BC6-51B2-4946-BA9A-8A1307950B2E}" type="pres">
      <dgm:prSet presAssocID="{A2BB98D7-087E-4DD5-9FB2-F08A78B5BFD3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25755F1-951B-4871-BFBB-7B44457268FF}" type="presOf" srcId="{69545DBB-4737-4DAF-BFEC-3E35345D91AC}" destId="{AB8C1C36-1D0A-4F1C-9FB2-25461E5C47F3}" srcOrd="0" destOrd="0" presId="urn:microsoft.com/office/officeart/2005/8/layout/process4"/>
    <dgm:cxn modelId="{999A1878-E478-4040-8F4F-896EC0224123}" type="presOf" srcId="{23CD7D06-54F9-4CF2-9283-F85050637744}" destId="{A6016EAE-1F49-4212-91FC-047DAE6F72AD}" srcOrd="0" destOrd="0" presId="urn:microsoft.com/office/officeart/2005/8/layout/process4"/>
    <dgm:cxn modelId="{B7A9153B-243B-4614-8696-7A2C24182F86}" srcId="{23CD7D06-54F9-4CF2-9283-F85050637744}" destId="{A2BB98D7-087E-4DD5-9FB2-F08A78B5BFD3}" srcOrd="0" destOrd="0" parTransId="{9B2B5221-0494-49AF-820D-4F5F0CB000DE}" sibTransId="{F6007F2E-FD1A-4CF9-9EB1-14D9F42403D4}"/>
    <dgm:cxn modelId="{BE4894FA-8FD3-4AA5-B10C-00BF7F1DC210}" srcId="{23CD7D06-54F9-4CF2-9283-F85050637744}" destId="{C0EA0985-2607-4DBA-A57D-3488AC68E6AE}" srcOrd="1" destOrd="0" parTransId="{2F5E3B75-5688-4D72-A480-8F0DDA7303F3}" sibTransId="{971C6293-4550-477D-B577-17F5E3917FC1}"/>
    <dgm:cxn modelId="{4D5F0841-F0C9-43C9-8DCF-B96B8E6AA268}" type="presOf" srcId="{A2BB98D7-087E-4DD5-9FB2-F08A78B5BFD3}" destId="{20087BC6-51B2-4946-BA9A-8A1307950B2E}" srcOrd="0" destOrd="0" presId="urn:microsoft.com/office/officeart/2005/8/layout/process4"/>
    <dgm:cxn modelId="{338650A0-2D03-47A1-93A3-48280D06AE63}" type="presOf" srcId="{C0EA0985-2607-4DBA-A57D-3488AC68E6AE}" destId="{16ACF73F-9D57-4010-9834-349085566191}" srcOrd="0" destOrd="0" presId="urn:microsoft.com/office/officeart/2005/8/layout/process4"/>
    <dgm:cxn modelId="{BE17885A-53AD-4874-941C-3A0A5B11F8BB}" type="presOf" srcId="{A2C192E1-0DEC-4367-8950-09F2B5B1F1A5}" destId="{6352DE94-E8FF-4C8B-BAE7-C8EB4D274105}" srcOrd="0" destOrd="0" presId="urn:microsoft.com/office/officeart/2005/8/layout/process4"/>
    <dgm:cxn modelId="{50405797-8037-40C6-816A-AC8A367A870A}" srcId="{23CD7D06-54F9-4CF2-9283-F85050637744}" destId="{69545DBB-4737-4DAF-BFEC-3E35345D91AC}" srcOrd="3" destOrd="0" parTransId="{EC42B468-DBDE-45FA-83D0-B108CAED09BC}" sibTransId="{33424BAF-CB2C-4398-9C13-86A1F460DB4C}"/>
    <dgm:cxn modelId="{417B24B4-46E0-4C31-B5F5-04EC51AFBC22}" srcId="{23CD7D06-54F9-4CF2-9283-F85050637744}" destId="{A2C192E1-0DEC-4367-8950-09F2B5B1F1A5}" srcOrd="2" destOrd="0" parTransId="{4E7E47B4-FAB1-46C5-A885-F425EE817EDC}" sibTransId="{1E582636-96B6-4806-B761-CE5A00FD25F9}"/>
    <dgm:cxn modelId="{724B7512-DB9D-4DBD-8200-252BEE2D4065}" type="presParOf" srcId="{A6016EAE-1F49-4212-91FC-047DAE6F72AD}" destId="{983F16B4-DFE5-473B-9AB1-98BB681883E4}" srcOrd="0" destOrd="0" presId="urn:microsoft.com/office/officeart/2005/8/layout/process4"/>
    <dgm:cxn modelId="{EDAE761E-5523-490E-B977-5FD6AB1619E1}" type="presParOf" srcId="{983F16B4-DFE5-473B-9AB1-98BB681883E4}" destId="{AB8C1C36-1D0A-4F1C-9FB2-25461E5C47F3}" srcOrd="0" destOrd="0" presId="urn:microsoft.com/office/officeart/2005/8/layout/process4"/>
    <dgm:cxn modelId="{D0C2C68C-2234-4CAD-AE21-67C8395B1F20}" type="presParOf" srcId="{A6016EAE-1F49-4212-91FC-047DAE6F72AD}" destId="{D1534842-5CC2-45F8-BC66-68DBA395B2FE}" srcOrd="1" destOrd="0" presId="urn:microsoft.com/office/officeart/2005/8/layout/process4"/>
    <dgm:cxn modelId="{F7B45A64-EF42-491A-83F6-30EEC2B2D8C7}" type="presParOf" srcId="{A6016EAE-1F49-4212-91FC-047DAE6F72AD}" destId="{11FEC05F-D64C-45D7-828B-8C9F3C75DFF0}" srcOrd="2" destOrd="0" presId="urn:microsoft.com/office/officeart/2005/8/layout/process4"/>
    <dgm:cxn modelId="{76E796CC-6F3F-4A97-8762-3CCEDF934B2F}" type="presParOf" srcId="{11FEC05F-D64C-45D7-828B-8C9F3C75DFF0}" destId="{6352DE94-E8FF-4C8B-BAE7-C8EB4D274105}" srcOrd="0" destOrd="0" presId="urn:microsoft.com/office/officeart/2005/8/layout/process4"/>
    <dgm:cxn modelId="{F3A11C2E-320E-4F2D-9D33-A64AD3384D73}" type="presParOf" srcId="{A6016EAE-1F49-4212-91FC-047DAE6F72AD}" destId="{C60C7B55-F718-4915-8C69-28692DCAB073}" srcOrd="3" destOrd="0" presId="urn:microsoft.com/office/officeart/2005/8/layout/process4"/>
    <dgm:cxn modelId="{F68D85E3-4A9A-41E9-B7D3-E1AAA22BDEB5}" type="presParOf" srcId="{A6016EAE-1F49-4212-91FC-047DAE6F72AD}" destId="{C93815B4-C9E1-4DF9-AA89-3BBA4E9D8590}" srcOrd="4" destOrd="0" presId="urn:microsoft.com/office/officeart/2005/8/layout/process4"/>
    <dgm:cxn modelId="{FD2070C2-30BD-46C5-9386-C5A25FE614C9}" type="presParOf" srcId="{C93815B4-C9E1-4DF9-AA89-3BBA4E9D8590}" destId="{16ACF73F-9D57-4010-9834-349085566191}" srcOrd="0" destOrd="0" presId="urn:microsoft.com/office/officeart/2005/8/layout/process4"/>
    <dgm:cxn modelId="{D46BFD67-7B7C-414B-ACE5-99041878D2BB}" type="presParOf" srcId="{A6016EAE-1F49-4212-91FC-047DAE6F72AD}" destId="{3D2386AD-5796-4AD3-98E4-79C7E74B871D}" srcOrd="5" destOrd="0" presId="urn:microsoft.com/office/officeart/2005/8/layout/process4"/>
    <dgm:cxn modelId="{94249233-562F-41E9-9AC7-163E62F88ECB}" type="presParOf" srcId="{A6016EAE-1F49-4212-91FC-047DAE6F72AD}" destId="{F1AD88B0-1087-49F1-B0AE-BD9313C346F6}" srcOrd="6" destOrd="0" presId="urn:microsoft.com/office/officeart/2005/8/layout/process4"/>
    <dgm:cxn modelId="{579BA564-4AB0-4027-BBE0-CA372D8B0F4B}" type="presParOf" srcId="{F1AD88B0-1087-49F1-B0AE-BD9313C346F6}" destId="{20087BC6-51B2-4946-BA9A-8A1307950B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BAB3EB-5E87-407A-B062-81993F916564}">
      <dsp:nvSpPr>
        <dsp:cNvPr id="0" name=""/>
        <dsp:cNvSpPr/>
      </dsp:nvSpPr>
      <dsp:spPr>
        <a:xfrm rot="3682856">
          <a:off x="3682511" y="3772156"/>
          <a:ext cx="99137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991371" y="168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204C-AC5E-46A8-882E-96869C28F516}">
      <dsp:nvSpPr>
        <dsp:cNvPr id="0" name=""/>
        <dsp:cNvSpPr/>
      </dsp:nvSpPr>
      <dsp:spPr>
        <a:xfrm rot="1312488">
          <a:off x="4227584" y="3057593"/>
          <a:ext cx="70843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708431" y="168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880C8-1E61-42FA-B16F-B78D0298FD9E}">
      <dsp:nvSpPr>
        <dsp:cNvPr id="0" name=""/>
        <dsp:cNvSpPr/>
      </dsp:nvSpPr>
      <dsp:spPr>
        <a:xfrm rot="20287512">
          <a:off x="4227584" y="2241689"/>
          <a:ext cx="70843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708431" y="168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0665E-DF66-47DE-AF0E-9C263B18B812}">
      <dsp:nvSpPr>
        <dsp:cNvPr id="0" name=""/>
        <dsp:cNvSpPr/>
      </dsp:nvSpPr>
      <dsp:spPr>
        <a:xfrm rot="17917144">
          <a:off x="3682511" y="1527126"/>
          <a:ext cx="99137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991371" y="168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8388E-85A6-46EF-925C-BCC55133BE4F}">
      <dsp:nvSpPr>
        <dsp:cNvPr id="0" name=""/>
        <dsp:cNvSpPr/>
      </dsp:nvSpPr>
      <dsp:spPr>
        <a:xfrm>
          <a:off x="2583710" y="1684463"/>
          <a:ext cx="1963973" cy="19639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2831C-C50C-4596-8535-BAB426416459}">
      <dsp:nvSpPr>
        <dsp:cNvPr id="0" name=""/>
        <dsp:cNvSpPr/>
      </dsp:nvSpPr>
      <dsp:spPr>
        <a:xfrm>
          <a:off x="4108644" y="2412"/>
          <a:ext cx="1178383" cy="11783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Festivals</a:t>
          </a:r>
          <a:endParaRPr lang="en-US" sz="1800" kern="1200" dirty="0"/>
        </a:p>
      </dsp:txBody>
      <dsp:txXfrm>
        <a:off x="4108644" y="2412"/>
        <a:ext cx="1178383" cy="1178383"/>
      </dsp:txXfrm>
    </dsp:sp>
    <dsp:sp modelId="{1AADC0A9-3C24-4819-9273-56A9C50809F4}">
      <dsp:nvSpPr>
        <dsp:cNvPr id="0" name=""/>
        <dsp:cNvSpPr/>
      </dsp:nvSpPr>
      <dsp:spPr>
        <a:xfrm>
          <a:off x="5404866" y="2412"/>
          <a:ext cx="1767575" cy="117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Ganapati</a:t>
          </a:r>
          <a:r>
            <a:rPr lang="en-US" sz="1600" kern="1200" dirty="0" smtClean="0"/>
            <a:t> Aras </a:t>
          </a:r>
          <a:r>
            <a:rPr lang="en-US" sz="1600" kern="1200" dirty="0" err="1" smtClean="0"/>
            <a:t>pustika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Diwali</a:t>
          </a:r>
          <a:r>
            <a:rPr lang="en-US" sz="1600" kern="1200" dirty="0" smtClean="0"/>
            <a:t> Booklet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Thane </a:t>
          </a:r>
          <a:r>
            <a:rPr lang="en-US" sz="1600" kern="1200" dirty="0" err="1" smtClean="0"/>
            <a:t>Mahotsav</a:t>
          </a:r>
          <a:endParaRPr lang="en-US" sz="1600" kern="1200" dirty="0"/>
        </a:p>
      </dsp:txBody>
      <dsp:txXfrm>
        <a:off x="5404866" y="2412"/>
        <a:ext cx="1767575" cy="1178383"/>
      </dsp:txXfrm>
    </dsp:sp>
    <dsp:sp modelId="{78758A78-1AF7-4A4F-B71B-812E7DADB48C}">
      <dsp:nvSpPr>
        <dsp:cNvPr id="0" name=""/>
        <dsp:cNvSpPr/>
      </dsp:nvSpPr>
      <dsp:spPr>
        <a:xfrm>
          <a:off x="4868091" y="1317812"/>
          <a:ext cx="1178383" cy="11783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Health  :</a:t>
          </a:r>
          <a:endParaRPr lang="en-US" sz="1800" kern="1200" dirty="0"/>
        </a:p>
      </dsp:txBody>
      <dsp:txXfrm>
        <a:off x="4868091" y="1317812"/>
        <a:ext cx="1178383" cy="1178383"/>
      </dsp:txXfrm>
    </dsp:sp>
    <dsp:sp modelId="{20BDF2C9-ACEF-4847-8F93-26D2EE9EF918}">
      <dsp:nvSpPr>
        <dsp:cNvPr id="0" name=""/>
        <dsp:cNvSpPr/>
      </dsp:nvSpPr>
      <dsp:spPr>
        <a:xfrm>
          <a:off x="4868091" y="2836705"/>
          <a:ext cx="1178383" cy="11783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 Connect</a:t>
          </a:r>
          <a:endParaRPr lang="en-US" sz="1800" kern="1200" dirty="0"/>
        </a:p>
      </dsp:txBody>
      <dsp:txXfrm>
        <a:off x="4868091" y="2836705"/>
        <a:ext cx="1178383" cy="1178383"/>
      </dsp:txXfrm>
    </dsp:sp>
    <dsp:sp modelId="{3D0D19E5-194E-460B-9152-44E3AA92AF4A}">
      <dsp:nvSpPr>
        <dsp:cNvPr id="0" name=""/>
        <dsp:cNvSpPr/>
      </dsp:nvSpPr>
      <dsp:spPr>
        <a:xfrm>
          <a:off x="6164313" y="2836705"/>
          <a:ext cx="1767575" cy="117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Road safety week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Mazhe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Karya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Mazha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vibhag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Yanda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Kartaya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Ahe</a:t>
          </a:r>
          <a:endParaRPr lang="en-US" sz="1600" kern="1200" dirty="0"/>
        </a:p>
      </dsp:txBody>
      <dsp:txXfrm>
        <a:off x="6164313" y="2836705"/>
        <a:ext cx="1767575" cy="1178383"/>
      </dsp:txXfrm>
    </dsp:sp>
    <dsp:sp modelId="{640DBFF9-BB66-4BA0-8DA8-F4010FFD3B45}">
      <dsp:nvSpPr>
        <dsp:cNvPr id="0" name=""/>
        <dsp:cNvSpPr/>
      </dsp:nvSpPr>
      <dsp:spPr>
        <a:xfrm>
          <a:off x="4108644" y="4152104"/>
          <a:ext cx="1178383" cy="11783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Wealth</a:t>
          </a:r>
          <a:endParaRPr lang="en-US" sz="1800" kern="1200" dirty="0"/>
        </a:p>
      </dsp:txBody>
      <dsp:txXfrm>
        <a:off x="4108644" y="4152104"/>
        <a:ext cx="1178383" cy="1178383"/>
      </dsp:txXfrm>
    </dsp:sp>
    <dsp:sp modelId="{BE23E378-22F3-4C5C-9D6D-7A2A8FD900A4}">
      <dsp:nvSpPr>
        <dsp:cNvPr id="0" name=""/>
        <dsp:cNvSpPr/>
      </dsp:nvSpPr>
      <dsp:spPr>
        <a:xfrm>
          <a:off x="5404866" y="4152104"/>
          <a:ext cx="1767575" cy="1178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Samriddhi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Abhiyan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5404866" y="4152104"/>
        <a:ext cx="1767575" cy="11783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8C1C36-1D0A-4F1C-9FB2-25461E5C47F3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26 camps across 26 location in Thane/</a:t>
          </a:r>
          <a:r>
            <a:rPr lang="en-US" sz="2300" kern="1200" dirty="0" err="1" smtClean="0"/>
            <a:t>Raigad</a:t>
          </a:r>
          <a:r>
            <a:rPr lang="en-US" sz="2300" kern="1200" dirty="0" smtClean="0"/>
            <a:t>/</a:t>
          </a:r>
          <a:r>
            <a:rPr lang="en-US" sz="2300" kern="1200" dirty="0" err="1" smtClean="0"/>
            <a:t>Navimumbai</a:t>
          </a:r>
          <a:r>
            <a:rPr lang="en-US" sz="2300" kern="1200" dirty="0" smtClean="0"/>
            <a:t> with support from print/</a:t>
          </a:r>
          <a:r>
            <a:rPr lang="en-US" sz="2300" kern="1200" dirty="0" err="1" smtClean="0"/>
            <a:t>Tv</a:t>
          </a:r>
          <a:endParaRPr lang="en-US" sz="2300" kern="1200" dirty="0"/>
        </a:p>
      </dsp:txBody>
      <dsp:txXfrm>
        <a:off x="0" y="3569039"/>
        <a:ext cx="10515600" cy="780818"/>
      </dsp:txXfrm>
    </dsp:sp>
    <dsp:sp modelId="{6352DE94-E8FF-4C8B-BAE7-C8EB4D274105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Each Camp to focus on specific needs </a:t>
          </a:r>
          <a:r>
            <a:rPr lang="en-US" sz="2300" kern="1200" dirty="0" err="1" smtClean="0"/>
            <a:t>viz</a:t>
          </a:r>
          <a:r>
            <a:rPr lang="en-US" sz="2300" kern="1200" dirty="0" smtClean="0"/>
            <a:t> women hygiene etc</a:t>
          </a:r>
          <a:endParaRPr lang="en-US" sz="2300" kern="1200" dirty="0"/>
        </a:p>
      </dsp:txBody>
      <dsp:txXfrm rot="10800000">
        <a:off x="0" y="2379853"/>
        <a:ext cx="10515600" cy="1200899"/>
      </dsp:txXfrm>
    </dsp:sp>
    <dsp:sp modelId="{16ACF73F-9D57-4010-9834-349085566191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Comprehensive health camps</a:t>
          </a:r>
          <a:endParaRPr lang="en-US" sz="2300" kern="1200" dirty="0"/>
        </a:p>
      </dsp:txBody>
      <dsp:txXfrm rot="10800000">
        <a:off x="0" y="1190666"/>
        <a:ext cx="10515600" cy="1200899"/>
      </dsp:txXfrm>
    </dsp:sp>
    <dsp:sp modelId="{20087BC6-51B2-4946-BA9A-8A1307950B2E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Arogya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Sampada</a:t>
          </a:r>
          <a:endParaRPr lang="en-US" sz="2300" kern="1200" dirty="0"/>
        </a:p>
      </dsp:txBody>
      <dsp:txXfrm rot="10800000">
        <a:off x="0" y="1479"/>
        <a:ext cx="10515600" cy="12008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8C1C36-1D0A-4F1C-9FB2-25461E5C47F3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 &amp; Post event publicity through print/</a:t>
          </a:r>
          <a:r>
            <a:rPr lang="en-US" sz="2700" kern="1200" dirty="0" err="1" smtClean="0"/>
            <a:t>Saam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Tv</a:t>
          </a:r>
          <a:endParaRPr lang="en-US" sz="2700" kern="1200" dirty="0"/>
        </a:p>
      </dsp:txBody>
      <dsp:txXfrm>
        <a:off x="0" y="3569039"/>
        <a:ext cx="10515600" cy="780818"/>
      </dsp:txXfrm>
    </dsp:sp>
    <dsp:sp modelId="{6352DE94-E8FF-4C8B-BAE7-C8EB4D274105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10 events in 10 cities .</a:t>
          </a:r>
          <a:endParaRPr lang="en-US" sz="2700" kern="1200" dirty="0"/>
        </a:p>
      </dsp:txBody>
      <dsp:txXfrm rot="10800000">
        <a:off x="0" y="2379853"/>
        <a:ext cx="10515600" cy="1200899"/>
      </dsp:txXfrm>
    </dsp:sp>
    <dsp:sp modelId="{16ACF73F-9D57-4010-9834-349085566191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Investor education initiative in ass with Birla MF</a:t>
          </a:r>
          <a:endParaRPr lang="en-US" sz="2700" kern="1200" dirty="0"/>
        </a:p>
      </dsp:txBody>
      <dsp:txXfrm rot="10800000">
        <a:off x="0" y="1190666"/>
        <a:ext cx="10515600" cy="1200899"/>
      </dsp:txXfrm>
    </dsp:sp>
    <dsp:sp modelId="{20087BC6-51B2-4946-BA9A-8A1307950B2E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Sakal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Samriddhi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Abhiyan</a:t>
          </a:r>
          <a:endParaRPr lang="en-US" sz="2700" kern="1200" dirty="0"/>
        </a:p>
      </dsp:txBody>
      <dsp:txXfrm rot="10800000">
        <a:off x="0" y="1479"/>
        <a:ext cx="10515600" cy="12008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1D0A-4586-489F-A718-BA57434A8F03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00A1-1201-4E96-82EA-09EF4104A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1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00A1-1201-4E96-82EA-09EF4104AB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8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7298D-DF6B-44CF-836A-FCE99453AA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310E6-2268-4E87-B70B-B791EA1674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1907B-4337-4D6E-A5D6-8958BE777E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ABB0F9-ACFC-4AE9-BAE1-27D4B987A7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7F0C0C-1AD9-4A85-985D-1EAA39140B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1796C-F524-44A6-A432-4CAB9216F9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BA307-1078-412A-ACD2-2DFF349813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E1E86-2078-4A2F-BE0E-F204B8B7F8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1D5774-7F82-4BBD-932E-130327EFC2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50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5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86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06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2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4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6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5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5310-9936-4952-A7B2-80C40E2E29E7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7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5" Type="http://schemas.openxmlformats.org/officeDocument/2006/relationships/image" Target="../media/image19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00" y="114299"/>
            <a:ext cx="4683125" cy="1943101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CTC</a:t>
            </a:r>
            <a:b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FY : 2016-17</a:t>
            </a:r>
            <a: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8900" y="2159000"/>
            <a:ext cx="4683125" cy="4559299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" y="2621280"/>
            <a:ext cx="4038600" cy="34442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7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sz="2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66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Integrated A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nnual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l"/>
            <a:r>
              <a:rPr lang="en-US" sz="66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perating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l"/>
            <a:r>
              <a:rPr lang="en-US" sz="66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</a:t>
            </a:r>
            <a:r>
              <a:rPr lang="en-US" sz="44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lan….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114299"/>
            <a:ext cx="6878033" cy="660400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</p:pic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4" cstate="print"/>
          <a:srcRect l="4118" t="10539" r="4118" b="24466"/>
          <a:stretch>
            <a:fillRect/>
          </a:stretch>
        </p:blipFill>
        <p:spPr>
          <a:xfrm>
            <a:off x="9372599" y="5732992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207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354" y="182879"/>
            <a:ext cx="11713698" cy="1393825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Sakal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Salute to Mumbai Police</a:t>
            </a:r>
            <a: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</a:b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1256" y="1730375"/>
            <a:ext cx="11910744" cy="4852988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2566" y="1744395"/>
            <a:ext cx="7444154" cy="3291839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7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Since </a:t>
            </a:r>
            <a:r>
              <a:rPr lang="en-US" sz="2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June 2017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8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Sakal</a:t>
            </a:r>
            <a:r>
              <a:rPr lang="en-US" sz="2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will provided 50 Junctions in Mumbai Sponsored  stalls with Solar  fans ,water cooler with grand event with the Commissioner of Mumbai. This will be the social event of </a:t>
            </a:r>
            <a:r>
              <a:rPr lang="en-US" sz="28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Sakal</a:t>
            </a:r>
            <a:r>
              <a:rPr lang="en-US" sz="2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.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8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50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D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0623" y="1928293"/>
            <a:ext cx="4178105" cy="3129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D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5204" y="5111258"/>
            <a:ext cx="1656579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D2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2424" y="5100638"/>
            <a:ext cx="1371600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D2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1736" y="5100637"/>
            <a:ext cx="1371600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C:\Users\sakal\Desktop\traffic police booth - Google Search_files\outdoor_metal_furniture1bi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0168" y="1843547"/>
            <a:ext cx="4581831" cy="3760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1506538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Booklet &amp; Event on Road Safety Week</a:t>
            </a:r>
            <a: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</a:b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563" y="1773238"/>
            <a:ext cx="11718925" cy="4852987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686" y="2096085"/>
            <a:ext cx="6684500" cy="2926081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7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7th January 2017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We have planned special booklet &amp; event with circulation drive for this event.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3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10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254" y="5218113"/>
            <a:ext cx="37290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1-image1.jpg"/>
          <p:cNvPicPr>
            <a:picLocks noChangeAspect="1"/>
          </p:cNvPicPr>
          <p:nvPr/>
        </p:nvPicPr>
        <p:blipFill>
          <a:blip r:embed="rId5" cstate="print"/>
          <a:srcRect r="23895"/>
          <a:stretch>
            <a:fillRect/>
          </a:stretch>
        </p:blipFill>
        <p:spPr>
          <a:xfrm>
            <a:off x="7451403" y="1988757"/>
            <a:ext cx="4324151" cy="3258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168275"/>
            <a:ext cx="11747500" cy="1435100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r>
              <a:rPr lang="en-US" sz="44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Healthy Baby Competition</a:t>
            </a:r>
            <a:br>
              <a:rPr lang="en-US" sz="44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</a:br>
            <a:endParaRPr lang="en-US" sz="4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10699" y="1716967"/>
            <a:ext cx="11718925" cy="4852987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2368" y="2039815"/>
            <a:ext cx="6780629" cy="3291839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15th November 2016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We have plan Healthy baby competition in Thane. We will call 200 kids with 400 parents in AC hall with play games etc.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5 L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S1.jpg"/>
          <p:cNvPicPr>
            <a:picLocks noChangeAspect="1"/>
          </p:cNvPicPr>
          <p:nvPr/>
        </p:nvPicPr>
        <p:blipFill>
          <a:blip r:embed="rId4" cstate="print"/>
          <a:srcRect l="7500" r="5269" b="8014"/>
          <a:stretch>
            <a:fillRect/>
          </a:stretch>
        </p:blipFill>
        <p:spPr>
          <a:xfrm>
            <a:off x="7455880" y="1918863"/>
            <a:ext cx="4339031" cy="3264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D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948" y="4950875"/>
            <a:ext cx="1520263" cy="1520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1506538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Yanda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Kartavya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Aahe</a:t>
            </a:r>
            <a: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</a:b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563" y="1773238"/>
            <a:ext cx="11718925" cy="4852987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4234" y="1955409"/>
            <a:ext cx="7174523" cy="3938953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7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5th December 2016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We will have plan a Wedding special GNP supplement with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Vadhu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Var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guidelines event.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4 Pgs. GNP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5 L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6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D2.jpg"/>
          <p:cNvPicPr>
            <a:picLocks noChangeAspect="1"/>
          </p:cNvPicPr>
          <p:nvPr/>
        </p:nvPicPr>
        <p:blipFill>
          <a:blip r:embed="rId4" cstate="print"/>
          <a:srcRect r="10452"/>
          <a:stretch>
            <a:fillRect/>
          </a:stretch>
        </p:blipFill>
        <p:spPr>
          <a:xfrm>
            <a:off x="450167" y="5377147"/>
            <a:ext cx="1059616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2" name="Picture 11" descr="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531" y="5382079"/>
            <a:ext cx="1071458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3" name="Picture 12" descr="D4.jpg"/>
          <p:cNvPicPr>
            <a:picLocks noChangeAspect="1"/>
          </p:cNvPicPr>
          <p:nvPr/>
        </p:nvPicPr>
        <p:blipFill>
          <a:blip r:embed="rId6" cstate="print"/>
          <a:srcRect t="57578"/>
          <a:stretch>
            <a:fillRect/>
          </a:stretch>
        </p:blipFill>
        <p:spPr>
          <a:xfrm>
            <a:off x="7675093" y="1969470"/>
            <a:ext cx="4110223" cy="3255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873125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Ganapati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Aaras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Pustika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 &amp; Competition </a:t>
            </a: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0988" y="1209675"/>
            <a:ext cx="11718925" cy="5402263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6775" y="1378634"/>
            <a:ext cx="7413674" cy="3474720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September 2016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We will give the how to decorate the home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Ganesh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Dekhawa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in our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Pustika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. We can arrange the competition of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Gharcha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Ganapati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Competition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5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D7.jpg"/>
          <p:cNvPicPr>
            <a:picLocks noChangeAspect="1"/>
          </p:cNvPicPr>
          <p:nvPr/>
        </p:nvPicPr>
        <p:blipFill>
          <a:blip r:embed="rId4" cstate="print"/>
          <a:srcRect l="13097" t="2812" r="13272" b="5914"/>
          <a:stretch>
            <a:fillRect/>
          </a:stretch>
        </p:blipFill>
        <p:spPr>
          <a:xfrm>
            <a:off x="8468753" y="1350495"/>
            <a:ext cx="3432428" cy="419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51" name="Graphics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8213" y="5216525"/>
            <a:ext cx="669925" cy="233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Title 3"/>
          <p:cNvSpPr txBox="1">
            <a:spLocks/>
          </p:cNvSpPr>
          <p:nvPr/>
        </p:nvSpPr>
        <p:spPr bwMode="auto">
          <a:xfrm>
            <a:off x="8469313" y="1377950"/>
            <a:ext cx="3333750" cy="63341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rmAutofit fontScale="25000" lnSpcReduction="20000"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b="1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8000" b="1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  <a:cs typeface="David" panose="020E0502060401010101" pitchFamily="34" charset="-79"/>
              </a:rPr>
              <a:t>GANAPATI  AARAS PUSTIKA</a:t>
            </a:r>
            <a:endParaRPr lang="en-US" sz="8000" b="1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15" name="Picture 14" descr="D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089" y="5375322"/>
            <a:ext cx="195814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D1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5769" y="5365360"/>
            <a:ext cx="1504561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D1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6925" y="5360816"/>
            <a:ext cx="1525964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D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1493" y="5361256"/>
            <a:ext cx="114300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873125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Diwali</a:t>
            </a: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Magazine</a:t>
            </a: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" y="1237810"/>
            <a:ext cx="11774658" cy="5402263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4911" y="1378635"/>
            <a:ext cx="8074855" cy="2715064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October 2016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This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willl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be the revenue making Magazine with the help of our reporters from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Diwali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festival.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20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D16.jpg"/>
          <p:cNvPicPr>
            <a:picLocks noChangeAspect="1"/>
          </p:cNvPicPr>
          <p:nvPr/>
        </p:nvPicPr>
        <p:blipFill>
          <a:blip r:embed="rId4" cstate="print"/>
          <a:srcRect r="50754" b="368"/>
          <a:stretch>
            <a:fillRect/>
          </a:stretch>
        </p:blipFill>
        <p:spPr>
          <a:xfrm>
            <a:off x="9284678" y="1336795"/>
            <a:ext cx="2546252" cy="4216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23" name="Graphics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25150" y="1431925"/>
            <a:ext cx="1014413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24" name="Picture 11" descr="D18.jpg"/>
          <p:cNvPicPr>
            <a:picLocks noChangeAspect="1"/>
          </p:cNvPicPr>
          <p:nvPr/>
        </p:nvPicPr>
        <p:blipFill>
          <a:blip r:embed="rId6" cstate="print"/>
          <a:srcRect l="34505" t="45775" r="3711" b="20425"/>
          <a:stretch>
            <a:fillRect/>
          </a:stretch>
        </p:blipFill>
        <p:spPr bwMode="auto">
          <a:xfrm>
            <a:off x="10521950" y="1843088"/>
            <a:ext cx="1252538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873125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9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Thane Festival Event &amp; Supplement </a:t>
            </a: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0988" y="1209675"/>
            <a:ext cx="11718925" cy="5402263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8640" y="2236763"/>
            <a:ext cx="5542671" cy="1927273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5th March 2017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Thane Festival event &amp; supplement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 15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T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3854" y="1478771"/>
            <a:ext cx="5626849" cy="3332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1356799"/>
              </p:ext>
            </p:extLst>
          </p:nvPr>
        </p:nvGraphicFramePr>
        <p:xfrm>
          <a:off x="459740" y="2831465"/>
          <a:ext cx="111633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2172459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Projection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Hike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Clients  ( Deals)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-5442" y="157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949740"/>
              </p:ext>
            </p:extLst>
          </p:nvPr>
        </p:nvGraphicFramePr>
        <p:xfrm>
          <a:off x="1587500" y="1916006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Revenue to be generated from missing clients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0200" y="1152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Revenue Generated From Missing Clients….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5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 smtClean="0">
                <a:solidFill>
                  <a:schemeClr val="accent5">
                    <a:lumMod val="75000"/>
                  </a:schemeClr>
                </a:solidFill>
              </a:rPr>
              <a:t>Thank  You</a:t>
            </a:r>
            <a:endParaRPr lang="en-US" sz="96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Bifurcation of revenue projection ( Sakal + other publications.)</a:t>
            </a:r>
            <a:endParaRPr lang="en-US" sz="2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98782" y="157412"/>
          <a:ext cx="493776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 2016 ( Rs. In </a:t>
                      </a:r>
                      <a:r>
                        <a:rPr lang="en-US" dirty="0" err="1" smtClean="0"/>
                        <a:t>Lacs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2016 2017</a:t>
                      </a:r>
                    </a:p>
                    <a:p>
                      <a:r>
                        <a:rPr lang="en-US" dirty="0" smtClean="0"/>
                        <a:t>( Rs. In </a:t>
                      </a:r>
                      <a:r>
                        <a:rPr lang="en-US" dirty="0" err="1" smtClean="0"/>
                        <a:t>Lacs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</a:p>
                    <a:p>
                      <a:r>
                        <a:rPr lang="en-US" dirty="0" smtClean="0"/>
                        <a:t> ( IN </a:t>
                      </a:r>
                      <a:r>
                        <a:rPr lang="en-US" dirty="0" err="1" smtClean="0"/>
                        <a:t>lacs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 sale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r>
                        <a:rPr lang="en-US" baseline="0" dirty="0" smtClean="0"/>
                        <a:t> initiatives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Deals </a:t>
                      </a:r>
                    </a:p>
                    <a:p>
                      <a:r>
                        <a:rPr lang="en-US" dirty="0" smtClean="0"/>
                        <a:t>( Multi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editions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Notice/Banking/AFR /Obituary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Publications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Grand 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Total projection  of Sakal Mumbai is </a:t>
            </a:r>
            <a:r>
              <a:rPr lang="en-US" sz="4000" b="1" dirty="0" smtClean="0"/>
              <a:t>Rs.10.05 </a:t>
            </a:r>
            <a:r>
              <a:rPr lang="en-US" sz="4000" b="1" dirty="0" smtClean="0"/>
              <a:t>CR.</a:t>
            </a:r>
          </a:p>
          <a:p>
            <a:endParaRPr lang="en-US" sz="4000" b="1" dirty="0" smtClean="0"/>
          </a:p>
          <a:p>
            <a:r>
              <a:rPr lang="en-US" sz="2400" b="1" dirty="0" smtClean="0"/>
              <a:t>( Projection of FY 2016- 2017)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1356799"/>
              </p:ext>
            </p:extLst>
          </p:nvPr>
        </p:nvGraphicFramePr>
        <p:xfrm>
          <a:off x="444500" y="1749425"/>
          <a:ext cx="111633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2172459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Projection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Hike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Hard Sale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-5442" y="157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6924027"/>
              </p:ext>
            </p:extLst>
          </p:nvPr>
        </p:nvGraphicFramePr>
        <p:xfrm>
          <a:off x="469900" y="4594225"/>
          <a:ext cx="111633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2172459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Projection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Hike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Special Initiatives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949740"/>
              </p:ext>
            </p:extLst>
          </p:nvPr>
        </p:nvGraphicFramePr>
        <p:xfrm>
          <a:off x="1694180" y="1214966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HARD SALE OVERVIEW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9551393"/>
              </p:ext>
            </p:extLst>
          </p:nvPr>
        </p:nvGraphicFramePr>
        <p:xfrm>
          <a:off x="1681480" y="3970866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NEW/SPECIAL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INITIATIVES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(Special Supplements (Above half page), Features, Booklets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0200" y="1152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HARD  SALE  STARTEGY….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5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00" y="114300"/>
            <a:ext cx="11882706" cy="1943100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ADVT. SALES TEAM</a:t>
            </a:r>
            <a: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8900" y="2159000"/>
            <a:ext cx="11826435" cy="4559300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1014" y="2363374"/>
            <a:ext cx="11310426" cy="3038620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72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 Bold" pitchFamily="34" charset="0"/>
                <a:cs typeface="David" panose="020E0502060401010101" pitchFamily="34" charset="-79"/>
              </a:rPr>
              <a:t>Special Initiatives</a:t>
            </a:r>
          </a:p>
          <a:p>
            <a:pPr fontAlgn="auto">
              <a:spcAft>
                <a:spcPts val="0"/>
              </a:spcAft>
              <a:defRPr/>
            </a:pPr>
            <a:endParaRPr lang="en-US" sz="48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rostile Bold" pitchFamily="34" charset="0"/>
              <a:cs typeface="David" panose="020E0502060401010101" pitchFamily="34" charset="-79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 Bold" pitchFamily="34" charset="0"/>
                <a:cs typeface="David" panose="020E0502060401010101" pitchFamily="34" charset="-79"/>
              </a:rPr>
              <a:t>Projected in year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 Bold" pitchFamily="34" charset="0"/>
                <a:cs typeface="David" panose="020E0502060401010101" pitchFamily="34" charset="-79"/>
              </a:rPr>
              <a:t>2016 - 2017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372599" y="5732992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Special Initiatives: Print + </a:t>
            </a:r>
            <a:r>
              <a:rPr lang="en-US" sz="3200" b="1" dirty="0" err="1" smtClean="0">
                <a:solidFill>
                  <a:srgbClr val="FF0000"/>
                </a:solidFill>
              </a:rPr>
              <a:t>Tv</a:t>
            </a:r>
            <a:r>
              <a:rPr lang="en-US" sz="3200" b="1" dirty="0" smtClean="0">
                <a:solidFill>
                  <a:srgbClr val="FF0000"/>
                </a:solidFill>
              </a:rPr>
              <a:t> + Online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844062"/>
          <a:ext cx="10515600" cy="533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3871" y="2883877"/>
            <a:ext cx="140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Reader</a:t>
            </a:r>
          </a:p>
          <a:p>
            <a:pPr algn="ctr"/>
            <a:r>
              <a:rPr lang="en-US" dirty="0" smtClean="0"/>
              <a:t>Connect</a:t>
            </a:r>
          </a:p>
          <a:p>
            <a:pPr algn="ctr"/>
            <a:r>
              <a:rPr lang="en-US" dirty="0" smtClean="0"/>
              <a:t> Initiative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4184" y="2307102"/>
            <a:ext cx="183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Arogya</a:t>
            </a:r>
            <a:r>
              <a:rPr lang="en-US" dirty="0" smtClean="0"/>
              <a:t> </a:t>
            </a:r>
            <a:r>
              <a:rPr lang="en-US" dirty="0" err="1" smtClean="0"/>
              <a:t>Sampada</a:t>
            </a:r>
            <a:endParaRPr lang="en-US" dirty="0"/>
          </a:p>
        </p:txBody>
      </p:sp>
      <p:pic>
        <p:nvPicPr>
          <p:cNvPr id="8" name="Picture 7" descr="Sakal Media Logo.jpg"/>
          <p:cNvPicPr>
            <a:picLocks noChangeAspect="1"/>
          </p:cNvPicPr>
          <p:nvPr/>
        </p:nvPicPr>
        <p:blipFill>
          <a:blip r:embed="rId7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Special Initiatives : Key Features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akal Media Logo.jpg"/>
          <p:cNvPicPr>
            <a:picLocks noChangeAspect="1"/>
          </p:cNvPicPr>
          <p:nvPr/>
        </p:nvPicPr>
        <p:blipFill>
          <a:blip r:embed="rId7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Initiatives : Key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275" y="168275"/>
            <a:ext cx="11817350" cy="1506538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Sakal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Samruddhi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Bachat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  <a:r>
              <a:rPr lang="en-US" sz="4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Abhiyan</a:t>
            </a:r>
            <a:r>
              <a:rPr lang="en-US" sz="4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( Birla Mutual fund)</a:t>
            </a:r>
            <a: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  <a:t/>
            </a:r>
            <a:br>
              <a:rPr lang="en-US" sz="4900" b="1" dirty="0" smtClean="0">
                <a:ln/>
                <a:solidFill>
                  <a:schemeClr val="bg1"/>
                </a:solidFill>
                <a:latin typeface="Candara" pitchFamily="34" charset="0"/>
                <a:cs typeface="David" panose="020E0502060401010101" pitchFamily="34" charset="-79"/>
              </a:rPr>
            </a:br>
            <a:endParaRPr lang="en-US" sz="49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563" y="1773238"/>
            <a:ext cx="11718925" cy="4852987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685" y="1308295"/>
            <a:ext cx="6979921" cy="3249637"/>
          </a:xfrm>
          <a:prstGeom prst="rect">
            <a:avLst/>
          </a:prstGeom>
          <a:noFill/>
        </p:spPr>
        <p:txBody>
          <a:bodyPr anchor="b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April to March 2016 – 2017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There will be the Investment guidelines events all over the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mumbai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, Nasik &amp; </a:t>
            </a:r>
            <a:r>
              <a:rPr lang="en-US" sz="3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Pune</a:t>
            </a: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3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cs typeface="David" panose="020E0502060401010101" pitchFamily="34" charset="-79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3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David" panose="020E0502060401010101" pitchFamily="34" charset="-79"/>
              </a:rPr>
              <a:t>Projected  Revenue: Rs. 50 L</a:t>
            </a:r>
          </a:p>
        </p:txBody>
      </p:sp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3" cstate="print"/>
          <a:srcRect l="4118" t="10539" r="4118" b="24466"/>
          <a:stretch>
            <a:fillRect/>
          </a:stretch>
        </p:blipFill>
        <p:spPr>
          <a:xfrm>
            <a:off x="9471074" y="5695183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D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2041" y="1943095"/>
            <a:ext cx="3917289" cy="3264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D2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738" y="4792663"/>
            <a:ext cx="3127375" cy="170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Initiatives : Key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618</Words>
  <Application>Microsoft Office PowerPoint</Application>
  <PresentationFormat>Custom</PresentationFormat>
  <Paragraphs>205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CTC FY : 2016-17 </vt:lpstr>
      <vt:lpstr>Bifurcation of revenue projection ( Sakal + other publications.)</vt:lpstr>
      <vt:lpstr>Slide 3</vt:lpstr>
      <vt:lpstr>ADVT. SALES TEAM </vt:lpstr>
      <vt:lpstr>Special Initiatives: Print + Tv + Online</vt:lpstr>
      <vt:lpstr>Special Initiatives : Key Features</vt:lpstr>
      <vt:lpstr>Special Initiatives : Key Features</vt:lpstr>
      <vt:lpstr>   Sakal Samruddhi Bachat Abhiyan ( Birla Mutual fund) </vt:lpstr>
      <vt:lpstr>Special Initiatives : Key Features</vt:lpstr>
      <vt:lpstr>   Sakal Salute to Mumbai Police </vt:lpstr>
      <vt:lpstr>   Booklet &amp; Event on Road Safety Week </vt:lpstr>
      <vt:lpstr>      Healthy Baby Competition </vt:lpstr>
      <vt:lpstr>   Yanda Kartavya Aahe </vt:lpstr>
      <vt:lpstr>  Ganapati Aaras Pustika  &amp; Competition </vt:lpstr>
      <vt:lpstr>  Diwali Magazine</vt:lpstr>
      <vt:lpstr>  Thane Festival Event &amp; Supplement </vt:lpstr>
      <vt:lpstr>Slide 17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sakal</dc:creator>
  <cp:lastModifiedBy>sakal</cp:lastModifiedBy>
  <cp:revision>78</cp:revision>
  <dcterms:created xsi:type="dcterms:W3CDTF">2016-03-09T16:52:54Z</dcterms:created>
  <dcterms:modified xsi:type="dcterms:W3CDTF">2016-03-29T03:19:06Z</dcterms:modified>
</cp:coreProperties>
</file>