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bf0740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bf0740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bf07406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bf07406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bf07406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bf07406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bf0740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bf0740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bf0740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bf0740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bf0740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bf0740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bf0740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bf0740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bf0740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bf0740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bf07406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bf07406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nt_(software)" TargetMode="External"/><Relationship Id="rId4" Type="http://schemas.openxmlformats.org/officeDocument/2006/relationships/hyperlink" Target="https://flake8.pycqa.org/en/latest/" TargetMode="External"/><Relationship Id="rId5" Type="http://schemas.openxmlformats.org/officeDocument/2006/relationships/hyperlink" Target="https://www.pylint.org/" TargetMode="External"/><Relationship Id="rId6" Type="http://schemas.openxmlformats.org/officeDocument/2006/relationships/hyperlink" Target="https://realpython.com/python-code-qualit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lpython.com/lessons/using-requirement-files/#:~:text=A%20requirements%20file%20is%20a,current%20projects%20dependencies%20to%20stdout%20." TargetMode="External"/><Relationship Id="rId4" Type="http://schemas.openxmlformats.org/officeDocument/2006/relationships/hyperlink" Target="https://pip.pypa.io/en/stable/user_guid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developer.mozilla.org/en-US/docs/Web/HTTP/Methods" TargetMode="External"/><Relationship Id="rId5" Type="http://schemas.openxmlformats.org/officeDocument/2006/relationships/hyperlink" Target="https://developer.mozilla.org/en-US/docs/Web/HTTP/Heade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idocjs.com/" TargetMode="External"/><Relationship Id="rId4" Type="http://schemas.openxmlformats.org/officeDocument/2006/relationships/hyperlink" Target="https://editor.swagger.io/?_ga=2.18693499.317229274.1632002925-276429150.1632002925&amp;_gac=1.58661208.1632002925.Cj0KCQjwnJaKBhDgARIsAHmvz6etbbRH85sf3wvjnmORs3Av_YYeqlirdeqQDP8ZFRvk8q3A7dsDaDQaAvPEEALw_w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to use flask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use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to use flask (kidding)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us do some python by combining what we didn’t learn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see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pep8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linting is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linters is good but not that good and i tend not to use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Flake8</a:t>
            </a:r>
            <a:r>
              <a:rPr lang="en"/>
              <a:t> is your good friend to navigate through python mess that you create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linters is out their such as </a:t>
            </a:r>
            <a:r>
              <a:rPr lang="en" u="sng">
                <a:solidFill>
                  <a:schemeClr val="hlink"/>
                </a:solidFill>
                <a:hlinkClick r:id="rId5"/>
              </a:rPr>
              <a:t>pylint</a:t>
            </a:r>
            <a:r>
              <a:rPr lang="en"/>
              <a:t>, also you could check the whole list under </a:t>
            </a:r>
            <a:r>
              <a:rPr lang="en" u="sng">
                <a:solidFill>
                  <a:schemeClr val="hlink"/>
                </a:solidFill>
                <a:hlinkClick r:id="rId6"/>
              </a:rPr>
              <a:t>realpython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file and package management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package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 exactly that we are talking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need such a thing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could help us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</a:t>
            </a:r>
            <a:r>
              <a:rPr lang="en"/>
              <a:t>requirements</a:t>
            </a:r>
            <a:r>
              <a:rPr lang="en"/>
              <a:t>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put it for a good use check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this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 good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use it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need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live without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RESTful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and shapes of Bla Bla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vs Stateless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</a:t>
            </a:r>
            <a:r>
              <a:rPr lang="en" u="sng">
                <a:solidFill>
                  <a:schemeClr val="hlink"/>
                </a:solidFill>
                <a:hlinkClick r:id="rId4"/>
              </a:rPr>
              <a:t>verbs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</a:t>
            </a:r>
            <a:r>
              <a:rPr lang="en" u="sng">
                <a:solidFill>
                  <a:schemeClr val="hlink"/>
                </a:solidFill>
                <a:hlinkClick r:id="rId5"/>
              </a:rPr>
              <a:t>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can i say this is Bla Bla and this is not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ask when designing a restful api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Domains / Resources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actions (verbs) should be applied to which domain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 Paths for resources that combines the domain with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input for every domain 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output for every domain 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function by the end of the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think in MVC to make your life easier to visualize ur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 after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project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mocking the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API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endpoint with empty implementation under controllers one function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models for the request and the response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repository for the controller one function at a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the controller to the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until you are done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restful API Design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APIDoc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Swagger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