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94660"/>
  </p:normalViewPr>
  <p:slideViewPr>
    <p:cSldViewPr snapToGrid="0">
      <p:cViewPr>
        <p:scale>
          <a:sx n="81" d="100"/>
          <a:sy n="81" d="100"/>
        </p:scale>
        <p:origin x="46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6115-7804-4049-BC7A-EF2E722D9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96CAF-7FAE-472C-B6F4-C9BC60E02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1EFF1-54E3-4E85-87FE-0708CADEC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2431-9FD8-4675-9CDA-86531FB975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2C5FB-C538-4A38-A55F-7FAB1B5F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32DE-6F56-4D10-891A-C2B409372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07C9-0714-456B-931D-9F4DFFDC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1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73B4-CF33-472A-A0BF-0116AC32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3B621-BD94-435B-907A-F7A91119C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16F8E-31CC-4925-86EE-03389B7A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2431-9FD8-4675-9CDA-86531FB975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6EB6C-7579-4C32-9D01-4EAA66A5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E2FC7-31A8-424E-8A12-9EF6AABE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07C9-0714-456B-931D-9F4DFFDC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7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3522C6-8C43-4F4D-9762-4879BE474F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BAB74-8A92-4023-AC8C-0FFE715FE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BFB8C-56E9-4CCA-83A7-05254715F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2431-9FD8-4675-9CDA-86531FB975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2C089-D50D-4EDA-935C-17178E97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457B2-861B-47E8-AE01-3314210B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07C9-0714-456B-931D-9F4DFFDC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1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77581-7B94-4888-8ED7-258EF8C41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8E01C-57E5-42D9-9A75-3C700C3B3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295CE-55F9-4746-9BCB-EEA690C76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2431-9FD8-4675-9CDA-86531FB975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6BA45-8EAA-4159-9159-2962132A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84D9D-558F-48CC-9ADD-37A6595B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07C9-0714-456B-931D-9F4DFFDC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4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6784-E6BE-44FE-9C2C-3BA0CC3CD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4CB40-AE40-483C-8973-408197F93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C4F4C-5F31-46C0-A4DF-07B34C7E8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2431-9FD8-4675-9CDA-86531FB975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226FF-9B37-47B0-99EE-8E87B35BC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4568-96FE-4BD3-8CE3-D085E37E8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07C9-0714-456B-931D-9F4DFFDC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1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1E3FA-5277-48FB-AB3F-55A4C7974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E3C84-D93C-418D-B854-0B0E9B3DD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0379B-C040-45EA-B7D5-752003127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CDE9E-F42B-4D90-B4D4-7EE4C3C5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2431-9FD8-4675-9CDA-86531FB975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709FD-7002-44C0-9990-9926D4ED0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9ECD9-7E0F-487D-A254-BC01B81CE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07C9-0714-456B-931D-9F4DFFDC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5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4350D-593F-4573-8FD9-D6200A62E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7CE58-16DD-45AA-B0A5-355E06B32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9E8FF-85DD-409E-B4C2-12B80DCFA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619458-D5B3-485B-9ACE-F14B77C9A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E42EDA-615D-4722-9A39-40928A09A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682F96-3F95-44BB-95B7-F401DFA4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2431-9FD8-4675-9CDA-86531FB975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F386D0-DFA8-4125-830A-798F69516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34150C-D1FD-433E-A338-367E79DC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07C9-0714-456B-931D-9F4DFFDC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7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7899B-76A3-46FE-B163-D244E520B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5E34E-66CF-481B-A0DB-B8482CBE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2431-9FD8-4675-9CDA-86531FB975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0F7DC1-E220-4AF1-8D6A-AB2ED7927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4A405-1AE7-4815-9275-02C330E4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07C9-0714-456B-931D-9F4DFFDC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BF5B50-C182-492E-9C0D-C680BAB85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2431-9FD8-4675-9CDA-86531FB975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A91747-5F66-4A15-AEAA-833498A52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F97BF-8A4C-47BF-BB70-5824475D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07C9-0714-456B-931D-9F4DFFDC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2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A932F-705E-4230-95E3-D90000C5F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A6999-DB6A-4A16-A2F5-AD4CAF0B7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5EDB7-FD11-4DCF-AE6C-8609F3E28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E73A2-3723-4191-9B2F-1528E180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2431-9FD8-4675-9CDA-86531FB975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EB4CA-FCA4-446B-ADD2-3F5EF165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2662-1972-4C4D-A4E6-C1543AFCF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07C9-0714-456B-931D-9F4DFFDC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0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1A8B-F468-4662-A6F5-93128FD19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6D5D45-C990-4349-969B-582BAC87D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6556C-4DB1-45B0-A66B-1E9DC3246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5186B-CCD4-402A-821C-29B9562B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2431-9FD8-4675-9CDA-86531FB975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7D721-110A-47F1-9638-34AFE12DA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A51EA-1439-4493-8601-D62EB447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07C9-0714-456B-931D-9F4DFFDC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8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2BA04B-1C49-4181-AF83-73E87EC24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EA4A3-643E-4EC0-8860-4544D8F87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2A181-E348-43A3-A469-D2BF2B7A19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22431-9FD8-4675-9CDA-86531FB975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FB058-0C77-4B1B-AA44-AF21F6DC2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525C4-31FF-4ED7-80D2-752B293BA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507C9-0714-456B-931D-9F4DFFDC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1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3938-A6B8-41D2-9C2C-E9C45520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FDCEB-29F4-48C2-BA23-B5BAD37E2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Control: </a:t>
            </a:r>
            <a:r>
              <a:rPr lang="en-US" b="1" dirty="0"/>
              <a:t>git</a:t>
            </a:r>
          </a:p>
          <a:p>
            <a:r>
              <a:rPr lang="en-US" dirty="0"/>
              <a:t>Interactive Development Environment (IDE): </a:t>
            </a:r>
            <a:r>
              <a:rPr lang="en-US" b="1" dirty="0"/>
              <a:t>Visual Studio Code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51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3938-A6B8-41D2-9C2C-E9C45520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FDCEB-29F4-48C2-BA23-B5BAD37E2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Repository: https://github.com/cap273/Wedding-Website</a:t>
            </a:r>
            <a:endParaRPr lang="en-US" b="1" dirty="0"/>
          </a:p>
          <a:p>
            <a:r>
              <a:rPr lang="en-US" dirty="0"/>
              <a:t>Website: katie-carlos.com</a:t>
            </a:r>
          </a:p>
        </p:txBody>
      </p:sp>
    </p:spTree>
    <p:extLst>
      <p:ext uri="{BB962C8B-B14F-4D97-AF65-F5344CB8AC3E}">
        <p14:creationId xmlns:p14="http://schemas.microsoft.com/office/powerpoint/2010/main" val="4047333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3938-A6B8-41D2-9C2C-E9C45520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Copy GitHub Repository Locally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FDCEB-29F4-48C2-BA23-B5BAD37E2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91400" cy="4351338"/>
          </a:xfrm>
        </p:spPr>
        <p:txBody>
          <a:bodyPr/>
          <a:lstStyle/>
          <a:p>
            <a:r>
              <a:rPr lang="en-US" dirty="0"/>
              <a:t>1a: Download and install Git</a:t>
            </a:r>
          </a:p>
          <a:p>
            <a:r>
              <a:rPr lang="en-US" dirty="0"/>
              <a:t>1b: Create folder for wedding website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79E6D7-24CB-4B60-BD17-8B96E0AF7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64" y="3640863"/>
            <a:ext cx="4529579" cy="21029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7876A5-950F-410B-8A50-8A3187887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580" y="1545611"/>
            <a:ext cx="3533590" cy="491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76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3938-A6B8-41D2-9C2C-E9C45520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FDCEB-29F4-48C2-BA23-B5BAD37E2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58386" cy="4351338"/>
          </a:xfrm>
        </p:spPr>
        <p:txBody>
          <a:bodyPr/>
          <a:lstStyle/>
          <a:p>
            <a:r>
              <a:rPr lang="en-US" dirty="0"/>
              <a:t>1c: Using Git Bash, copy GitHub Repository to computer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command is:</a:t>
            </a:r>
          </a:p>
          <a:p>
            <a:pPr marL="0" indent="0">
              <a:buNone/>
            </a:pPr>
            <a:r>
              <a:rPr lang="en-US" dirty="0"/>
              <a:t>git clone https://github.com/cap273/Wedding-Website.git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4AD214-5D63-46AE-913C-786CA72A8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528" y="263354"/>
            <a:ext cx="7236808" cy="31245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BE3F61-D848-4220-9C2E-0365BB88D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868" y="3489666"/>
            <a:ext cx="6592932" cy="328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81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3938-A6B8-41D2-9C2C-E9C45520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Make Changes to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FDCEB-29F4-48C2-BA23-B5BAD37E2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91400" cy="4351338"/>
          </a:xfrm>
        </p:spPr>
        <p:txBody>
          <a:bodyPr/>
          <a:lstStyle/>
          <a:p>
            <a:r>
              <a:rPr lang="en-US" dirty="0"/>
              <a:t>2a: Open wedding website folder with Visual Studio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2F8E50-F3DE-439A-A090-DE42E3552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635" y="2712793"/>
            <a:ext cx="2349078" cy="38482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BEE9D2-B875-4371-B3F9-B336733DD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316" y="2825801"/>
            <a:ext cx="7466454" cy="335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70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3938-A6B8-41D2-9C2C-E9C45520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(cont.): Make Changes to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FDCEB-29F4-48C2-BA23-B5BAD37E2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91400" cy="4351338"/>
          </a:xfrm>
        </p:spPr>
        <p:txBody>
          <a:bodyPr/>
          <a:lstStyle/>
          <a:p>
            <a:r>
              <a:rPr lang="en-US" dirty="0"/>
              <a:t>2b: Make changes to index.html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B95531-1643-4BE7-981B-070F6EADB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464" y="2361415"/>
            <a:ext cx="6792548" cy="418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11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3938-A6B8-41D2-9C2C-E9C45520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(cont.): Make Changes to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FDCEB-29F4-48C2-BA23-B5BAD37E2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91400" cy="4351338"/>
          </a:xfrm>
        </p:spPr>
        <p:txBody>
          <a:bodyPr/>
          <a:lstStyle/>
          <a:p>
            <a:r>
              <a:rPr lang="en-US" dirty="0"/>
              <a:t>2c: View Changes Locally by opening index.html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236595-DB45-4A6D-98F1-80628D6D3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720" y="2599605"/>
            <a:ext cx="5639880" cy="389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66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3938-A6B8-41D2-9C2C-E9C45520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Publish Changes to Live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FDCEB-29F4-48C2-BA23-B5BAD37E2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89342" cy="4351338"/>
          </a:xfrm>
        </p:spPr>
        <p:txBody>
          <a:bodyPr/>
          <a:lstStyle/>
          <a:p>
            <a:r>
              <a:rPr lang="en-US" dirty="0"/>
              <a:t>3a: Using Git Bash, enter the folder with the wedding files, and then execute the following commands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3FC74D-B8B3-42BA-9F9A-A2221BAAD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542" y="1825625"/>
            <a:ext cx="5904455" cy="431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9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3938-A6B8-41D2-9C2C-E9C45520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(cont.): Publish Changes to Live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FDCEB-29F4-48C2-BA23-B5BAD37E2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89342" cy="4351338"/>
          </a:xfrm>
        </p:spPr>
        <p:txBody>
          <a:bodyPr/>
          <a:lstStyle/>
          <a:p>
            <a:r>
              <a:rPr lang="en-US" dirty="0"/>
              <a:t>3b: Wait a minute or two, and then check live website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3B348-7287-4538-9396-8FDA54761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346" y="1182679"/>
            <a:ext cx="6464536" cy="563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99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191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Tools</vt:lpstr>
      <vt:lpstr>Relevant URLs</vt:lpstr>
      <vt:lpstr>Step 1: Copy GitHub Repository Locally</vt:lpstr>
      <vt:lpstr>Step 1 (cont)</vt:lpstr>
      <vt:lpstr>Step 2: Make Changes to Website</vt:lpstr>
      <vt:lpstr>Step 2 (cont.): Make Changes to Website</vt:lpstr>
      <vt:lpstr>Step 2 (cont.): Make Changes to Website</vt:lpstr>
      <vt:lpstr>Step 3: Publish Changes to Live Website</vt:lpstr>
      <vt:lpstr>Step 3 (cont.): Publish Changes to Live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</dc:title>
  <dc:creator>Carlos Patiño</dc:creator>
  <cp:lastModifiedBy>Carlos Patiño</cp:lastModifiedBy>
  <cp:revision>1</cp:revision>
  <dcterms:created xsi:type="dcterms:W3CDTF">2021-09-22T23:08:25Z</dcterms:created>
  <dcterms:modified xsi:type="dcterms:W3CDTF">2021-09-22T23:27:45Z</dcterms:modified>
</cp:coreProperties>
</file>