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sldIdLst>
    <p:sldId id="256" r:id="rId5"/>
    <p:sldId id="257" r:id="rId6"/>
    <p:sldId id="258" r:id="rId7"/>
    <p:sldId id="264" r:id="rId8"/>
    <p:sldId id="268" r:id="rId9"/>
    <p:sldId id="269" r:id="rId10"/>
    <p:sldId id="270" r:id="rId11"/>
    <p:sldId id="265" r:id="rId12"/>
    <p:sldId id="266" r:id="rId13"/>
    <p:sldId id="267" r:id="rId14"/>
    <p:sldId id="263" r:id="rId1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8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" t="29825" r="6466" b="7490"/>
          <a:stretch/>
        </p:blipFill>
        <p:spPr>
          <a:xfrm>
            <a:off x="2181600" y="2786400"/>
            <a:ext cx="4780800" cy="318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0" y="786150"/>
            <a:ext cx="82677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0"/>
            <a:ext cx="2844000" cy="94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84275" y="2448600"/>
            <a:ext cx="6775450" cy="51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hr-HR" dirty="0" smtClean="0"/>
              <a:t>Ime i Prezime predavača</a:t>
            </a:r>
            <a:endParaRPr lang="hr-H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84275" y="1821601"/>
            <a:ext cx="6775450" cy="511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hr-HR" dirty="0" smtClean="0"/>
              <a:t>Naslov prezentacije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7097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3065"/>
            <a:ext cx="7886700" cy="5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2822575"/>
            <a:ext cx="7886700" cy="3240088"/>
          </a:xfrm>
          <a:prstGeom prst="rect">
            <a:avLst/>
          </a:prstGeom>
        </p:spPr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0"/>
            <a:ext cx="2844000" cy="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2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2" y="1749601"/>
            <a:ext cx="7730550" cy="6192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592" y="2656800"/>
            <a:ext cx="3809257" cy="3520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092" y="2656800"/>
            <a:ext cx="3809257" cy="3520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0"/>
            <a:ext cx="2844000" cy="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99698"/>
            <a:ext cx="7886700" cy="53868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788550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0"/>
            <a:ext cx="2844000" cy="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58" y="-55940"/>
            <a:ext cx="3366630" cy="10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7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58" y="-55940"/>
            <a:ext cx="3366630" cy="10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0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58" y="-55940"/>
            <a:ext cx="3366630" cy="1069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2827338"/>
            <a:ext cx="6613525" cy="54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hr-HR" dirty="0" smtClean="0"/>
              <a:t>Hvala na pažnji!</a:t>
            </a:r>
            <a:endParaRPr lang="hr-H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1425" y="3451225"/>
            <a:ext cx="6661150" cy="527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r-HR" dirty="0" err="1" smtClean="0"/>
              <a:t>Thank</a:t>
            </a:r>
            <a:r>
              <a:rPr lang="hr-HR" dirty="0" smtClean="0"/>
              <a:t> </a:t>
            </a:r>
            <a:r>
              <a:rPr lang="hr-HR" dirty="0" err="1" smtClean="0"/>
              <a:t>you</a:t>
            </a:r>
            <a:r>
              <a:rPr lang="hr-HR" dirty="0" smtClean="0"/>
              <a:t> for </a:t>
            </a:r>
            <a:r>
              <a:rPr lang="hr-HR" dirty="0" err="1" smtClean="0"/>
              <a:t>your</a:t>
            </a:r>
            <a:r>
              <a:rPr lang="hr-HR" dirty="0" smtClean="0"/>
              <a:t> </a:t>
            </a:r>
            <a:r>
              <a:rPr lang="hr-HR" dirty="0" err="1" smtClean="0"/>
              <a:t>attention</a:t>
            </a:r>
            <a:r>
              <a:rPr lang="hr-HR" dirty="0" smtClean="0"/>
              <a:t>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9974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97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troopers.tk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1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Poslovni plan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09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68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r-HR" sz="1600" dirty="0" smtClean="0"/>
              <a:t>by</a:t>
            </a:r>
          </a:p>
          <a:p>
            <a:r>
              <a:rPr lang="hr-HR" sz="3600" b="1" dirty="0" err="1" smtClean="0"/>
              <a:t>Three</a:t>
            </a:r>
            <a:r>
              <a:rPr lang="hr-HR" sz="3600" b="1" dirty="0" smtClean="0"/>
              <a:t> </a:t>
            </a:r>
            <a:r>
              <a:rPr lang="hr-HR" sz="3600" b="1" dirty="0" err="1" smtClean="0"/>
              <a:t>Codetroopers</a:t>
            </a:r>
            <a:endParaRPr lang="hr-HR" sz="3600" b="1" dirty="0" smtClean="0"/>
          </a:p>
          <a:p>
            <a:r>
              <a:rPr lang="hr-HR" dirty="0" smtClean="0"/>
              <a:t>Ante Barić</a:t>
            </a:r>
            <a:endParaRPr lang="hr-HR" dirty="0" smtClean="0"/>
          </a:p>
          <a:p>
            <a:r>
              <a:rPr lang="hr-HR" dirty="0" smtClean="0"/>
              <a:t>Mario Tuđan</a:t>
            </a:r>
            <a:endParaRPr lang="hr-HR" dirty="0" smtClean="0"/>
          </a:p>
          <a:p>
            <a:r>
              <a:rPr lang="hr-HR" dirty="0" smtClean="0"/>
              <a:t>Ivan </a:t>
            </a:r>
            <a:r>
              <a:rPr lang="hr-HR" dirty="0" err="1" smtClean="0"/>
              <a:t>Sušec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84274" y="1821601"/>
            <a:ext cx="7164197" cy="511199"/>
          </a:xfrm>
        </p:spPr>
        <p:txBody>
          <a:bodyPr/>
          <a:lstStyle/>
          <a:p>
            <a:r>
              <a:rPr lang="hr-HR" sz="4400" dirty="0" smtClean="0"/>
              <a:t>ER Scheduler / Olive Manager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10168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Arhitektura rješenja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 smtClean="0"/>
              <a:t>Web: MVC, </a:t>
            </a:r>
            <a:r>
              <a:rPr lang="hr-HR" dirty="0" err="1" smtClean="0"/>
              <a:t>Yii</a:t>
            </a:r>
            <a:r>
              <a:rPr lang="hr-HR" dirty="0" smtClean="0"/>
              <a:t> </a:t>
            </a:r>
          </a:p>
          <a:p>
            <a:r>
              <a:rPr lang="hr-HR" dirty="0" smtClean="0"/>
              <a:t>Mobile: MVP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68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Prezentacija rješenja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sz="3600" dirty="0" smtClean="0">
                <a:hlinkClick r:id="rId2"/>
              </a:rPr>
              <a:t>http://codetroopers.tk/</a:t>
            </a:r>
            <a:endParaRPr lang="hr-HR" sz="3600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09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88" y="0"/>
            <a:ext cx="3857625" cy="6858000"/>
          </a:xfrm>
          <a:prstGeom prst="rect">
            <a:avLst/>
          </a:prstGeom>
        </p:spPr>
      </p:pic>
      <p:sp>
        <p:nvSpPr>
          <p:cNvPr id="8" name="Text Placeholder 1"/>
          <p:cNvSpPr>
            <a:spLocks noGrp="1"/>
          </p:cNvSpPr>
          <p:nvPr>
            <p:ph type="body" idx="1"/>
          </p:nvPr>
        </p:nvSpPr>
        <p:spPr>
          <a:xfrm>
            <a:off x="5690048" y="2349720"/>
            <a:ext cx="3299406" cy="587336"/>
          </a:xfrm>
        </p:spPr>
        <p:txBody>
          <a:bodyPr/>
          <a:lstStyle/>
          <a:p>
            <a:r>
              <a:rPr lang="hr-HR" dirty="0" smtClean="0"/>
              <a:t>Android 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6641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88" y="0"/>
            <a:ext cx="3857625" cy="6858000"/>
          </a:xfrm>
          <a:prstGeom prst="rect">
            <a:avLst/>
          </a:prstGeom>
        </p:spPr>
      </p:pic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5690048" y="2349720"/>
            <a:ext cx="3299406" cy="587336"/>
          </a:xfrm>
        </p:spPr>
        <p:txBody>
          <a:bodyPr/>
          <a:lstStyle/>
          <a:p>
            <a:r>
              <a:rPr lang="hr-HR" dirty="0" smtClean="0"/>
              <a:t>Android 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62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88" y="0"/>
            <a:ext cx="3857625" cy="6858000"/>
          </a:xfrm>
          <a:prstGeom prst="rect">
            <a:avLst/>
          </a:prstGeom>
        </p:spPr>
      </p:pic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5690048" y="2349720"/>
            <a:ext cx="3299406" cy="587336"/>
          </a:xfrm>
        </p:spPr>
        <p:txBody>
          <a:bodyPr/>
          <a:lstStyle/>
          <a:p>
            <a:r>
              <a:rPr lang="hr-HR" dirty="0" smtClean="0"/>
              <a:t>Android aplikacija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7269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Nedovršenost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Što vam je sve ostalo da dovršite </a:t>
            </a:r>
            <a:r>
              <a:rPr lang="hr-HR" dirty="0" smtClean="0"/>
              <a:t>aplikaciju?</a:t>
            </a:r>
          </a:p>
          <a:p>
            <a:endParaRPr lang="hr-HR" dirty="0" smtClean="0"/>
          </a:p>
          <a:p>
            <a:r>
              <a:rPr lang="hr-HR" dirty="0" smtClean="0"/>
              <a:t>Nije u potpunosti optimiziran algoritam za raspoređivanje djelatnika</a:t>
            </a:r>
          </a:p>
          <a:p>
            <a:r>
              <a:rPr lang="hr-HR" dirty="0" smtClean="0"/>
              <a:t>Nema naprednijih vrsta filtriranja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09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Nadogradnja aplikacije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Kako biste unaprijedili aplikaciju</a:t>
            </a:r>
            <a:r>
              <a:rPr lang="hr-HR" dirty="0" smtClean="0"/>
              <a:t>?</a:t>
            </a:r>
          </a:p>
          <a:p>
            <a:endParaRPr lang="en-US" dirty="0"/>
          </a:p>
          <a:p>
            <a:r>
              <a:rPr lang="hr-HR" dirty="0" smtClean="0"/>
              <a:t>Dodali bi mogućnost automatskog pridjeljivanja hitnih slučajeva određenim djelatnicima koristeći sličan algoritam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09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0F51B6EB9DD48A62AA20B200AB4D4" ma:contentTypeVersion="0" ma:contentTypeDescription="Create a new document." ma:contentTypeScope="" ma:versionID="c603f35b07f7d3c956502e24f96e3d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CBACC2-65BE-4138-BFCE-5B06BA8E6D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55AD8F-6659-4EAD-AC37-41752F14C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9C9D19-0270-49B7-B90C-FA168EE4ED6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83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Mance</dc:creator>
  <cp:lastModifiedBy>Mario Tuđan</cp:lastModifiedBy>
  <cp:revision>51</cp:revision>
  <dcterms:created xsi:type="dcterms:W3CDTF">2016-01-28T14:34:31Z</dcterms:created>
  <dcterms:modified xsi:type="dcterms:W3CDTF">2016-04-10T07:19:52Z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0x01010048A0F51B6EB9DD48A62AA20B200AB4D4</vt:lpwstr>
  </property>
</Properties>
</file>