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7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05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0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F0C5-DDFF-4056-B71B-7068779490AB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7B71-E21F-4210-B069-2A6ABFAE71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geerlingguy/nodejs" TargetMode="External"/><Relationship Id="rId2" Type="http://schemas.openxmlformats.org/officeDocument/2006/relationships/hyperlink" Target="https://galaxy.ansib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laxy.ansible.com/geerlingguy/glusterfs" TargetMode="External"/><Relationship Id="rId4" Type="http://schemas.openxmlformats.org/officeDocument/2006/relationships/hyperlink" Target="https://galaxy.ansible.com/atosatto/docker-swa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(et un peu </a:t>
            </a:r>
            <a:r>
              <a:rPr lang="fr-FR" dirty="0" err="1" smtClean="0"/>
              <a:t>packer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3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est un logiciel de configuration et de gestion des ordinateurs.</a:t>
            </a:r>
          </a:p>
          <a:p>
            <a:r>
              <a:rPr lang="fr-FR" dirty="0" smtClean="0"/>
              <a:t>Il est</a:t>
            </a:r>
          </a:p>
          <a:p>
            <a:pPr lvl="1"/>
            <a:r>
              <a:rPr lang="fr-FR" dirty="0" smtClean="0"/>
              <a:t>Idempotent (peut être exécuté plusieurs fois sans effet de bord ; effet identique à chaque </a:t>
            </a:r>
            <a:r>
              <a:rPr lang="fr-FR" dirty="0" err="1" smtClean="0"/>
              <a:t>execution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Sans agent (le minimum est sur un serveur est : un OS, un accès </a:t>
            </a:r>
            <a:r>
              <a:rPr lang="fr-FR" dirty="0" err="1" smtClean="0"/>
              <a:t>ssh</a:t>
            </a:r>
            <a:r>
              <a:rPr lang="fr-FR" dirty="0" smtClean="0"/>
              <a:t>, et </a:t>
            </a:r>
            <a:r>
              <a:rPr lang="fr-FR" dirty="0" smtClean="0"/>
              <a:t>python, </a:t>
            </a:r>
            <a:r>
              <a:rPr lang="fr-FR" dirty="0" err="1" smtClean="0"/>
              <a:t>winrm</a:t>
            </a:r>
            <a:r>
              <a:rPr lang="fr-FR" dirty="0" smtClean="0"/>
              <a:t> pour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Il utilise le protocole SSH pour configurer les clients Linux à distance.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4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Local : la machine sur laquelle </a:t>
            </a:r>
            <a:r>
              <a:rPr lang="fr-FR" dirty="0" err="1" smtClean="0"/>
              <a:t>Ansible</a:t>
            </a:r>
            <a:r>
              <a:rPr lang="fr-FR" dirty="0" smtClean="0"/>
              <a:t> est installée. </a:t>
            </a:r>
            <a:r>
              <a:rPr lang="fr-FR" dirty="0" err="1" smtClean="0"/>
              <a:t>Ansible</a:t>
            </a:r>
            <a:r>
              <a:rPr lang="fr-FR" dirty="0" smtClean="0"/>
              <a:t> étant </a:t>
            </a:r>
            <a:r>
              <a:rPr lang="fr-FR" dirty="0" err="1" smtClean="0"/>
              <a:t>agentless</a:t>
            </a:r>
            <a:r>
              <a:rPr lang="fr-FR" dirty="0" smtClean="0"/>
              <a:t>, aucun logiciel n’est déployé sur les serveurs gérés.</a:t>
            </a:r>
          </a:p>
          <a:p>
            <a:r>
              <a:rPr lang="fr-FR" dirty="0" smtClean="0"/>
              <a:t>Inventory: un fichier contenant les informations concernant les serveurs gérés.</a:t>
            </a:r>
          </a:p>
          <a:p>
            <a:r>
              <a:rPr lang="fr-FR" dirty="0" err="1" smtClean="0"/>
              <a:t>Tasks</a:t>
            </a:r>
            <a:r>
              <a:rPr lang="fr-FR" dirty="0" smtClean="0"/>
              <a:t> : une tâche est un bloc définissant une procédure à exécuter (par exemple créer un utilisateur ou un groupe, installer un paquet logiciel, etc.).</a:t>
            </a:r>
          </a:p>
          <a:p>
            <a:r>
              <a:rPr lang="fr-FR" dirty="0" smtClean="0"/>
              <a:t>Module : un module rend abstrait une tâche. Il existe de nombreux modules fournis par </a:t>
            </a:r>
            <a:r>
              <a:rPr lang="fr-FR" dirty="0" err="1" smtClean="0"/>
              <a:t>Ansible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Playbooks</a:t>
            </a:r>
            <a:r>
              <a:rPr lang="fr-FR" dirty="0" smtClean="0"/>
              <a:t> : un fichier simple au format </a:t>
            </a:r>
            <a:r>
              <a:rPr lang="fr-FR" dirty="0" err="1" smtClean="0"/>
              <a:t>yaml</a:t>
            </a:r>
            <a:r>
              <a:rPr lang="fr-FR" dirty="0" smtClean="0"/>
              <a:t> définissant les serveurs cibles et les tâches devant être effectuées.</a:t>
            </a:r>
          </a:p>
          <a:p>
            <a:r>
              <a:rPr lang="fr-FR" dirty="0" err="1" smtClean="0"/>
              <a:t>Role</a:t>
            </a:r>
            <a:r>
              <a:rPr lang="fr-FR" dirty="0" smtClean="0"/>
              <a:t> : un rôle permet d’organiser les </a:t>
            </a:r>
            <a:r>
              <a:rPr lang="fr-FR" dirty="0" err="1" smtClean="0"/>
              <a:t>playbooks</a:t>
            </a:r>
            <a:r>
              <a:rPr lang="fr-FR" dirty="0" smtClean="0"/>
              <a:t> et tous les autres fichiers nécessaires (modèles, scripts, etc.) pour faciliter le partage et la réutilisation du code.</a:t>
            </a:r>
          </a:p>
          <a:p>
            <a:r>
              <a:rPr lang="fr-FR" dirty="0" err="1" smtClean="0"/>
              <a:t>Facts</a:t>
            </a:r>
            <a:r>
              <a:rPr lang="fr-FR" dirty="0" smtClean="0"/>
              <a:t> : ce sont des variables globales contenant des informations à propos du système (nom de la machine, version du système, interface et configuration réseau, etc.).</a:t>
            </a:r>
          </a:p>
          <a:p>
            <a:r>
              <a:rPr lang="fr-FR" dirty="0" err="1" smtClean="0"/>
              <a:t>Handlers</a:t>
            </a:r>
            <a:r>
              <a:rPr lang="fr-FR" dirty="0" smtClean="0"/>
              <a:t>: il sont utilisés pour provoquer un arrêt ou un redémarrage d’un service en cas de changement.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4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d’un rôle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defaults: Ce </a:t>
            </a:r>
            <a:r>
              <a:rPr lang="fr-FR" dirty="0"/>
              <a:t>sont ici les variables par défaut qui seront à disposition du rôle.</a:t>
            </a:r>
          </a:p>
          <a:p>
            <a:r>
              <a:rPr lang="fr-FR" dirty="0" smtClean="0"/>
              <a:t>vars : De </a:t>
            </a:r>
            <a:r>
              <a:rPr lang="fr-FR" dirty="0"/>
              <a:t>la même manière que `defaults`, il s'agit ici de variables qui seront à disposition du rôle, cependant, celles-ci ont en général vocation à être modifiées par l'utilisateur et elles prennent le dessus sur celles de defaults si elles sont renseignées.</a:t>
            </a:r>
          </a:p>
          <a:p>
            <a:r>
              <a:rPr lang="fr-FR" dirty="0" err="1" smtClean="0"/>
              <a:t>tasks</a:t>
            </a:r>
            <a:r>
              <a:rPr lang="fr-FR" dirty="0" smtClean="0"/>
              <a:t>: C’est dans ce dossier que l’on aura l’ensemble des tâches</a:t>
            </a:r>
            <a:endParaRPr lang="fr-FR" dirty="0"/>
          </a:p>
          <a:p>
            <a:r>
              <a:rPr lang="fr-FR" dirty="0" smtClean="0"/>
              <a:t>files: Tous </a:t>
            </a:r>
            <a:r>
              <a:rPr lang="fr-FR" dirty="0"/>
              <a:t>les fichiers étant destinés à être traités par le module `copy` seront placés ici.</a:t>
            </a:r>
          </a:p>
          <a:p>
            <a:r>
              <a:rPr lang="fr-FR" dirty="0" err="1" smtClean="0"/>
              <a:t>templates</a:t>
            </a:r>
            <a:r>
              <a:rPr lang="fr-FR" dirty="0" smtClean="0"/>
              <a:t>: Idem </a:t>
            </a:r>
            <a:r>
              <a:rPr lang="fr-FR" dirty="0"/>
              <a:t>que `copy`, mais cela concerne les fichiers du module `</a:t>
            </a:r>
            <a:r>
              <a:rPr lang="fr-FR" dirty="0" err="1"/>
              <a:t>template</a:t>
            </a:r>
            <a:r>
              <a:rPr lang="fr-FR" dirty="0"/>
              <a:t>`.</a:t>
            </a:r>
          </a:p>
          <a:p>
            <a:r>
              <a:rPr lang="fr-FR" dirty="0" err="1" smtClean="0"/>
              <a:t>meta</a:t>
            </a:r>
            <a:r>
              <a:rPr lang="fr-FR" dirty="0" smtClean="0"/>
              <a:t>: Dépendances avec d’autres </a:t>
            </a:r>
            <a:r>
              <a:rPr lang="fr-FR" dirty="0" err="1" smtClean="0"/>
              <a:t>roles</a:t>
            </a:r>
            <a:r>
              <a:rPr lang="fr-FR" dirty="0" smtClean="0"/>
              <a:t>, ou information pour </a:t>
            </a:r>
            <a:r>
              <a:rPr lang="fr-FR" dirty="0" err="1" smtClean="0"/>
              <a:t>galaxy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3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Packer</a:t>
            </a:r>
            <a:r>
              <a:rPr lang="fr-FR" dirty="0"/>
              <a:t> </a:t>
            </a:r>
            <a:r>
              <a:rPr lang="fr-FR" dirty="0" smtClean="0"/>
              <a:t>(rien à voir avec </a:t>
            </a:r>
            <a:r>
              <a:rPr lang="fr-FR" dirty="0" err="1" smtClean="0"/>
              <a:t>ansible</a:t>
            </a:r>
            <a:r>
              <a:rPr lang="fr-FR" dirty="0" smtClean="0"/>
              <a:t>, je sais)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Outil pour créer des images à partir </a:t>
            </a:r>
          </a:p>
          <a:p>
            <a:pPr lvl="1"/>
            <a:r>
              <a:rPr lang="fr-FR" dirty="0" smtClean="0"/>
              <a:t>d’une image de base</a:t>
            </a:r>
          </a:p>
          <a:p>
            <a:pPr lvl="1"/>
            <a:r>
              <a:rPr lang="fr-FR" dirty="0" smtClean="0"/>
              <a:t>d’un </a:t>
            </a:r>
            <a:r>
              <a:rPr lang="fr-FR" dirty="0" err="1" smtClean="0"/>
              <a:t>builder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Aws</a:t>
            </a:r>
            <a:endParaRPr lang="fr-FR" dirty="0" smtClean="0"/>
          </a:p>
          <a:p>
            <a:pPr lvl="2"/>
            <a:r>
              <a:rPr lang="fr-FR" dirty="0" smtClean="0"/>
              <a:t>Docker</a:t>
            </a:r>
          </a:p>
          <a:p>
            <a:pPr lvl="2"/>
            <a:r>
              <a:rPr lang="fr-FR" dirty="0" err="1" smtClean="0"/>
              <a:t>VirtualBox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d’un provisionner</a:t>
            </a:r>
          </a:p>
          <a:p>
            <a:pPr lvl="2"/>
            <a:r>
              <a:rPr lang="fr-FR" dirty="0" err="1" smtClean="0"/>
              <a:t>ansible</a:t>
            </a:r>
            <a:endParaRPr lang="fr-FR" dirty="0" smtClean="0"/>
          </a:p>
          <a:p>
            <a:pPr lvl="2"/>
            <a:r>
              <a:rPr lang="fr-FR" dirty="0" err="1"/>
              <a:t>s</a:t>
            </a:r>
            <a:r>
              <a:rPr lang="fr-FR" dirty="0" err="1" smtClean="0"/>
              <a:t>hell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d’un serveur </a:t>
            </a:r>
            <a:r>
              <a:rPr lang="fr-FR" dirty="0" err="1" smtClean="0"/>
              <a:t>NodeJS</a:t>
            </a:r>
            <a:r>
              <a:rPr lang="fr-FR" dirty="0" smtClean="0"/>
              <a:t> (Basé sur </a:t>
            </a:r>
            <a:r>
              <a:rPr lang="fr-FR" dirty="0" err="1" smtClean="0"/>
              <a:t>packer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 : une infra perso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Playbook</a:t>
            </a:r>
            <a:r>
              <a:rPr lang="fr-FR" dirty="0" smtClean="0"/>
              <a:t> partagé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Consulter les </a:t>
            </a:r>
            <a:r>
              <a:rPr lang="fr-FR" dirty="0" err="1" smtClean="0"/>
              <a:t>roles</a:t>
            </a:r>
            <a:r>
              <a:rPr lang="fr-FR" dirty="0" smtClean="0"/>
              <a:t> existants sur </a:t>
            </a:r>
            <a:r>
              <a:rPr lang="fr-FR" dirty="0">
                <a:hlinkClick r:id="rId2"/>
              </a:rPr>
              <a:t>https://galaxy.ansible.com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Exemple: </a:t>
            </a:r>
          </a:p>
          <a:p>
            <a:pPr lvl="2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galaxy.ansible.com/geerlingguy/nodejs</a:t>
            </a:r>
            <a:endParaRPr lang="fr-FR" dirty="0" smtClean="0"/>
          </a:p>
          <a:p>
            <a:pPr lvl="2"/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galaxy.ansible.com/atosatto/docker-swarm</a:t>
            </a:r>
            <a:endParaRPr lang="fr-FR" dirty="0" smtClean="0"/>
          </a:p>
          <a:p>
            <a:pPr lvl="2"/>
            <a:r>
              <a:rPr lang="fr-FR" dirty="0">
                <a:hlinkClick r:id="rId5"/>
              </a:rPr>
              <a:t>https://galaxy.ansible.com/geerlingguy/glusterfs</a:t>
            </a:r>
            <a:endParaRPr lang="fr-FR" dirty="0" smtClean="0"/>
          </a:p>
          <a:p>
            <a:r>
              <a:rPr lang="fr-FR" dirty="0" smtClean="0"/>
              <a:t>Utiliser </a:t>
            </a:r>
            <a:r>
              <a:rPr lang="fr-FR" dirty="0" err="1" smtClean="0"/>
              <a:t>ansible-galaxy</a:t>
            </a:r>
            <a:endParaRPr lang="fr-FR" dirty="0" smtClean="0"/>
          </a:p>
          <a:p>
            <a:pPr lvl="1"/>
            <a:r>
              <a:rPr lang="fr-FR" dirty="0" smtClean="0"/>
              <a:t>Création d’un nouveau </a:t>
            </a:r>
            <a:r>
              <a:rPr lang="fr-FR" dirty="0" err="1" smtClean="0"/>
              <a:t>role</a:t>
            </a:r>
            <a:r>
              <a:rPr lang="fr-FR" dirty="0" smtClean="0"/>
              <a:t>: </a:t>
            </a:r>
            <a:r>
              <a:rPr lang="fr-FR" dirty="0" err="1"/>
              <a:t>ansible-galaxy</a:t>
            </a:r>
            <a:r>
              <a:rPr lang="fr-FR" dirty="0"/>
              <a:t> </a:t>
            </a:r>
            <a:r>
              <a:rPr lang="fr-FR" dirty="0" err="1"/>
              <a:t>init</a:t>
            </a:r>
            <a:r>
              <a:rPr lang="fr-FR" dirty="0"/>
              <a:t> </a:t>
            </a:r>
            <a:r>
              <a:rPr lang="fr-FR" dirty="0" err="1" smtClean="0"/>
              <a:t>monmodule</a:t>
            </a:r>
            <a:endParaRPr lang="fr-FR" dirty="0" smtClean="0"/>
          </a:p>
          <a:p>
            <a:pPr lvl="1"/>
            <a:r>
              <a:rPr lang="fr-FR" dirty="0" err="1"/>
              <a:t>ansible-galaxy</a:t>
            </a:r>
            <a:r>
              <a:rPr lang="fr-FR" dirty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geerlingguy.nodejs</a:t>
            </a:r>
            <a:endParaRPr lang="fr-FR" dirty="0" smtClean="0"/>
          </a:p>
          <a:p>
            <a:r>
              <a:rPr lang="fr-FR" dirty="0" smtClean="0"/>
              <a:t>Appeler le </a:t>
            </a:r>
            <a:r>
              <a:rPr lang="fr-FR" dirty="0" err="1" smtClean="0"/>
              <a:t>role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648075" y="5143500"/>
            <a:ext cx="4743449" cy="160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- hosts: utility</a:t>
            </a:r>
          </a:p>
          <a:p>
            <a:r>
              <a:rPr lang="fr-FR" dirty="0"/>
              <a:t>  </a:t>
            </a:r>
            <a:r>
              <a:rPr lang="fr-FR" dirty="0" err="1"/>
              <a:t>vars_files</a:t>
            </a:r>
            <a:r>
              <a:rPr lang="fr-FR" dirty="0"/>
              <a:t>:</a:t>
            </a:r>
          </a:p>
          <a:p>
            <a:r>
              <a:rPr lang="fr-FR" dirty="0"/>
              <a:t>    - vars/</a:t>
            </a:r>
            <a:r>
              <a:rPr lang="fr-FR" dirty="0" err="1"/>
              <a:t>main.yml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roles</a:t>
            </a:r>
            <a:r>
              <a:rPr lang="fr-FR" dirty="0"/>
              <a:t>:</a:t>
            </a:r>
          </a:p>
          <a:p>
            <a:r>
              <a:rPr lang="fr-FR" dirty="0"/>
              <a:t>    - </a:t>
            </a:r>
            <a:r>
              <a:rPr lang="fr-FR" dirty="0" err="1"/>
              <a:t>geerlingguy.nodejs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9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493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Ansible (et un peu packer)</vt:lpstr>
      <vt:lpstr>Présentation</vt:lpstr>
      <vt:lpstr>Vocabulaire</vt:lpstr>
      <vt:lpstr>Décomposition d’un rôle</vt:lpstr>
      <vt:lpstr>Packer (rien à voir avec ansible, je sais)</vt:lpstr>
      <vt:lpstr>Un exemple simple</vt:lpstr>
      <vt:lpstr>Playbook partagé</vt:lpstr>
    </vt:vector>
  </TitlesOfParts>
  <Company>SWISSLIFE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VANDENHEKKE Ulrich</dc:creator>
  <cp:lastModifiedBy>VANDENHEKKE Ulrich</cp:lastModifiedBy>
  <cp:revision>16</cp:revision>
  <dcterms:created xsi:type="dcterms:W3CDTF">2020-02-11T08:56:52Z</dcterms:created>
  <dcterms:modified xsi:type="dcterms:W3CDTF">2020-02-19T13:05:15Z</dcterms:modified>
</cp:coreProperties>
</file>