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Override4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5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85" r:id="rId5"/>
    <p:sldId id="391" r:id="rId6"/>
    <p:sldId id="386" r:id="rId7"/>
    <p:sldId id="392" r:id="rId8"/>
  </p:sldIdLst>
  <p:sldSz cx="9144000" cy="5715000" type="screen16x1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>
          <p15:clr>
            <a:srgbClr val="A4A3A4"/>
          </p15:clr>
        </p15:guide>
        <p15:guide id="2" orient="horz" pos="3252">
          <p15:clr>
            <a:srgbClr val="A4A3A4"/>
          </p15:clr>
        </p15:guide>
        <p15:guide id="3" orient="horz" pos="76">
          <p15:clr>
            <a:srgbClr val="A4A3A4"/>
          </p15:clr>
        </p15:guide>
        <p15:guide id="4" pos="158">
          <p15:clr>
            <a:srgbClr val="A4A3A4"/>
          </p15:clr>
        </p15:guide>
        <p15:guide id="5" pos="3787">
          <p15:clr>
            <a:srgbClr val="A4A3A4"/>
          </p15:clr>
        </p15:guide>
        <p15:guide id="6" pos="4740">
          <p15:clr>
            <a:srgbClr val="A4A3A4"/>
          </p15:clr>
        </p15:guide>
        <p15:guide id="7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EAU Stephane" initials="MS" lastIdx="2" clrIdx="0">
    <p:extLst>
      <p:ext uri="{19B8F6BF-5375-455C-9EA6-DF929625EA0E}">
        <p15:presenceInfo xmlns:p15="http://schemas.microsoft.com/office/powerpoint/2012/main" userId="S-1-5-21-2718885639-922548116-1970948565-79620" providerId="AD"/>
      </p:ext>
    </p:extLst>
  </p:cmAuthor>
  <p:cmAuthor id="2" name="MOREAU Stephane" initials="MS [2]" lastIdx="9" clrIdx="1">
    <p:extLst>
      <p:ext uri="{19B8F6BF-5375-455C-9EA6-DF929625EA0E}">
        <p15:presenceInfo xmlns:p15="http://schemas.microsoft.com/office/powerpoint/2012/main" userId="S::stephane.moreau@swisslife.fr::485ac96a-8055-474d-8538-3cedcf36924d" providerId="AD"/>
      </p:ext>
    </p:extLst>
  </p:cmAuthor>
  <p:cmAuthor id="3" name="DEVINEAU Jean-Denis" initials="DJ" lastIdx="6" clrIdx="2">
    <p:extLst>
      <p:ext uri="{19B8F6BF-5375-455C-9EA6-DF929625EA0E}">
        <p15:presenceInfo xmlns:p15="http://schemas.microsoft.com/office/powerpoint/2012/main" userId="S-1-5-21-2718885639-922548116-1970948565-6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ECFF"/>
    <a:srgbClr val="FFFFCC"/>
    <a:srgbClr val="99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E0035-61E0-47DF-95A3-0EC5BFF55DAC}" v="12" dt="2020-06-25T07:16:13.762"/>
    <p1510:client id="{15D4B0F8-8E95-D9AB-942F-7609757266A2}" v="295" dt="2021-07-06T09:13:15.097"/>
    <p1510:client id="{1BAECCD7-436D-3B25-29E2-0C1BE70FE97F}" v="1197" dt="2021-06-29T14:42:05.041"/>
    <p1510:client id="{236C32A4-A807-47D9-A867-E6A2C31C5E3C}" v="168" dt="2020-05-20T07:48:30.275"/>
    <p1510:client id="{30EE14A6-1D07-455B-9049-C420D87F4FE2}" v="1" dt="2020-07-16T13:58:16.482"/>
    <p1510:client id="{3D4CEA9C-6F77-FA50-E534-98C39D19FFC8}" v="1" dt="2021-07-06T07:11:11.724"/>
    <p1510:client id="{3F00CB11-B2C7-4045-B996-5394C0532CF3}" v="23" dt="2020-06-16T08:23:43.696"/>
    <p1510:client id="{41B681DB-616C-4DC4-9BA7-69D5BE046974}" v="65" dt="2020-06-30T07:40:27.744"/>
    <p1510:client id="{47B18719-D732-49BD-9511-A895833D5308}" v="85" dt="2021-07-06T07:50:04.392"/>
    <p1510:client id="{48148520-5777-5C9A-2D30-9A6189604E64}" v="190" dt="2021-07-06T08:03:14.920"/>
    <p1510:client id="{604D75EC-0889-53A6-2546-4B25D40DB67B}" v="6" dt="2021-07-06T05:20:06.900"/>
    <p1510:client id="{68671805-A74A-FF14-C333-2FB15BD1C4CE}" v="3" dt="2021-07-06T05:27:07.065"/>
    <p1510:client id="{76CD5CEA-C2E3-2B28-444A-25327EE56013}" v="578" dt="2021-07-05T19:26:27.403"/>
    <p1510:client id="{7A026A3D-0B43-4F2E-ABCD-AD07002FF5A2}" v="83" dt="2020-05-13T07:34:38.432"/>
    <p1510:client id="{7DBC54F9-13AD-4289-B119-22056A58031A}" v="27" dt="2020-06-04T14:02:24.312"/>
    <p1510:client id="{87C321CE-94F2-4CEB-8671-3C0DBCBD49D7}" v="48" dt="2020-06-17T12:11:32.575"/>
    <p1510:client id="{8D2FD557-4559-4FED-9967-7D70919FD9B1}" v="1135" dt="2020-07-22T09:54:18.066"/>
    <p1510:client id="{9AB26333-CB92-6582-E80E-2CAC35509CA5}" v="1047" dt="2021-07-05T15:41:40.079"/>
    <p1510:client id="{9F4BD569-050F-44C4-AFF7-C78B94EF7556}" v="10" dt="2020-07-16T13:58:07.449"/>
    <p1510:client id="{9FA1FAFF-A142-463B-95F1-C1194DB7F90C}" v="66" dt="2020-05-13T07:50:06.087"/>
    <p1510:client id="{A7E6B43C-ABDB-4857-9E39-9B7DCE724B10}" v="607" dt="2020-06-23T14:28:07.448"/>
    <p1510:client id="{A98AB3A5-E471-A4AF-2420-F9B984A0AB68}" v="279" dt="2021-07-05T13:39:50.943"/>
    <p1510:client id="{AB705579-52A0-4431-8338-90F3B01D56C4}" v="383" dt="2020-06-25T13:03:28.438"/>
    <p1510:client id="{B292C15E-B77F-AA64-FC7C-67BEF013F797}" v="22" dt="2021-07-05T06:51:37.917"/>
    <p1510:client id="{BA4D5A5E-FB5C-40FD-887C-F03BD3847BBF}" v="48" dt="2020-05-25T08:36:29.276"/>
    <p1510:client id="{CD5146CC-742E-466A-A804-F8CD0427BA4D}" v="1098" dt="2020-05-27T07:57:32.687"/>
    <p1510:client id="{D0FC4410-F683-E046-4012-71322A288530}" v="79" dt="2021-07-05T18:53:45.829"/>
    <p1510:client id="{DA1A6EA8-67AE-B0E4-0622-B50B4C9AAB81}" v="132" dt="2021-07-05T15:58:06.987"/>
    <p1510:client id="{DBBB5DC9-6E59-49F3-91AD-5EA289D52BAB}" v="3" dt="2020-06-09T08:19:40.796"/>
    <p1510:client id="{EA2CD114-7685-4966-ABD8-8E5D421C5C99}" v="56" dt="2020-07-16T14:01:36.207"/>
    <p1510:client id="{F24C4183-E463-4D78-8CF4-A2CEAF804798}" v="81" dt="2020-06-25T12:21:28.321"/>
    <p1510:client id="{F268E867-C7BA-4873-97B8-71C5139DF9F9}" v="3" dt="2020-06-17T13:20:20.415"/>
    <p1510:client id="{F9861819-0323-4AB5-901C-0851545EB4BE}" v="125" dt="2020-06-23T14:38:04.412"/>
    <p1510:client id="{FDDB1F30-A6CB-6482-EDCD-AB31B5217E3C}" v="52" dt="2021-07-06T06:18:48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88" y="102"/>
      </p:cViewPr>
      <p:guideLst>
        <p:guide orient="horz" pos="984"/>
        <p:guide orient="horz" pos="3252"/>
        <p:guide orient="horz" pos="76"/>
        <p:guide pos="158"/>
        <p:guide pos="3787"/>
        <p:guide pos="4740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YEMANG Theo" userId="S::theo.agyemang.externe@swisslife.fr::0f72b0db-f99d-4e6e-bc31-84f69bc00af5" providerId="AD" clId="Web-{B292C15E-B77F-AA64-FC7C-67BEF013F797}"/>
    <pc:docChg chg="modSld">
      <pc:chgData name="AGYEMANG Theo" userId="S::theo.agyemang.externe@swisslife.fr::0f72b0db-f99d-4e6e-bc31-84f69bc00af5" providerId="AD" clId="Web-{B292C15E-B77F-AA64-FC7C-67BEF013F797}" dt="2021-07-05T06:51:37.917" v="20"/>
      <pc:docMkLst>
        <pc:docMk/>
      </pc:docMkLst>
      <pc:sldChg chg="modSp">
        <pc:chgData name="AGYEMANG Theo" userId="S::theo.agyemang.externe@swisslife.fr::0f72b0db-f99d-4e6e-bc31-84f69bc00af5" providerId="AD" clId="Web-{B292C15E-B77F-AA64-FC7C-67BEF013F797}" dt="2021-07-05T06:51:37.917" v="20"/>
        <pc:sldMkLst>
          <pc:docMk/>
          <pc:sldMk cId="535136339" sldId="360"/>
        </pc:sldMkLst>
        <pc:graphicFrameChg chg="mod modGraphic">
          <ac:chgData name="AGYEMANG Theo" userId="S::theo.agyemang.externe@swisslife.fr::0f72b0db-f99d-4e6e-bc31-84f69bc00af5" providerId="AD" clId="Web-{B292C15E-B77F-AA64-FC7C-67BEF013F797}" dt="2021-07-05T06:51:37.917" v="20"/>
          <ac:graphicFrameMkLst>
            <pc:docMk/>
            <pc:sldMk cId="535136339" sldId="360"/>
            <ac:graphicFrameMk id="3" creationId="{00000000-0000-0000-0000-000000000000}"/>
          </ac:graphicFrameMkLst>
        </pc:graphicFrameChg>
      </pc:sldChg>
    </pc:docChg>
  </pc:docChgLst>
  <pc:docChgLst>
    <pc:chgData name="AGYEMANG Theo" userId="S::theo.agyemang.externe@swisslife.fr::0f72b0db-f99d-4e6e-bc31-84f69bc00af5" providerId="AD" clId="Web-{15D4B0F8-8E95-D9AB-942F-7609757266A2}"/>
    <pc:docChg chg="modSld">
      <pc:chgData name="AGYEMANG Theo" userId="S::theo.agyemang.externe@swisslife.fr::0f72b0db-f99d-4e6e-bc31-84f69bc00af5" providerId="AD" clId="Web-{15D4B0F8-8E95-D9AB-942F-7609757266A2}" dt="2021-07-06T09:13:15.097" v="283"/>
      <pc:docMkLst>
        <pc:docMk/>
      </pc:docMkLst>
      <pc:sldChg chg="modSp">
        <pc:chgData name="AGYEMANG Theo" userId="S::theo.agyemang.externe@swisslife.fr::0f72b0db-f99d-4e6e-bc31-84f69bc00af5" providerId="AD" clId="Web-{15D4B0F8-8E95-D9AB-942F-7609757266A2}" dt="2021-07-06T08:08:28.005" v="31"/>
        <pc:sldMkLst>
          <pc:docMk/>
          <pc:sldMk cId="3137046845" sldId="345"/>
        </pc:sldMkLst>
        <pc:graphicFrameChg chg="mod modGraphic">
          <ac:chgData name="AGYEMANG Theo" userId="S::theo.agyemang.externe@swisslife.fr::0f72b0db-f99d-4e6e-bc31-84f69bc00af5" providerId="AD" clId="Web-{15D4B0F8-8E95-D9AB-942F-7609757266A2}" dt="2021-07-06T08:08:28.005" v="31"/>
          <ac:graphicFrameMkLst>
            <pc:docMk/>
            <pc:sldMk cId="3137046845" sldId="345"/>
            <ac:graphicFrameMk id="6" creationId="{00000000-0000-0000-0000-000000000000}"/>
          </ac:graphicFrameMkLst>
        </pc:graphicFrameChg>
      </pc:sldChg>
      <pc:sldChg chg="modSp">
        <pc:chgData name="AGYEMANG Theo" userId="S::theo.agyemang.externe@swisslife.fr::0f72b0db-f99d-4e6e-bc31-84f69bc00af5" providerId="AD" clId="Web-{15D4B0F8-8E95-D9AB-942F-7609757266A2}" dt="2021-07-06T09:13:15.097" v="283"/>
        <pc:sldMkLst>
          <pc:docMk/>
          <pc:sldMk cId="1782746557" sldId="381"/>
        </pc:sldMkLst>
        <pc:graphicFrameChg chg="mod modGraphic">
          <ac:chgData name="AGYEMANG Theo" userId="S::theo.agyemang.externe@swisslife.fr::0f72b0db-f99d-4e6e-bc31-84f69bc00af5" providerId="AD" clId="Web-{15D4B0F8-8E95-D9AB-942F-7609757266A2}" dt="2021-07-06T09:13:15.097" v="283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9AB26333-CB92-6582-E80E-2CAC35509CA5}"/>
    <pc:docChg chg="modSld">
      <pc:chgData name="BLONDEL Christophe" userId="S::christophe.blondel@swisslife.fr::16d455d7-1a12-4250-981c-f8b1887c4f5d" providerId="AD" clId="Web-{9AB26333-CB92-6582-E80E-2CAC35509CA5}" dt="2021-07-05T15:41:33.954" v="798"/>
      <pc:docMkLst>
        <pc:docMk/>
      </pc:docMkLst>
      <pc:sldChg chg="modSp">
        <pc:chgData name="BLONDEL Christophe" userId="S::christophe.blondel@swisslife.fr::16d455d7-1a12-4250-981c-f8b1887c4f5d" providerId="AD" clId="Web-{9AB26333-CB92-6582-E80E-2CAC35509CA5}" dt="2021-07-05T15:23:48.393" v="3" actId="14100"/>
        <pc:sldMkLst>
          <pc:docMk/>
          <pc:sldMk cId="2182013394" sldId="303"/>
        </pc:sldMkLst>
        <pc:spChg chg="mod">
          <ac:chgData name="BLONDEL Christophe" userId="S::christophe.blondel@swisslife.fr::16d455d7-1a12-4250-981c-f8b1887c4f5d" providerId="AD" clId="Web-{9AB26333-CB92-6582-E80E-2CAC35509CA5}" dt="2021-07-05T15:23:48.393" v="3" actId="14100"/>
          <ac:spMkLst>
            <pc:docMk/>
            <pc:sldMk cId="2182013394" sldId="303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4:38.332" v="5" actId="20577"/>
        <pc:sldMkLst>
          <pc:docMk/>
          <pc:sldMk cId="3575626179" sldId="367"/>
        </pc:sldMkLst>
        <pc:spChg chg="mod">
          <ac:chgData name="BLONDEL Christophe" userId="S::christophe.blondel@swisslife.fr::16d455d7-1a12-4250-981c-f8b1887c4f5d" providerId="AD" clId="Web-{9AB26333-CB92-6582-E80E-2CAC35509CA5}" dt="2021-07-05T15:24:38.332" v="5" actId="20577"/>
          <ac:spMkLst>
            <pc:docMk/>
            <pc:sldMk cId="3575626179" sldId="367"/>
            <ac:spMk id="5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4:44.301" v="7" actId="20577"/>
        <pc:sldMkLst>
          <pc:docMk/>
          <pc:sldMk cId="2415900775" sldId="368"/>
        </pc:sldMkLst>
        <pc:spChg chg="mod">
          <ac:chgData name="BLONDEL Christophe" userId="S::christophe.blondel@swisslife.fr::16d455d7-1a12-4250-981c-f8b1887c4f5d" providerId="AD" clId="Web-{9AB26333-CB92-6582-E80E-2CAC35509CA5}" dt="2021-07-05T15:24:44.301" v="7" actId="20577"/>
          <ac:spMkLst>
            <pc:docMk/>
            <pc:sldMk cId="2415900775" sldId="368"/>
            <ac:spMk id="10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4:53.207" v="9" actId="20577"/>
        <pc:sldMkLst>
          <pc:docMk/>
          <pc:sldMk cId="9448035" sldId="369"/>
        </pc:sldMkLst>
        <pc:spChg chg="mod">
          <ac:chgData name="BLONDEL Christophe" userId="S::christophe.blondel@swisslife.fr::16d455d7-1a12-4250-981c-f8b1887c4f5d" providerId="AD" clId="Web-{9AB26333-CB92-6582-E80E-2CAC35509CA5}" dt="2021-07-05T15:24:53.207" v="9" actId="20577"/>
          <ac:spMkLst>
            <pc:docMk/>
            <pc:sldMk cId="9448035" sldId="369"/>
            <ac:spMk id="8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25:16.052" v="17"/>
        <pc:sldMkLst>
          <pc:docMk/>
          <pc:sldMk cId="3112110994" sldId="371"/>
        </pc:sldMkLst>
        <pc:graphicFrameChg chg="mod modGraphic">
          <ac:chgData name="BLONDEL Christophe" userId="S::christophe.blondel@swisslife.fr::16d455d7-1a12-4250-981c-f8b1887c4f5d" providerId="AD" clId="Web-{9AB26333-CB92-6582-E80E-2CAC35509CA5}" dt="2021-07-05T15:25:16.052" v="17"/>
          <ac:graphicFrameMkLst>
            <pc:docMk/>
            <pc:sldMk cId="3112110994" sldId="371"/>
            <ac:graphicFrameMk id="10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9AB26333-CB92-6582-E80E-2CAC35509CA5}" dt="2021-07-05T15:36:21.805" v="570" actId="20577"/>
        <pc:sldMkLst>
          <pc:docMk/>
          <pc:sldMk cId="4064378034" sldId="377"/>
        </pc:sldMkLst>
        <pc:spChg chg="mod">
          <ac:chgData name="BLONDEL Christophe" userId="S::christophe.blondel@swisslife.fr::16d455d7-1a12-4250-981c-f8b1887c4f5d" providerId="AD" clId="Web-{9AB26333-CB92-6582-E80E-2CAC35509CA5}" dt="2021-07-05T15:36:21.805" v="570" actId="20577"/>
          <ac:spMkLst>
            <pc:docMk/>
            <pc:sldMk cId="4064378034" sldId="377"/>
            <ac:spMk id="93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9AB26333-CB92-6582-E80E-2CAC35509CA5}" dt="2021-07-05T15:27:10.711" v="93" actId="1076"/>
          <ac:spMkLst>
            <pc:docMk/>
            <pc:sldMk cId="4064378034" sldId="377"/>
            <ac:spMk id="97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9AB26333-CB92-6582-E80E-2CAC35509CA5}" dt="2021-07-05T15:39:03.418" v="638"/>
        <pc:sldMkLst>
          <pc:docMk/>
          <pc:sldMk cId="2554479234" sldId="378"/>
        </pc:sldMkLst>
        <pc:graphicFrameChg chg="mod modGraphic">
          <ac:chgData name="BLONDEL Christophe" userId="S::christophe.blondel@swisslife.fr::16d455d7-1a12-4250-981c-f8b1887c4f5d" providerId="AD" clId="Web-{9AB26333-CB92-6582-E80E-2CAC35509CA5}" dt="2021-07-05T15:39:03.418" v="638"/>
          <ac:graphicFrameMkLst>
            <pc:docMk/>
            <pc:sldMk cId="2554479234" sldId="378"/>
            <ac:graphicFrameMk id="14" creationId="{00000000-0000-0000-0000-000000000000}"/>
          </ac:graphicFrameMkLst>
        </pc:graphicFrameChg>
      </pc:sldChg>
      <pc:sldChg chg="addSp delSp modSp addAnim delAnim">
        <pc:chgData name="BLONDEL Christophe" userId="S::christophe.blondel@swisslife.fr::16d455d7-1a12-4250-981c-f8b1887c4f5d" providerId="AD" clId="Web-{9AB26333-CB92-6582-E80E-2CAC35509CA5}" dt="2021-07-05T15:37:18.384" v="581" actId="20577"/>
        <pc:sldMkLst>
          <pc:docMk/>
          <pc:sldMk cId="3747426694" sldId="379"/>
        </pc:sldMkLst>
        <pc:spChg chg="add del mod">
          <ac:chgData name="BLONDEL Christophe" userId="S::christophe.blondel@swisslife.fr::16d455d7-1a12-4250-981c-f8b1887c4f5d" providerId="AD" clId="Web-{9AB26333-CB92-6582-E80E-2CAC35509CA5}" dt="2021-07-05T15:27:28.462" v="98"/>
          <ac:spMkLst>
            <pc:docMk/>
            <pc:sldMk cId="3747426694" sldId="379"/>
            <ac:spMk id="3" creationId="{A9AD02BA-8697-45FB-8E4A-366F007F3C4E}"/>
          </ac:spMkLst>
        </pc:spChg>
        <pc:spChg chg="add">
          <ac:chgData name="BLONDEL Christophe" userId="S::christophe.blondel@swisslife.fr::16d455d7-1a12-4250-981c-f8b1887c4f5d" providerId="AD" clId="Web-{9AB26333-CB92-6582-E80E-2CAC35509CA5}" dt="2021-07-05T15:27:38.993" v="99"/>
          <ac:spMkLst>
            <pc:docMk/>
            <pc:sldMk cId="3747426694" sldId="379"/>
            <ac:spMk id="4" creationId="{F63B21EA-BFFF-4D49-BA2F-1550BDDDE6B0}"/>
          </ac:spMkLst>
        </pc:spChg>
        <pc:spChg chg="mod">
          <ac:chgData name="BLONDEL Christophe" userId="S::christophe.blondel@swisslife.fr::16d455d7-1a12-4250-981c-f8b1887c4f5d" providerId="AD" clId="Web-{9AB26333-CB92-6582-E80E-2CAC35509CA5}" dt="2021-07-05T15:37:18.384" v="581" actId="20577"/>
          <ac:spMkLst>
            <pc:docMk/>
            <pc:sldMk cId="3747426694" sldId="379"/>
            <ac:spMk id="43" creationId="{00000000-0000-0000-0000-000000000000}"/>
          </ac:spMkLst>
        </pc:spChg>
        <pc:spChg chg="mod">
          <ac:chgData name="BLONDEL Christophe" userId="S::christophe.blondel@swisslife.fr::16d455d7-1a12-4250-981c-f8b1887c4f5d" providerId="AD" clId="Web-{9AB26333-CB92-6582-E80E-2CAC35509CA5}" dt="2021-07-05T15:36:56.571" v="575" actId="14100"/>
          <ac:spMkLst>
            <pc:docMk/>
            <pc:sldMk cId="3747426694" sldId="379"/>
            <ac:spMk id="46" creationId="{00000000-0000-0000-0000-000000000000}"/>
          </ac:spMkLst>
        </pc:spChg>
        <pc:spChg chg="del">
          <ac:chgData name="BLONDEL Christophe" userId="S::christophe.blondel@swisslife.fr::16d455d7-1a12-4250-981c-f8b1887c4f5d" providerId="AD" clId="Web-{9AB26333-CB92-6582-E80E-2CAC35509CA5}" dt="2021-07-05T15:27:23.962" v="94"/>
          <ac:spMkLst>
            <pc:docMk/>
            <pc:sldMk cId="3747426694" sldId="379"/>
            <ac:spMk id="60" creationId="{00000000-0000-0000-0000-000000000000}"/>
          </ac:spMkLst>
        </pc:spChg>
      </pc:sldChg>
      <pc:sldChg chg="addSp delSp modSp">
        <pc:chgData name="BLONDEL Christophe" userId="S::christophe.blondel@swisslife.fr::16d455d7-1a12-4250-981c-f8b1887c4f5d" providerId="AD" clId="Web-{9AB26333-CB92-6582-E80E-2CAC35509CA5}" dt="2021-07-05T15:41:33.954" v="798"/>
        <pc:sldMkLst>
          <pc:docMk/>
          <pc:sldMk cId="1437859232" sldId="380"/>
        </pc:sldMkLst>
        <pc:spChg chg="add del mod">
          <ac:chgData name="BLONDEL Christophe" userId="S::christophe.blondel@swisslife.fr::16d455d7-1a12-4250-981c-f8b1887c4f5d" providerId="AD" clId="Web-{9AB26333-CB92-6582-E80E-2CAC35509CA5}" dt="2021-07-05T15:37:46.260" v="586"/>
          <ac:spMkLst>
            <pc:docMk/>
            <pc:sldMk cId="1437859232" sldId="380"/>
            <ac:spMk id="2" creationId="{196A42D5-08C3-4738-8862-611D5B0B8625}"/>
          </ac:spMkLst>
        </pc:spChg>
        <pc:spChg chg="add del mod">
          <ac:chgData name="BLONDEL Christophe" userId="S::christophe.blondel@swisslife.fr::16d455d7-1a12-4250-981c-f8b1887c4f5d" providerId="AD" clId="Web-{9AB26333-CB92-6582-E80E-2CAC35509CA5}" dt="2021-07-05T15:37:58.760" v="590"/>
          <ac:spMkLst>
            <pc:docMk/>
            <pc:sldMk cId="1437859232" sldId="380"/>
            <ac:spMk id="3" creationId="{DF948809-5F81-493B-9CF9-D32CEE9E2639}"/>
          </ac:spMkLst>
        </pc:spChg>
        <pc:graphicFrameChg chg="add mod modGraphic">
          <ac:chgData name="BLONDEL Christophe" userId="S::christophe.blondel@swisslife.fr::16d455d7-1a12-4250-981c-f8b1887c4f5d" providerId="AD" clId="Web-{9AB26333-CB92-6582-E80E-2CAC35509CA5}" dt="2021-07-05T15:41:33.954" v="798"/>
          <ac:graphicFrameMkLst>
            <pc:docMk/>
            <pc:sldMk cId="1437859232" sldId="380"/>
            <ac:graphicFrameMk id="5" creationId="{F06E703B-2B25-4C68-B3F5-DD857EFF6060}"/>
          </ac:graphicFrameMkLst>
        </pc:graphicFrameChg>
        <pc:graphicFrameChg chg="del">
          <ac:chgData name="BLONDEL Christophe" userId="S::christophe.blondel@swisslife.fr::16d455d7-1a12-4250-981c-f8b1887c4f5d" providerId="AD" clId="Web-{9AB26333-CB92-6582-E80E-2CAC35509CA5}" dt="2021-07-05T15:37:33.478" v="582"/>
          <ac:graphicFrameMkLst>
            <pc:docMk/>
            <pc:sldMk cId="1437859232" sldId="380"/>
            <ac:graphicFrameMk id="14" creationId="{00000000-0000-0000-0000-000000000000}"/>
          </ac:graphicFrameMkLst>
        </pc:graphicFrameChg>
      </pc:sldChg>
    </pc:docChg>
  </pc:docChgLst>
  <pc:docChgLst>
    <pc:chgData name="AGYEMANG Theo" userId="S::theo.agyemang.externe@swisslife.fr::0f72b0db-f99d-4e6e-bc31-84f69bc00af5" providerId="AD" clId="Web-{604D75EC-0889-53A6-2546-4B25D40DB67B}"/>
    <pc:docChg chg="modSld">
      <pc:chgData name="AGYEMANG Theo" userId="S::theo.agyemang.externe@swisslife.fr::0f72b0db-f99d-4e6e-bc31-84f69bc00af5" providerId="AD" clId="Web-{604D75EC-0889-53A6-2546-4B25D40DB67B}" dt="2021-07-06T05:20:06.900" v="3"/>
      <pc:docMkLst>
        <pc:docMk/>
      </pc:docMkLst>
      <pc:sldChg chg="addSp delSp modSp">
        <pc:chgData name="AGYEMANG Theo" userId="S::theo.agyemang.externe@swisslife.fr::0f72b0db-f99d-4e6e-bc31-84f69bc00af5" providerId="AD" clId="Web-{604D75EC-0889-53A6-2546-4B25D40DB67B}" dt="2021-07-06T05:18:56.789" v="1"/>
        <pc:sldMkLst>
          <pc:docMk/>
          <pc:sldMk cId="1568467493" sldId="359"/>
        </pc:sldMkLst>
        <pc:picChg chg="add del mod">
          <ac:chgData name="AGYEMANG Theo" userId="S::theo.agyemang.externe@swisslife.fr::0f72b0db-f99d-4e6e-bc31-84f69bc00af5" providerId="AD" clId="Web-{604D75EC-0889-53A6-2546-4B25D40DB67B}" dt="2021-07-06T05:18:56.789" v="1"/>
          <ac:picMkLst>
            <pc:docMk/>
            <pc:sldMk cId="1568467493" sldId="359"/>
            <ac:picMk id="4" creationId="{6AFB73F1-E3F0-4667-85FA-7A12794BD037}"/>
          </ac:picMkLst>
        </pc:picChg>
      </pc:sldChg>
      <pc:sldChg chg="addSp delSp modSp">
        <pc:chgData name="AGYEMANG Theo" userId="S::theo.agyemang.externe@swisslife.fr::0f72b0db-f99d-4e6e-bc31-84f69bc00af5" providerId="AD" clId="Web-{604D75EC-0889-53A6-2546-4B25D40DB67B}" dt="2021-07-06T05:20:06.900" v="3"/>
        <pc:sldMkLst>
          <pc:docMk/>
          <pc:sldMk cId="535136339" sldId="360"/>
        </pc:sldMkLst>
        <pc:picChg chg="add del mod">
          <ac:chgData name="AGYEMANG Theo" userId="S::theo.agyemang.externe@swisslife.fr::0f72b0db-f99d-4e6e-bc31-84f69bc00af5" providerId="AD" clId="Web-{604D75EC-0889-53A6-2546-4B25D40DB67B}" dt="2021-07-06T05:20:06.900" v="3"/>
          <ac:picMkLst>
            <pc:docMk/>
            <pc:sldMk cId="535136339" sldId="360"/>
            <ac:picMk id="4" creationId="{5BA3E077-CA50-4F96-8B29-A5140186A5FF}"/>
          </ac:picMkLst>
        </pc:picChg>
      </pc:sldChg>
    </pc:docChg>
  </pc:docChgLst>
  <pc:docChgLst>
    <pc:chgData name="MOREAU Stephane" userId="S::stephane.moreau@swisslife.fr::485ac96a-8055-474d-8538-3cedcf36924d" providerId="AD" clId="Web-{9F4BD569-050F-44C4-AFF7-C78B94EF7556}"/>
    <pc:docChg chg="modSld">
      <pc:chgData name="MOREAU Stephane" userId="S::stephane.moreau@swisslife.fr::485ac96a-8055-474d-8538-3cedcf36924d" providerId="AD" clId="Web-{9F4BD569-050F-44C4-AFF7-C78B94EF7556}" dt="2020-07-16T13:58:07.418" v="8" actId="1076"/>
      <pc:docMkLst>
        <pc:docMk/>
      </pc:docMkLst>
      <pc:sldChg chg="modSp">
        <pc:chgData name="MOREAU Stephane" userId="S::stephane.moreau@swisslife.fr::485ac96a-8055-474d-8538-3cedcf36924d" providerId="AD" clId="Web-{9F4BD569-050F-44C4-AFF7-C78B94EF7556}" dt="2020-07-16T13:57:06.214" v="2" actId="20577"/>
        <pc:sldMkLst>
          <pc:docMk/>
          <pc:sldMk cId="2237304629" sldId="256"/>
        </pc:sldMkLst>
        <pc:spChg chg="mod">
          <ac:chgData name="MOREAU Stephane" userId="S::stephane.moreau@swisslife.fr::485ac96a-8055-474d-8538-3cedcf36924d" providerId="AD" clId="Web-{9F4BD569-050F-44C4-AFF7-C78B94EF7556}" dt="2020-07-16T13:57:06.214" v="2" actId="20577"/>
          <ac:spMkLst>
            <pc:docMk/>
            <pc:sldMk cId="2237304629" sldId="256"/>
            <ac:spMk id="3" creationId="{00000000-0000-0000-0000-000000000000}"/>
          </ac:spMkLst>
        </pc:spChg>
      </pc:sldChg>
      <pc:sldChg chg="addSp modSp">
        <pc:chgData name="MOREAU Stephane" userId="S::stephane.moreau@swisslife.fr::485ac96a-8055-474d-8538-3cedcf36924d" providerId="AD" clId="Web-{9F4BD569-050F-44C4-AFF7-C78B94EF7556}" dt="2020-07-16T13:58:07.418" v="8" actId="1076"/>
        <pc:sldMkLst>
          <pc:docMk/>
          <pc:sldMk cId="1980206635" sldId="261"/>
        </pc:sldMkLst>
        <pc:spChg chg="mod">
          <ac:chgData name="MOREAU Stephane" userId="S::stephane.moreau@swisslife.fr::485ac96a-8055-474d-8538-3cedcf36924d" providerId="AD" clId="Web-{9F4BD569-050F-44C4-AFF7-C78B94EF7556}" dt="2020-07-16T13:58:07.418" v="8" actId="1076"/>
          <ac:spMkLst>
            <pc:docMk/>
            <pc:sldMk cId="1980206635" sldId="261"/>
            <ac:spMk id="7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9F4BD569-050F-44C4-AFF7-C78B94EF7556}" dt="2020-07-16T13:58:07.012" v="5" actId="20577"/>
          <ac:spMkLst>
            <pc:docMk/>
            <pc:sldMk cId="1980206635" sldId="261"/>
            <ac:spMk id="10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9F4BD569-050F-44C4-AFF7-C78B94EF7556}" dt="2020-07-16T13:58:07.184" v="6"/>
          <ac:spMkLst>
            <pc:docMk/>
            <pc:sldMk cId="1980206635" sldId="261"/>
            <ac:spMk id="64" creationId="{9EA02DE9-D048-40D2-8AB5-9054113AFB2F}"/>
          </ac:spMkLst>
        </pc:spChg>
      </pc:sldChg>
    </pc:docChg>
  </pc:docChgLst>
  <pc:docChgLst>
    <pc:chgData name="MOREAU Stephane" userId="S::stephane.moreau@swisslife.fr::485ac96a-8055-474d-8538-3cedcf36924d" providerId="AD" clId="Web-{F24C4183-E463-4D78-8CF4-A2CEAF804798}"/>
    <pc:docChg chg="modSld">
      <pc:chgData name="MOREAU Stephane" userId="S::stephane.moreau@swisslife.fr::485ac96a-8055-474d-8538-3cedcf36924d" providerId="AD" clId="Web-{F24C4183-E463-4D78-8CF4-A2CEAF804798}" dt="2020-06-25T12:21:28.274" v="77" actId="20577"/>
      <pc:docMkLst>
        <pc:docMk/>
      </pc:docMkLst>
      <pc:sldChg chg="modSp">
        <pc:chgData name="MOREAU Stephane" userId="S::stephane.moreau@swisslife.fr::485ac96a-8055-474d-8538-3cedcf36924d" providerId="AD" clId="Web-{F24C4183-E463-4D78-8CF4-A2CEAF804798}" dt="2020-06-25T12:20:59.289" v="58" actId="1076"/>
        <pc:sldMkLst>
          <pc:docMk/>
          <pc:sldMk cId="3817712193" sldId="262"/>
        </pc:sldMkLst>
        <pc:spChg chg="mod">
          <ac:chgData name="MOREAU Stephane" userId="S::stephane.moreau@swisslife.fr::485ac96a-8055-474d-8538-3cedcf36924d" providerId="AD" clId="Web-{F24C4183-E463-4D78-8CF4-A2CEAF804798}" dt="2020-06-25T12:20:59.289" v="58" actId="1076"/>
          <ac:spMkLst>
            <pc:docMk/>
            <pc:sldMk cId="3817712193" sldId="262"/>
            <ac:spMk id="3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F24C4183-E463-4D78-8CF4-A2CEAF804798}" dt="2020-06-25T12:21:28.274" v="77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F24C4183-E463-4D78-8CF4-A2CEAF804798}" dt="2020-06-25T12:21:28.274" v="77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MARCHAND Pierre" userId="S::pierre.marchand@swisslife.fr::5b8c1655-ee01-4903-ac1f-dd26581cffe8" providerId="AD" clId="Web-{30EE14A6-1D07-455B-9049-C420D87F4FE2}"/>
    <pc:docChg chg="modSld">
      <pc:chgData name="MARCHAND Pierre" userId="S::pierre.marchand@swisslife.fr::5b8c1655-ee01-4903-ac1f-dd26581cffe8" providerId="AD" clId="Web-{30EE14A6-1D07-455B-9049-C420D87F4FE2}" dt="2020-07-16T13:58:16.482" v="0" actId="14100"/>
      <pc:docMkLst>
        <pc:docMk/>
      </pc:docMkLst>
      <pc:sldChg chg="modSp">
        <pc:chgData name="MARCHAND Pierre" userId="S::pierre.marchand@swisslife.fr::5b8c1655-ee01-4903-ac1f-dd26581cffe8" providerId="AD" clId="Web-{30EE14A6-1D07-455B-9049-C420D87F4FE2}" dt="2020-07-16T13:58:16.482" v="0" actId="14100"/>
        <pc:sldMkLst>
          <pc:docMk/>
          <pc:sldMk cId="1980206635" sldId="261"/>
        </pc:sldMkLst>
        <pc:picChg chg="mod">
          <ac:chgData name="MARCHAND Pierre" userId="S::pierre.marchand@swisslife.fr::5b8c1655-ee01-4903-ac1f-dd26581cffe8" providerId="AD" clId="Web-{30EE14A6-1D07-455B-9049-C420D87F4FE2}" dt="2020-07-16T13:58:16.482" v="0" actId="14100"/>
          <ac:picMkLst>
            <pc:docMk/>
            <pc:sldMk cId="1980206635" sldId="261"/>
            <ac:picMk id="2" creationId="{00000000-0000-0000-0000-000000000000}"/>
          </ac:picMkLst>
        </pc:picChg>
      </pc:sldChg>
    </pc:docChg>
  </pc:docChgLst>
  <pc:docChgLst>
    <pc:chgData name="LE TANOU Yann" userId="S::yann.letanou.externe@swisslife.fr::a57441e4-48f7-4e6e-b437-fb86fd0a3892" providerId="AD" clId="Web-{41B681DB-616C-4DC4-9BA7-69D5BE046974}"/>
    <pc:docChg chg="modSld">
      <pc:chgData name="LE TANOU Yann" userId="S::yann.letanou.externe@swisslife.fr::a57441e4-48f7-4e6e-b437-fb86fd0a3892" providerId="AD" clId="Web-{41B681DB-616C-4DC4-9BA7-69D5BE046974}" dt="2020-06-30T07:40:24.181" v="32"/>
      <pc:docMkLst>
        <pc:docMk/>
      </pc:docMkLst>
      <pc:sldChg chg="modSp">
        <pc:chgData name="LE TANOU Yann" userId="S::yann.letanou.externe@swisslife.fr::a57441e4-48f7-4e6e-b437-fb86fd0a3892" providerId="AD" clId="Web-{41B681DB-616C-4DC4-9BA7-69D5BE046974}" dt="2020-06-30T07:40:24.181" v="32"/>
        <pc:sldMkLst>
          <pc:docMk/>
          <pc:sldMk cId="1322989260" sldId="285"/>
        </pc:sldMkLst>
        <pc:graphicFrameChg chg="mod modGraphic">
          <ac:chgData name="LE TANOU Yann" userId="S::yann.letanou.externe@swisslife.fr::a57441e4-48f7-4e6e-b437-fb86fd0a3892" providerId="AD" clId="Web-{41B681DB-616C-4DC4-9BA7-69D5BE046974}" dt="2020-06-30T07:40:24.181" v="32"/>
          <ac:graphicFrameMkLst>
            <pc:docMk/>
            <pc:sldMk cId="1322989260" sldId="285"/>
            <ac:graphicFrameMk id="5" creationId="{00000000-0000-0000-0000-000000000000}"/>
          </ac:graphicFrameMkLst>
        </pc:graphicFrameChg>
      </pc:sldChg>
    </pc:docChg>
  </pc:docChgLst>
  <pc:docChgLst>
    <pc:chgData name="AGYEMANG Theo" userId="S::theo.agyemang.externe@swisslife.fr::0f72b0db-f99d-4e6e-bc31-84f69bc00af5" providerId="AD" clId="Web-{76CD5CEA-C2E3-2B28-444A-25327EE56013}"/>
    <pc:docChg chg="modSld">
      <pc:chgData name="AGYEMANG Theo" userId="S::theo.agyemang.externe@swisslife.fr::0f72b0db-f99d-4e6e-bc31-84f69bc00af5" providerId="AD" clId="Web-{76CD5CEA-C2E3-2B28-444A-25327EE56013}" dt="2021-07-05T19:21:03.443" v="569"/>
      <pc:docMkLst>
        <pc:docMk/>
      </pc:docMkLst>
      <pc:sldChg chg="modSp">
        <pc:chgData name="AGYEMANG Theo" userId="S::theo.agyemang.externe@swisslife.fr::0f72b0db-f99d-4e6e-bc31-84f69bc00af5" providerId="AD" clId="Web-{76CD5CEA-C2E3-2B28-444A-25327EE56013}" dt="2021-07-05T17:11:02.301" v="567"/>
        <pc:sldMkLst>
          <pc:docMk/>
          <pc:sldMk cId="3137046845" sldId="345"/>
        </pc:sldMkLst>
        <pc:graphicFrameChg chg="mod modGraphic">
          <ac:chgData name="AGYEMANG Theo" userId="S::theo.agyemang.externe@swisslife.fr::0f72b0db-f99d-4e6e-bc31-84f69bc00af5" providerId="AD" clId="Web-{76CD5CEA-C2E3-2B28-444A-25327EE56013}" dt="2021-07-05T17:11:02.301" v="567"/>
          <ac:graphicFrameMkLst>
            <pc:docMk/>
            <pc:sldMk cId="3137046845" sldId="345"/>
            <ac:graphicFrameMk id="6" creationId="{00000000-0000-0000-0000-000000000000}"/>
          </ac:graphicFrameMkLst>
        </pc:graphicFrameChg>
      </pc:sldChg>
      <pc:sldChg chg="modSp">
        <pc:chgData name="AGYEMANG Theo" userId="S::theo.agyemang.externe@swisslife.fr::0f72b0db-f99d-4e6e-bc31-84f69bc00af5" providerId="AD" clId="Web-{76CD5CEA-C2E3-2B28-444A-25327EE56013}" dt="2021-07-05T15:57:06.033" v="439"/>
        <pc:sldMkLst>
          <pc:docMk/>
          <pc:sldMk cId="535136339" sldId="360"/>
        </pc:sldMkLst>
        <pc:spChg chg="mod">
          <ac:chgData name="AGYEMANG Theo" userId="S::theo.agyemang.externe@swisslife.fr::0f72b0db-f99d-4e6e-bc31-84f69bc00af5" providerId="AD" clId="Web-{76CD5CEA-C2E3-2B28-444A-25327EE56013}" dt="2021-07-05T11:36:54.743" v="260" actId="20577"/>
          <ac:spMkLst>
            <pc:docMk/>
            <pc:sldMk cId="535136339" sldId="360"/>
            <ac:spMk id="2" creationId="{00000000-0000-0000-0000-000000000000}"/>
          </ac:spMkLst>
        </pc:spChg>
        <pc:graphicFrameChg chg="mod modGraphic">
          <ac:chgData name="AGYEMANG Theo" userId="S::theo.agyemang.externe@swisslife.fr::0f72b0db-f99d-4e6e-bc31-84f69bc00af5" providerId="AD" clId="Web-{76CD5CEA-C2E3-2B28-444A-25327EE56013}" dt="2021-07-05T15:57:06.033" v="439"/>
          <ac:graphicFrameMkLst>
            <pc:docMk/>
            <pc:sldMk cId="535136339" sldId="360"/>
            <ac:graphicFrameMk id="3" creationId="{00000000-0000-0000-0000-000000000000}"/>
          </ac:graphicFrameMkLst>
        </pc:graphicFrameChg>
      </pc:sldChg>
      <pc:sldChg chg="modSp">
        <pc:chgData name="AGYEMANG Theo" userId="S::theo.agyemang.externe@swisslife.fr::0f72b0db-f99d-4e6e-bc31-84f69bc00af5" providerId="AD" clId="Web-{76CD5CEA-C2E3-2B28-444A-25327EE56013}" dt="2021-07-05T12:16:42.905" v="357" actId="20577"/>
        <pc:sldMkLst>
          <pc:docMk/>
          <pc:sldMk cId="631224794" sldId="366"/>
        </pc:sldMkLst>
        <pc:spChg chg="mod">
          <ac:chgData name="AGYEMANG Theo" userId="S::theo.agyemang.externe@swisslife.fr::0f72b0db-f99d-4e6e-bc31-84f69bc00af5" providerId="AD" clId="Web-{76CD5CEA-C2E3-2B28-444A-25327EE56013}" dt="2021-07-05T12:16:42.905" v="357" actId="20577"/>
          <ac:spMkLst>
            <pc:docMk/>
            <pc:sldMk cId="631224794" sldId="366"/>
            <ac:spMk id="109" creationId="{00000000-0000-0000-0000-000000000000}"/>
          </ac:spMkLst>
        </pc:spChg>
      </pc:sldChg>
      <pc:sldChg chg="modSp">
        <pc:chgData name="AGYEMANG Theo" userId="S::theo.agyemang.externe@swisslife.fr::0f72b0db-f99d-4e6e-bc31-84f69bc00af5" providerId="AD" clId="Web-{76CD5CEA-C2E3-2B28-444A-25327EE56013}" dt="2021-07-05T19:21:03.443" v="569"/>
        <pc:sldMkLst>
          <pc:docMk/>
          <pc:sldMk cId="3575626179" sldId="367"/>
        </pc:sldMkLst>
        <pc:graphicFrameChg chg="mod modGraphic">
          <ac:chgData name="AGYEMANG Theo" userId="S::theo.agyemang.externe@swisslife.fr::0f72b0db-f99d-4e6e-bc31-84f69bc00af5" providerId="AD" clId="Web-{76CD5CEA-C2E3-2B28-444A-25327EE56013}" dt="2021-07-05T19:21:03.443" v="569"/>
          <ac:graphicFrameMkLst>
            <pc:docMk/>
            <pc:sldMk cId="3575626179" sldId="367"/>
            <ac:graphicFrameMk id="11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0FC4410-F683-E046-4012-71322A288530}"/>
    <pc:docChg chg="modSld">
      <pc:chgData name="BLONDEL Christophe" userId="S::christophe.blondel@swisslife.fr::16d455d7-1a12-4250-981c-f8b1887c4f5d" providerId="AD" clId="Web-{D0FC4410-F683-E046-4012-71322A288530}" dt="2021-07-05T18:53:39.470" v="1"/>
      <pc:docMkLst>
        <pc:docMk/>
      </pc:docMkLst>
      <pc:sldChg chg="addSp delSp">
        <pc:chgData name="BLONDEL Christophe" userId="S::christophe.blondel@swisslife.fr::16d455d7-1a12-4250-981c-f8b1887c4f5d" providerId="AD" clId="Web-{D0FC4410-F683-E046-4012-71322A288530}" dt="2021-07-05T18:53:39.470" v="1"/>
        <pc:sldMkLst>
          <pc:docMk/>
          <pc:sldMk cId="631224794" sldId="366"/>
        </pc:sldMkLst>
        <pc:spChg chg="add del">
          <ac:chgData name="BLONDEL Christophe" userId="S::christophe.blondel@swisslife.fr::16d455d7-1a12-4250-981c-f8b1887c4f5d" providerId="AD" clId="Web-{D0FC4410-F683-E046-4012-71322A288530}" dt="2021-07-05T18:53:39.470" v="1"/>
          <ac:spMkLst>
            <pc:docMk/>
            <pc:sldMk cId="631224794" sldId="366"/>
            <ac:spMk id="2" creationId="{CF5A99FE-197A-444A-B530-8F54A186133C}"/>
          </ac:spMkLst>
        </pc:spChg>
      </pc:sldChg>
    </pc:docChg>
  </pc:docChgLst>
  <pc:docChgLst>
    <pc:chgData name="BLONDEL Christophe" userId="S::christophe.blondel@swisslife.fr::16d455d7-1a12-4250-981c-f8b1887c4f5d" providerId="AD" clId="Web-{A98AB3A5-E471-A4AF-2420-F9B984A0AB68}"/>
    <pc:docChg chg="modSld">
      <pc:chgData name="BLONDEL Christophe" userId="S::christophe.blondel@swisslife.fr::16d455d7-1a12-4250-981c-f8b1887c4f5d" providerId="AD" clId="Web-{A98AB3A5-E471-A4AF-2420-F9B984A0AB68}" dt="2021-07-05T13:39:47.537" v="219"/>
      <pc:docMkLst>
        <pc:docMk/>
      </pc:docMkLst>
      <pc:sldChg chg="modSp">
        <pc:chgData name="BLONDEL Christophe" userId="S::christophe.blondel@swisslife.fr::16d455d7-1a12-4250-981c-f8b1887c4f5d" providerId="AD" clId="Web-{A98AB3A5-E471-A4AF-2420-F9B984A0AB68}" dt="2021-07-05T13:39:47.537" v="219"/>
        <pc:sldMkLst>
          <pc:docMk/>
          <pc:sldMk cId="2830843732" sldId="355"/>
        </pc:sldMkLst>
        <pc:graphicFrameChg chg="mod modGraphic">
          <ac:chgData name="BLONDEL Christophe" userId="S::christophe.blondel@swisslife.fr::16d455d7-1a12-4250-981c-f8b1887c4f5d" providerId="AD" clId="Web-{A98AB3A5-E471-A4AF-2420-F9B984A0AB68}" dt="2021-07-05T13:39:47.537" v="219"/>
          <ac:graphicFrameMkLst>
            <pc:docMk/>
            <pc:sldMk cId="2830843732" sldId="355"/>
            <ac:graphicFrameMk id="14" creationId="{00000000-0000-0000-0000-000000000000}"/>
          </ac:graphicFrameMkLst>
        </pc:graphicFrameChg>
      </pc:sldChg>
      <pc:sldChg chg="modSp">
        <pc:chgData name="BLONDEL Christophe" userId="S::christophe.blondel@swisslife.fr::16d455d7-1a12-4250-981c-f8b1887c4f5d" providerId="AD" clId="Web-{A98AB3A5-E471-A4AF-2420-F9B984A0AB68}" dt="2021-07-05T13:36:46.612" v="165"/>
        <pc:sldMkLst>
          <pc:docMk/>
          <pc:sldMk cId="3112110994" sldId="371"/>
        </pc:sldMkLst>
        <pc:graphicFrameChg chg="mod modGraphic">
          <ac:chgData name="BLONDEL Christophe" userId="S::christophe.blondel@swisslife.fr::16d455d7-1a12-4250-981c-f8b1887c4f5d" providerId="AD" clId="Web-{A98AB3A5-E471-A4AF-2420-F9B984A0AB68}" dt="2021-07-05T13:36:46.612" v="165"/>
          <ac:graphicFrameMkLst>
            <pc:docMk/>
            <pc:sldMk cId="3112110994" sldId="371"/>
            <ac:graphicFrameMk id="9" creationId="{00000000-0000-0000-0000-000000000000}"/>
          </ac:graphicFrameMkLst>
        </pc:graphicFrameChg>
        <pc:graphicFrameChg chg="mod">
          <ac:chgData name="BLONDEL Christophe" userId="S::christophe.blondel@swisslife.fr::16d455d7-1a12-4250-981c-f8b1887c4f5d" providerId="AD" clId="Web-{A98AB3A5-E471-A4AF-2420-F9B984A0AB68}" dt="2021-07-05T13:36:13.986" v="120" actId="1076"/>
          <ac:graphicFrameMkLst>
            <pc:docMk/>
            <pc:sldMk cId="3112110994" sldId="371"/>
            <ac:graphicFrameMk id="10" creationId="{00000000-0000-0000-0000-000000000000}"/>
          </ac:graphicFrameMkLst>
        </pc:graphicFrameChg>
        <pc:graphicFrameChg chg="mod">
          <ac:chgData name="BLONDEL Christophe" userId="S::christophe.blondel@swisslife.fr::16d455d7-1a12-4250-981c-f8b1887c4f5d" providerId="AD" clId="Web-{A98AB3A5-E471-A4AF-2420-F9B984A0AB68}" dt="2021-07-05T13:36:17.283" v="121" actId="1076"/>
          <ac:graphicFrameMkLst>
            <pc:docMk/>
            <pc:sldMk cId="3112110994" sldId="371"/>
            <ac:graphicFrameMk id="14" creationId="{00000000-0000-0000-0000-000000000000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9FA1FAFF-A142-463B-95F1-C1194DB7F90C}"/>
    <pc:docChg chg="modSld">
      <pc:chgData name="MOREAU Stephane" userId="S::stephane.moreau@swisslife.fr::485ac96a-8055-474d-8538-3cedcf36924d" providerId="AD" clId="Web-{9FA1FAFF-A142-463B-95F1-C1194DB7F90C}" dt="2020-05-13T07:50:06.087" v="65" actId="20577"/>
      <pc:docMkLst>
        <pc:docMk/>
      </pc:docMkLst>
      <pc:sldChg chg="modSp">
        <pc:chgData name="MOREAU Stephane" userId="S::stephane.moreau@swisslife.fr::485ac96a-8055-474d-8538-3cedcf36924d" providerId="AD" clId="Web-{9FA1FAFF-A142-463B-95F1-C1194DB7F90C}" dt="2020-05-13T07:50:06.087" v="65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9FA1FAFF-A142-463B-95F1-C1194DB7F90C}" dt="2020-05-13T07:50:06.087" v="65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AGYEMANG Theo" userId="S::theo.agyemang.externe@swisslife.fr::0f72b0db-f99d-4e6e-bc31-84f69bc00af5" providerId="AD" clId="Web-{48148520-5777-5C9A-2D30-9A6189604E64}"/>
    <pc:docChg chg="modSld">
      <pc:chgData name="AGYEMANG Theo" userId="S::theo.agyemang.externe@swisslife.fr::0f72b0db-f99d-4e6e-bc31-84f69bc00af5" providerId="AD" clId="Web-{48148520-5777-5C9A-2D30-9A6189604E64}" dt="2021-07-06T08:03:12.795" v="117"/>
      <pc:docMkLst>
        <pc:docMk/>
      </pc:docMkLst>
      <pc:sldChg chg="modSp">
        <pc:chgData name="AGYEMANG Theo" userId="S::theo.agyemang.externe@swisslife.fr::0f72b0db-f99d-4e6e-bc31-84f69bc00af5" providerId="AD" clId="Web-{48148520-5777-5C9A-2D30-9A6189604E64}" dt="2021-07-06T07:38:10.487" v="28"/>
        <pc:sldMkLst>
          <pc:docMk/>
          <pc:sldMk cId="1782746557" sldId="381"/>
        </pc:sldMkLst>
        <pc:graphicFrameChg chg="mod modGraphic">
          <ac:chgData name="AGYEMANG Theo" userId="S::theo.agyemang.externe@swisslife.fr::0f72b0db-f99d-4e6e-bc31-84f69bc00af5" providerId="AD" clId="Web-{48148520-5777-5C9A-2D30-9A6189604E64}" dt="2021-07-06T07:38:10.487" v="28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  <pc:sldChg chg="delSp modSp">
        <pc:chgData name="AGYEMANG Theo" userId="S::theo.agyemang.externe@swisslife.fr::0f72b0db-f99d-4e6e-bc31-84f69bc00af5" providerId="AD" clId="Web-{48148520-5777-5C9A-2D30-9A6189604E64}" dt="2021-07-06T08:03:12.795" v="117"/>
        <pc:sldMkLst>
          <pc:docMk/>
          <pc:sldMk cId="3296499807" sldId="382"/>
        </pc:sldMkLst>
        <pc:graphicFrameChg chg="mod modGraphic">
          <ac:chgData name="AGYEMANG Theo" userId="S::theo.agyemang.externe@swisslife.fr::0f72b0db-f99d-4e6e-bc31-84f69bc00af5" providerId="AD" clId="Web-{48148520-5777-5C9A-2D30-9A6189604E64}" dt="2021-07-06T08:03:12.795" v="117"/>
          <ac:graphicFrameMkLst>
            <pc:docMk/>
            <pc:sldMk cId="3296499807" sldId="382"/>
            <ac:graphicFrameMk id="4" creationId="{00000000-0000-0000-0000-000000000000}"/>
          </ac:graphicFrameMkLst>
        </pc:graphicFrameChg>
        <pc:picChg chg="del">
          <ac:chgData name="AGYEMANG Theo" userId="S::theo.agyemang.externe@swisslife.fr::0f72b0db-f99d-4e6e-bc31-84f69bc00af5" providerId="AD" clId="Web-{48148520-5777-5C9A-2D30-9A6189604E64}" dt="2021-07-06T07:57:10.019" v="73"/>
          <ac:picMkLst>
            <pc:docMk/>
            <pc:sldMk cId="3296499807" sldId="382"/>
            <ac:picMk id="3" creationId="{00000000-0000-0000-0000-000000000000}"/>
          </ac:picMkLst>
        </pc:picChg>
      </pc:sldChg>
    </pc:docChg>
  </pc:docChgLst>
  <pc:docChgLst>
    <pc:chgData name="BLONDEL Christophe" userId="S::christophe.blondel@swisslife.fr::16d455d7-1a12-4250-981c-f8b1887c4f5d" providerId="AD" clId="Web-{47B18719-D732-49BD-9511-A895833D5308}"/>
    <pc:docChg chg="modSld">
      <pc:chgData name="BLONDEL Christophe" userId="S::christophe.blondel@swisslife.fr::16d455d7-1a12-4250-981c-f8b1887c4f5d" providerId="AD" clId="Web-{47B18719-D732-49BD-9511-A895833D5308}" dt="2021-07-06T07:50:04.392" v="81" actId="1076"/>
      <pc:docMkLst>
        <pc:docMk/>
      </pc:docMkLst>
      <pc:sldChg chg="addSp modSp">
        <pc:chgData name="BLONDEL Christophe" userId="S::christophe.blondel@swisslife.fr::16d455d7-1a12-4250-981c-f8b1887c4f5d" providerId="AD" clId="Web-{47B18719-D732-49BD-9511-A895833D5308}" dt="2021-07-06T07:49:36.673" v="77" actId="688"/>
        <pc:sldMkLst>
          <pc:docMk/>
          <pc:sldMk cId="2415900775" sldId="368"/>
        </pc:sldMkLst>
        <pc:spChg chg="add mod">
          <ac:chgData name="BLONDEL Christophe" userId="S::christophe.blondel@swisslife.fr::16d455d7-1a12-4250-981c-f8b1887c4f5d" providerId="AD" clId="Web-{47B18719-D732-49BD-9511-A895833D5308}" dt="2021-07-06T07:49:36.673" v="77" actId="688"/>
          <ac:spMkLst>
            <pc:docMk/>
            <pc:sldMk cId="2415900775" sldId="368"/>
            <ac:spMk id="3" creationId="{22F0BB0F-2753-4A5B-8A1F-B2B044F58EE3}"/>
          </ac:spMkLst>
        </pc:spChg>
      </pc:sldChg>
      <pc:sldChg chg="addSp delSp modSp">
        <pc:chgData name="BLONDEL Christophe" userId="S::christophe.blondel@swisslife.fr::16d455d7-1a12-4250-981c-f8b1887c4f5d" providerId="AD" clId="Web-{47B18719-D732-49BD-9511-A895833D5308}" dt="2021-07-06T07:47:06.825" v="72" actId="20577"/>
        <pc:sldMkLst>
          <pc:docMk/>
          <pc:sldMk cId="9448035" sldId="369"/>
        </pc:sldMkLst>
        <pc:spChg chg="mod">
          <ac:chgData name="BLONDEL Christophe" userId="S::christophe.blondel@swisslife.fr::16d455d7-1a12-4250-981c-f8b1887c4f5d" providerId="AD" clId="Web-{47B18719-D732-49BD-9511-A895833D5308}" dt="2021-07-06T07:47:06.825" v="72" actId="20577"/>
          <ac:spMkLst>
            <pc:docMk/>
            <pc:sldMk cId="9448035" sldId="369"/>
            <ac:spMk id="8" creationId="{00000000-0000-0000-0000-000000000000}"/>
          </ac:spMkLst>
        </pc:spChg>
        <pc:spChg chg="add del mod">
          <ac:chgData name="BLONDEL Christophe" userId="S::christophe.blondel@swisslife.fr::16d455d7-1a12-4250-981c-f8b1887c4f5d" providerId="AD" clId="Web-{47B18719-D732-49BD-9511-A895833D5308}" dt="2021-07-06T07:46:57.341" v="57"/>
          <ac:spMkLst>
            <pc:docMk/>
            <pc:sldMk cId="9448035" sldId="369"/>
            <ac:spMk id="9" creationId="{00000000-0000-0000-0000-000000000000}"/>
          </ac:spMkLst>
        </pc:spChg>
      </pc:sldChg>
      <pc:sldChg chg="modSp">
        <pc:chgData name="BLONDEL Christophe" userId="S::christophe.blondel@swisslife.fr::16d455d7-1a12-4250-981c-f8b1887c4f5d" providerId="AD" clId="Web-{47B18719-D732-49BD-9511-A895833D5308}" dt="2021-07-06T07:50:04.392" v="81" actId="1076"/>
        <pc:sldMkLst>
          <pc:docMk/>
          <pc:sldMk cId="1437859232" sldId="380"/>
        </pc:sldMkLst>
        <pc:spChg chg="mod">
          <ac:chgData name="BLONDEL Christophe" userId="S::christophe.blondel@swisslife.fr::16d455d7-1a12-4250-981c-f8b1887c4f5d" providerId="AD" clId="Web-{47B18719-D732-49BD-9511-A895833D5308}" dt="2021-07-06T07:49:58.455" v="79" actId="688"/>
          <ac:spMkLst>
            <pc:docMk/>
            <pc:sldMk cId="1437859232" sldId="380"/>
            <ac:spMk id="2" creationId="{00000000-0000-0000-0000-000000000000}"/>
          </ac:spMkLst>
        </pc:spChg>
        <pc:graphicFrameChg chg="mod">
          <ac:chgData name="BLONDEL Christophe" userId="S::christophe.blondel@swisslife.fr::16d455d7-1a12-4250-981c-f8b1887c4f5d" providerId="AD" clId="Web-{47B18719-D732-49BD-9511-A895833D5308}" dt="2021-07-06T07:50:01.205" v="80" actId="1076"/>
          <ac:graphicFrameMkLst>
            <pc:docMk/>
            <pc:sldMk cId="1437859232" sldId="380"/>
            <ac:graphicFrameMk id="5" creationId="{F06E703B-2B25-4C68-B3F5-DD857EFF6060}"/>
          </ac:graphicFrameMkLst>
        </pc:graphicFrameChg>
        <pc:graphicFrameChg chg="mod">
          <ac:chgData name="BLONDEL Christophe" userId="S::christophe.blondel@swisslife.fr::16d455d7-1a12-4250-981c-f8b1887c4f5d" providerId="AD" clId="Web-{47B18719-D732-49BD-9511-A895833D5308}" dt="2021-07-06T07:50:04.392" v="81" actId="1076"/>
          <ac:graphicFrameMkLst>
            <pc:docMk/>
            <pc:sldMk cId="1437859232" sldId="380"/>
            <ac:graphicFrameMk id="6" creationId="{00000000-0000-0000-0000-000000000000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7DBC54F9-13AD-4289-B119-22056A58031A}"/>
    <pc:docChg chg="modSld sldOrd">
      <pc:chgData name="MOREAU Stephane" userId="S::stephane.moreau@swisslife.fr::485ac96a-8055-474d-8538-3cedcf36924d" providerId="AD" clId="Web-{7DBC54F9-13AD-4289-B119-22056A58031A}" dt="2020-06-04T14:02:24.312" v="26"/>
      <pc:docMkLst>
        <pc:docMk/>
      </pc:docMkLst>
      <pc:sldChg chg="ord">
        <pc:chgData name="MOREAU Stephane" userId="S::stephane.moreau@swisslife.fr::485ac96a-8055-474d-8538-3cedcf36924d" providerId="AD" clId="Web-{7DBC54F9-13AD-4289-B119-22056A58031A}" dt="2020-06-04T14:02:24.312" v="26"/>
        <pc:sldMkLst>
          <pc:docMk/>
          <pc:sldMk cId="2414332654" sldId="260"/>
        </pc:sldMkLst>
      </pc:sldChg>
      <pc:sldChg chg="modSp">
        <pc:chgData name="MOREAU Stephane" userId="S::stephane.moreau@swisslife.fr::485ac96a-8055-474d-8538-3cedcf36924d" providerId="AD" clId="Web-{7DBC54F9-13AD-4289-B119-22056A58031A}" dt="2020-06-04T13:59:30.608" v="24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7DBC54F9-13AD-4289-B119-22056A58031A}" dt="2020-06-04T13:59:30.608" v="24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AGYEMANG Theo" userId="S::theo.agyemang.externe@swisslife.fr::0f72b0db-f99d-4e6e-bc31-84f69bc00af5" providerId="AD" clId="Web-{FDDB1F30-A6CB-6482-EDCD-AB31B5217E3C}"/>
    <pc:docChg chg="modSld">
      <pc:chgData name="AGYEMANG Theo" userId="S::theo.agyemang.externe@swisslife.fr::0f72b0db-f99d-4e6e-bc31-84f69bc00af5" providerId="AD" clId="Web-{FDDB1F30-A6CB-6482-EDCD-AB31B5217E3C}" dt="2021-07-06T06:18:48.982" v="43"/>
      <pc:docMkLst>
        <pc:docMk/>
      </pc:docMkLst>
      <pc:sldChg chg="modSp">
        <pc:chgData name="AGYEMANG Theo" userId="S::theo.agyemang.externe@swisslife.fr::0f72b0db-f99d-4e6e-bc31-84f69bc00af5" providerId="AD" clId="Web-{FDDB1F30-A6CB-6482-EDCD-AB31B5217E3C}" dt="2021-07-06T06:18:48.982" v="43"/>
        <pc:sldMkLst>
          <pc:docMk/>
          <pc:sldMk cId="1782746557" sldId="381"/>
        </pc:sldMkLst>
        <pc:graphicFrameChg chg="mod modGraphic">
          <ac:chgData name="AGYEMANG Theo" userId="S::theo.agyemang.externe@swisslife.fr::0f72b0db-f99d-4e6e-bc31-84f69bc00af5" providerId="AD" clId="Web-{FDDB1F30-A6CB-6482-EDCD-AB31B5217E3C}" dt="2021-07-06T06:18:48.982" v="43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EA2CD114-7685-4966-ABD8-8E5D421C5C99}"/>
    <pc:docChg chg="modSld">
      <pc:chgData name="MOREAU Stephane" userId="S::stephane.moreau@swisslife.fr::485ac96a-8055-474d-8538-3cedcf36924d" providerId="AD" clId="Web-{EA2CD114-7685-4966-ABD8-8E5D421C5C99}" dt="2020-07-16T14:01:36.207" v="55"/>
      <pc:docMkLst>
        <pc:docMk/>
      </pc:docMkLst>
      <pc:sldChg chg="modSp">
        <pc:chgData name="MOREAU Stephane" userId="S::stephane.moreau@swisslife.fr::485ac96a-8055-474d-8538-3cedcf36924d" providerId="AD" clId="Web-{EA2CD114-7685-4966-ABD8-8E5D421C5C99}" dt="2020-07-16T14:01:36.207" v="55"/>
        <pc:sldMkLst>
          <pc:docMk/>
          <pc:sldMk cId="1980206635" sldId="261"/>
        </pc:sldMkLst>
        <pc:spChg chg="ord">
          <ac:chgData name="MOREAU Stephane" userId="S::stephane.moreau@swisslife.fr::485ac96a-8055-474d-8538-3cedcf36924d" providerId="AD" clId="Web-{EA2CD114-7685-4966-ABD8-8E5D421C5C99}" dt="2020-07-16T14:01:34.191" v="2"/>
          <ac:spMkLst>
            <pc:docMk/>
            <pc:sldMk cId="1980206635" sldId="261"/>
            <ac:spMk id="6" creationId="{00000000-0000-0000-0000-000000000000}"/>
          </ac:spMkLst>
        </pc:spChg>
        <pc:spChg chg="mod ord">
          <ac:chgData name="MOREAU Stephane" userId="S::stephane.moreau@swisslife.fr::485ac96a-8055-474d-8538-3cedcf36924d" providerId="AD" clId="Web-{EA2CD114-7685-4966-ABD8-8E5D421C5C99}" dt="2020-07-16T14:01:36.207" v="55"/>
          <ac:spMkLst>
            <pc:docMk/>
            <pc:sldMk cId="1980206635" sldId="261"/>
            <ac:spMk id="64" creationId="{9EA02DE9-D048-40D2-8AB5-9054113AFB2F}"/>
          </ac:spMkLst>
        </pc:spChg>
      </pc:sldChg>
    </pc:docChg>
  </pc:docChgLst>
  <pc:docChgLst>
    <pc:chgData name="MOREAU Stephane" userId="S::stephane.moreau@swisslife.fr::485ac96a-8055-474d-8538-3cedcf36924d" providerId="AD" clId="Web-{3F00CB11-B2C7-4045-B996-5394C0532CF3}"/>
    <pc:docChg chg="modSld">
      <pc:chgData name="MOREAU Stephane" userId="S::stephane.moreau@swisslife.fr::485ac96a-8055-474d-8538-3cedcf36924d" providerId="AD" clId="Web-{3F00CB11-B2C7-4045-B996-5394C0532CF3}" dt="2020-06-16T08:23:43.696" v="22" actId="20577"/>
      <pc:docMkLst>
        <pc:docMk/>
      </pc:docMkLst>
      <pc:sldChg chg="modSp">
        <pc:chgData name="MOREAU Stephane" userId="S::stephane.moreau@swisslife.fr::485ac96a-8055-474d-8538-3cedcf36924d" providerId="AD" clId="Web-{3F00CB11-B2C7-4045-B996-5394C0532CF3}" dt="2020-06-16T08:23:43.696" v="22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3F00CB11-B2C7-4045-B996-5394C0532CF3}" dt="2020-06-16T08:23:43.696" v="22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A7E6B43C-ABDB-4857-9E39-9B7DCE724B10}"/>
    <pc:docChg chg="delSld modSld">
      <pc:chgData name="LE TANOU Yann" userId="S::yann.letanou.externe@swisslife.fr::a57441e4-48f7-4e6e-b437-fb86fd0a3892" providerId="AD" clId="Web-{A7E6B43C-ABDB-4857-9E39-9B7DCE724B10}" dt="2020-06-23T14:28:04.807" v="565"/>
      <pc:docMkLst>
        <pc:docMk/>
      </pc:docMkLst>
      <pc:sldChg chg="modSp">
        <pc:chgData name="LE TANOU Yann" userId="S::yann.letanou.externe@swisslife.fr::a57441e4-48f7-4e6e-b437-fb86fd0a3892" providerId="AD" clId="Web-{A7E6B43C-ABDB-4857-9E39-9B7DCE724B10}" dt="2020-06-23T13:52:24.652" v="180" actId="20577"/>
        <pc:sldMkLst>
          <pc:docMk/>
          <pc:sldMk cId="2414332654" sldId="260"/>
        </pc:sldMkLst>
        <pc:spChg chg="mod">
          <ac:chgData name="LE TANOU Yann" userId="S::yann.letanou.externe@swisslife.fr::a57441e4-48f7-4e6e-b437-fb86fd0a3892" providerId="AD" clId="Web-{A7E6B43C-ABDB-4857-9E39-9B7DCE724B10}" dt="2020-06-23T13:52:24.652" v="180" actId="20577"/>
          <ac:spMkLst>
            <pc:docMk/>
            <pc:sldMk cId="2414332654" sldId="260"/>
            <ac:spMk id="7" creationId="{00000000-0000-0000-0000-000000000000}"/>
          </ac:spMkLst>
        </pc:spChg>
      </pc:sldChg>
      <pc:sldChg chg="addSp modSp">
        <pc:chgData name="LE TANOU Yann" userId="S::yann.letanou.externe@swisslife.fr::a57441e4-48f7-4e6e-b437-fb86fd0a3892" providerId="AD" clId="Web-{A7E6B43C-ABDB-4857-9E39-9B7DCE724B10}" dt="2020-06-23T13:48:22.323" v="9"/>
        <pc:sldMkLst>
          <pc:docMk/>
          <pc:sldMk cId="2089824825" sldId="271"/>
        </pc:sldMkLst>
        <pc:graphicFrameChg chg="add mod modGraphic">
          <ac:chgData name="LE TANOU Yann" userId="S::yann.letanou.externe@swisslife.fr::a57441e4-48f7-4e6e-b437-fb86fd0a3892" providerId="AD" clId="Web-{A7E6B43C-ABDB-4857-9E39-9B7DCE724B10}" dt="2020-06-23T13:48:22.323" v="9"/>
          <ac:graphicFrameMkLst>
            <pc:docMk/>
            <pc:sldMk cId="2089824825" sldId="271"/>
            <ac:graphicFrameMk id="3" creationId="{E8208A7B-B94D-4FB5-8686-B4ABB696C073}"/>
          </ac:graphicFrameMkLst>
        </pc:graphicFrameChg>
      </pc:sldChg>
      <pc:sldChg chg="modSp">
        <pc:chgData name="LE TANOU Yann" userId="S::yann.letanou.externe@swisslife.fr::a57441e4-48f7-4e6e-b437-fb86fd0a3892" providerId="AD" clId="Web-{A7E6B43C-ABDB-4857-9E39-9B7DCE724B10}" dt="2020-06-23T14:13:50.598" v="392" actId="20577"/>
        <pc:sldMkLst>
          <pc:docMk/>
          <pc:sldMk cId="2632955679" sldId="275"/>
        </pc:sldMkLst>
        <pc:spChg chg="mod">
          <ac:chgData name="LE TANOU Yann" userId="S::yann.letanou.externe@swisslife.fr::a57441e4-48f7-4e6e-b437-fb86fd0a3892" providerId="AD" clId="Web-{A7E6B43C-ABDB-4857-9E39-9B7DCE724B10}" dt="2020-06-23T14:13:50.598" v="392" actId="20577"/>
          <ac:spMkLst>
            <pc:docMk/>
            <pc:sldMk cId="2632955679" sldId="275"/>
            <ac:spMk id="2" creationId="{00000000-0000-0000-0000-000000000000}"/>
          </ac:spMkLst>
        </pc:spChg>
      </pc:sldChg>
      <pc:sldChg chg="del">
        <pc:chgData name="LE TANOU Yann" userId="S::yann.letanou.externe@swisslife.fr::a57441e4-48f7-4e6e-b437-fb86fd0a3892" providerId="AD" clId="Web-{A7E6B43C-ABDB-4857-9E39-9B7DCE724B10}" dt="2020-06-23T14:20:23.913" v="393"/>
        <pc:sldMkLst>
          <pc:docMk/>
          <pc:sldMk cId="3059326975" sldId="278"/>
        </pc:sldMkLst>
      </pc:sldChg>
      <pc:sldChg chg="del">
        <pc:chgData name="LE TANOU Yann" userId="S::yann.letanou.externe@swisslife.fr::a57441e4-48f7-4e6e-b437-fb86fd0a3892" providerId="AD" clId="Web-{A7E6B43C-ABDB-4857-9E39-9B7DCE724B10}" dt="2020-06-23T14:20:47.320" v="394"/>
        <pc:sldMkLst>
          <pc:docMk/>
          <pc:sldMk cId="1956249763" sldId="279"/>
        </pc:sldMkLst>
      </pc:sldChg>
      <pc:sldChg chg="modSp">
        <pc:chgData name="LE TANOU Yann" userId="S::yann.letanou.externe@swisslife.fr::a57441e4-48f7-4e6e-b437-fb86fd0a3892" providerId="AD" clId="Web-{A7E6B43C-ABDB-4857-9E39-9B7DCE724B10}" dt="2020-06-23T14:28:04.807" v="565"/>
        <pc:sldMkLst>
          <pc:docMk/>
          <pc:sldMk cId="1322989260" sldId="285"/>
        </pc:sldMkLst>
        <pc:graphicFrameChg chg="mod modGraphic">
          <ac:chgData name="LE TANOU Yann" userId="S::yann.letanou.externe@swisslife.fr::a57441e4-48f7-4e6e-b437-fb86fd0a3892" providerId="AD" clId="Web-{A7E6B43C-ABDB-4857-9E39-9B7DCE724B10}" dt="2020-06-23T14:28:04.807" v="565"/>
          <ac:graphicFrameMkLst>
            <pc:docMk/>
            <pc:sldMk cId="1322989260" sldId="285"/>
            <ac:graphicFrameMk id="5" creationId="{00000000-0000-0000-0000-000000000000}"/>
          </ac:graphicFrameMkLst>
        </pc:graphicFrameChg>
        <pc:graphicFrameChg chg="mod">
          <ac:chgData name="LE TANOU Yann" userId="S::yann.letanou.externe@swisslife.fr::a57441e4-48f7-4e6e-b437-fb86fd0a3892" providerId="AD" clId="Web-{A7E6B43C-ABDB-4857-9E39-9B7DCE724B10}" dt="2020-06-23T14:27:05.260" v="419" actId="1076"/>
          <ac:graphicFrameMkLst>
            <pc:docMk/>
            <pc:sldMk cId="1322989260" sldId="285"/>
            <ac:graphicFrameMk id="6" creationId="{00000000-0000-0000-0000-000000000000}"/>
          </ac:graphicFrameMkLst>
        </pc:graphicFrameChg>
      </pc:sldChg>
      <pc:sldChg chg="modSp">
        <pc:chgData name="LE TANOU Yann" userId="S::yann.letanou.externe@swisslife.fr::a57441e4-48f7-4e6e-b437-fb86fd0a3892" providerId="AD" clId="Web-{A7E6B43C-ABDB-4857-9E39-9B7DCE724B10}" dt="2020-06-23T14:02:59.860" v="390" actId="20577"/>
        <pc:sldMkLst>
          <pc:docMk/>
          <pc:sldMk cId="1005604086" sldId="289"/>
        </pc:sldMkLst>
        <pc:spChg chg="mod">
          <ac:chgData name="LE TANOU Yann" userId="S::yann.letanou.externe@swisslife.fr::a57441e4-48f7-4e6e-b437-fb86fd0a3892" providerId="AD" clId="Web-{A7E6B43C-ABDB-4857-9E39-9B7DCE724B10}" dt="2020-06-23T14:02:59.860" v="390" actId="20577"/>
          <ac:spMkLst>
            <pc:docMk/>
            <pc:sldMk cId="1005604086" sldId="289"/>
            <ac:spMk id="6" creationId="{00000000-0000-0000-0000-000000000000}"/>
          </ac:spMkLst>
        </pc:spChg>
      </pc:sldChg>
      <pc:sldChg chg="modSp">
        <pc:chgData name="LE TANOU Yann" userId="S::yann.letanou.externe@swisslife.fr::a57441e4-48f7-4e6e-b437-fb86fd0a3892" providerId="AD" clId="Web-{A7E6B43C-ABDB-4857-9E39-9B7DCE724B10}" dt="2020-06-23T14:25:43.025" v="409" actId="14100"/>
        <pc:sldMkLst>
          <pc:docMk/>
          <pc:sldMk cId="505370594" sldId="290"/>
        </pc:sldMkLst>
        <pc:spChg chg="mod">
          <ac:chgData name="LE TANOU Yann" userId="S::yann.letanou.externe@swisslife.fr::a57441e4-48f7-4e6e-b437-fb86fd0a3892" providerId="AD" clId="Web-{A7E6B43C-ABDB-4857-9E39-9B7DCE724B10}" dt="2020-06-23T14:25:43.025" v="409" actId="14100"/>
          <ac:spMkLst>
            <pc:docMk/>
            <pc:sldMk cId="505370594" sldId="290"/>
            <ac:spMk id="2" creationId="{EF47DF85-1EF7-44A4-9E03-9D744ADA3BFC}"/>
          </ac:spMkLst>
        </pc:spChg>
      </pc:sldChg>
      <pc:sldChg chg="delSp del">
        <pc:chgData name="LE TANOU Yann" userId="S::yann.letanou.externe@swisslife.fr::a57441e4-48f7-4e6e-b437-fb86fd0a3892" providerId="AD" clId="Web-{A7E6B43C-ABDB-4857-9E39-9B7DCE724B10}" dt="2020-06-23T13:51:34.402" v="175"/>
        <pc:sldMkLst>
          <pc:docMk/>
          <pc:sldMk cId="963139920" sldId="293"/>
        </pc:sldMkLst>
        <pc:spChg chg="del">
          <ac:chgData name="LE TANOU Yann" userId="S::yann.letanou.externe@swisslife.fr::a57441e4-48f7-4e6e-b437-fb86fd0a3892" providerId="AD" clId="Web-{A7E6B43C-ABDB-4857-9E39-9B7DCE724B10}" dt="2020-06-23T13:50:56.261" v="172"/>
          <ac:spMkLst>
            <pc:docMk/>
            <pc:sldMk cId="963139920" sldId="293"/>
            <ac:spMk id="5" creationId="{00000000-0000-0000-0000-000000000000}"/>
          </ac:spMkLst>
        </pc:spChg>
      </pc:sldChg>
      <pc:sldChg chg="addSp delSp modSp">
        <pc:chgData name="LE TANOU Yann" userId="S::yann.letanou.externe@swisslife.fr::a57441e4-48f7-4e6e-b437-fb86fd0a3892" providerId="AD" clId="Web-{A7E6B43C-ABDB-4857-9E39-9B7DCE724B10}" dt="2020-06-23T13:51:04.370" v="174" actId="1076"/>
        <pc:sldMkLst>
          <pc:docMk/>
          <pc:sldMk cId="3036127040" sldId="294"/>
        </pc:sldMkLst>
        <pc:spChg chg="mod">
          <ac:chgData name="LE TANOU Yann" userId="S::yann.letanou.externe@swisslife.fr::a57441e4-48f7-4e6e-b437-fb86fd0a3892" providerId="AD" clId="Web-{A7E6B43C-ABDB-4857-9E39-9B7DCE724B10}" dt="2020-06-23T13:50:45.745" v="170" actId="20577"/>
          <ac:spMkLst>
            <pc:docMk/>
            <pc:sldMk cId="3036127040" sldId="294"/>
            <ac:spMk id="2" creationId="{00000000-0000-0000-0000-000000000000}"/>
          </ac:spMkLst>
        </pc:spChg>
        <pc:spChg chg="mod">
          <ac:chgData name="LE TANOU Yann" userId="S::yann.letanou.externe@swisslife.fr::a57441e4-48f7-4e6e-b437-fb86fd0a3892" providerId="AD" clId="Web-{A7E6B43C-ABDB-4857-9E39-9B7DCE724B10}" dt="2020-06-23T13:49:48.761" v="130" actId="1076"/>
          <ac:spMkLst>
            <pc:docMk/>
            <pc:sldMk cId="3036127040" sldId="294"/>
            <ac:spMk id="6" creationId="{00000000-0000-0000-0000-000000000000}"/>
          </ac:spMkLst>
        </pc:spChg>
        <pc:spChg chg="del mod">
          <ac:chgData name="LE TANOU Yann" userId="S::yann.letanou.externe@swisslife.fr::a57441e4-48f7-4e6e-b437-fb86fd0a3892" providerId="AD" clId="Web-{A7E6B43C-ABDB-4857-9E39-9B7DCE724B10}" dt="2020-06-23T13:50:52.230" v="171"/>
          <ac:spMkLst>
            <pc:docMk/>
            <pc:sldMk cId="3036127040" sldId="294"/>
            <ac:spMk id="7" creationId="{00000000-0000-0000-0000-000000000000}"/>
          </ac:spMkLst>
        </pc:spChg>
        <pc:spChg chg="add mod">
          <ac:chgData name="LE TANOU Yann" userId="S::yann.letanou.externe@swisslife.fr::a57441e4-48f7-4e6e-b437-fb86fd0a3892" providerId="AD" clId="Web-{A7E6B43C-ABDB-4857-9E39-9B7DCE724B10}" dt="2020-06-23T13:51:04.370" v="174" actId="1076"/>
          <ac:spMkLst>
            <pc:docMk/>
            <pc:sldMk cId="3036127040" sldId="294"/>
            <ac:spMk id="9" creationId="{68915373-19B2-4C07-A2F7-913782080F51}"/>
          </ac:spMkLst>
        </pc:spChg>
        <pc:graphicFrameChg chg="add mod modGraphic">
          <ac:chgData name="LE TANOU Yann" userId="S::yann.letanou.externe@swisslife.fr::a57441e4-48f7-4e6e-b437-fb86fd0a3892" providerId="AD" clId="Web-{A7E6B43C-ABDB-4857-9E39-9B7DCE724B10}" dt="2020-06-23T13:49:52.011" v="131" actId="1076"/>
          <ac:graphicFrameMkLst>
            <pc:docMk/>
            <pc:sldMk cId="3036127040" sldId="294"/>
            <ac:graphicFrameMk id="3" creationId="{E975E27C-349D-4725-9E01-08F7A29E2D3B}"/>
          </ac:graphicFrameMkLst>
        </pc:graphicFrameChg>
        <pc:graphicFrameChg chg="mod modGraphic">
          <ac:chgData name="LE TANOU Yann" userId="S::yann.letanou.externe@swisslife.fr::a57441e4-48f7-4e6e-b437-fb86fd0a3892" providerId="AD" clId="Web-{A7E6B43C-ABDB-4857-9E39-9B7DCE724B10}" dt="2020-06-23T13:49:57.807" v="149"/>
          <ac:graphicFrameMkLst>
            <pc:docMk/>
            <pc:sldMk cId="3036127040" sldId="294"/>
            <ac:graphicFrameMk id="5" creationId="{00000000-0000-0000-0000-000000000000}"/>
          </ac:graphicFrameMkLst>
        </pc:graphicFrameChg>
      </pc:sldChg>
      <pc:sldChg chg="modSp">
        <pc:chgData name="LE TANOU Yann" userId="S::yann.letanou.externe@swisslife.fr::a57441e4-48f7-4e6e-b437-fb86fd0a3892" providerId="AD" clId="Web-{A7E6B43C-ABDB-4857-9E39-9B7DCE724B10}" dt="2020-06-23T14:24:41.431" v="398" actId="1076"/>
        <pc:sldMkLst>
          <pc:docMk/>
          <pc:sldMk cId="270239998" sldId="295"/>
        </pc:sldMkLst>
        <pc:spChg chg="mod">
          <ac:chgData name="LE TANOU Yann" userId="S::yann.letanou.externe@swisslife.fr::a57441e4-48f7-4e6e-b437-fb86fd0a3892" providerId="AD" clId="Web-{A7E6B43C-ABDB-4857-9E39-9B7DCE724B10}" dt="2020-06-23T14:24:36.634" v="396" actId="20577"/>
          <ac:spMkLst>
            <pc:docMk/>
            <pc:sldMk cId="270239998" sldId="295"/>
            <ac:spMk id="2" creationId="{00000000-0000-0000-0000-000000000000}"/>
          </ac:spMkLst>
        </pc:spChg>
        <pc:spChg chg="mod">
          <ac:chgData name="LE TANOU Yann" userId="S::yann.letanou.externe@swisslife.fr::a57441e4-48f7-4e6e-b437-fb86fd0a3892" providerId="AD" clId="Web-{A7E6B43C-ABDB-4857-9E39-9B7DCE724B10}" dt="2020-06-23T14:24:41.431" v="398" actId="1076"/>
          <ac:spMkLst>
            <pc:docMk/>
            <pc:sldMk cId="270239998" sldId="295"/>
            <ac:spMk id="5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DBBB5DC9-6E59-49F3-91AD-5EA289D52BAB}"/>
    <pc:docChg chg="modSld">
      <pc:chgData name="LE TANOU Yann" userId="S::yann.letanou.externe@swisslife.fr::a57441e4-48f7-4e6e-b437-fb86fd0a3892" providerId="AD" clId="Web-{DBBB5DC9-6E59-49F3-91AD-5EA289D52BAB}" dt="2020-06-09T08:19:40.577" v="1" actId="20577"/>
      <pc:docMkLst>
        <pc:docMk/>
      </pc:docMkLst>
      <pc:sldChg chg="modSp">
        <pc:chgData name="LE TANOU Yann" userId="S::yann.letanou.externe@swisslife.fr::a57441e4-48f7-4e6e-b437-fb86fd0a3892" providerId="AD" clId="Web-{DBBB5DC9-6E59-49F3-91AD-5EA289D52BAB}" dt="2020-06-09T08:19:40.577" v="1" actId="20577"/>
        <pc:sldMkLst>
          <pc:docMk/>
          <pc:sldMk cId="1956249763" sldId="279"/>
        </pc:sldMkLst>
        <pc:spChg chg="mod">
          <ac:chgData name="LE TANOU Yann" userId="S::yann.letanou.externe@swisslife.fr::a57441e4-48f7-4e6e-b437-fb86fd0a3892" providerId="AD" clId="Web-{DBBB5DC9-6E59-49F3-91AD-5EA289D52BAB}" dt="2020-06-09T08:19:40.577" v="1" actId="20577"/>
          <ac:spMkLst>
            <pc:docMk/>
            <pc:sldMk cId="1956249763" sldId="279"/>
            <ac:spMk id="3" creationId="{00000000-0000-0000-0000-000000000000}"/>
          </ac:spMkLst>
        </pc:spChg>
      </pc:sldChg>
    </pc:docChg>
  </pc:docChgLst>
  <pc:docChgLst>
    <pc:chgData name="MOREAU Stephane" userId="S::stephane.moreau@swisslife.fr::485ac96a-8055-474d-8538-3cedcf36924d" providerId="AD" clId="Web-{8D2FD557-4559-4FED-9967-7D70919FD9B1}"/>
    <pc:docChg chg="modSld">
      <pc:chgData name="MOREAU Stephane" userId="S::stephane.moreau@swisslife.fr::485ac96a-8055-474d-8538-3cedcf36924d" providerId="AD" clId="Web-{8D2FD557-4559-4FED-9967-7D70919FD9B1}" dt="2020-07-22T09:54:18.066" v="1099" actId="20577"/>
      <pc:docMkLst>
        <pc:docMk/>
      </pc:docMkLst>
      <pc:sldChg chg="modSp">
        <pc:chgData name="MOREAU Stephane" userId="S::stephane.moreau@swisslife.fr::485ac96a-8055-474d-8538-3cedcf36924d" providerId="AD" clId="Web-{8D2FD557-4559-4FED-9967-7D70919FD9B1}" dt="2020-07-22T09:08:42.955" v="4" actId="20577"/>
        <pc:sldMkLst>
          <pc:docMk/>
          <pc:sldMk cId="2237304629" sldId="256"/>
        </pc:sldMkLst>
        <pc:spChg chg="mod">
          <ac:chgData name="MOREAU Stephane" userId="S::stephane.moreau@swisslife.fr::485ac96a-8055-474d-8538-3cedcf36924d" providerId="AD" clId="Web-{8D2FD557-4559-4FED-9967-7D70919FD9B1}" dt="2020-07-22T09:08:42.955" v="4" actId="20577"/>
          <ac:spMkLst>
            <pc:docMk/>
            <pc:sldMk cId="2237304629" sldId="256"/>
            <ac:spMk id="3" creationId="{00000000-0000-0000-0000-000000000000}"/>
          </ac:spMkLst>
        </pc:spChg>
      </pc:sldChg>
      <pc:sldChg chg="delSp modSp">
        <pc:chgData name="MOREAU Stephane" userId="S::stephane.moreau@swisslife.fr::485ac96a-8055-474d-8538-3cedcf36924d" providerId="AD" clId="Web-{8D2FD557-4559-4FED-9967-7D70919FD9B1}" dt="2020-07-22T09:23:11.025" v="555"/>
        <pc:sldMkLst>
          <pc:docMk/>
          <pc:sldMk cId="2414332654" sldId="260"/>
        </pc:sldMkLst>
        <pc:spChg chg="mod">
          <ac:chgData name="MOREAU Stephane" userId="S::stephane.moreau@swisslife.fr::485ac96a-8055-474d-8538-3cedcf36924d" providerId="AD" clId="Web-{8D2FD557-4559-4FED-9967-7D70919FD9B1}" dt="2020-07-22T09:14:15.968" v="130" actId="14100"/>
          <ac:spMkLst>
            <pc:docMk/>
            <pc:sldMk cId="2414332654" sldId="260"/>
            <ac:spMk id="7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12:12.500" v="20" actId="20577"/>
          <ac:spMkLst>
            <pc:docMk/>
            <pc:sldMk cId="2414332654" sldId="260"/>
            <ac:spMk id="9" creationId="{00000000-0000-0000-0000-000000000000}"/>
          </ac:spMkLst>
        </pc:spChg>
        <pc:grpChg chg="del">
          <ac:chgData name="MOREAU Stephane" userId="S::stephane.moreau@swisslife.fr::485ac96a-8055-474d-8538-3cedcf36924d" providerId="AD" clId="Web-{8D2FD557-4559-4FED-9967-7D70919FD9B1}" dt="2020-07-22T09:23:11.025" v="555"/>
          <ac:grpSpMkLst>
            <pc:docMk/>
            <pc:sldMk cId="2414332654" sldId="260"/>
            <ac:grpSpMk id="5" creationId="{00000000-0000-0000-0000-000000000000}"/>
          </ac:grpSpMkLst>
        </pc:grpChg>
      </pc:sldChg>
      <pc:sldChg chg="addSp modSp">
        <pc:chgData name="MOREAU Stephane" userId="S::stephane.moreau@swisslife.fr::485ac96a-8055-474d-8538-3cedcf36924d" providerId="AD" clId="Web-{8D2FD557-4559-4FED-9967-7D70919FD9B1}" dt="2020-07-22T09:54:18.066" v="1099" actId="20577"/>
        <pc:sldMkLst>
          <pc:docMk/>
          <pc:sldMk cId="1980206635" sldId="261"/>
        </pc:sldMkLst>
        <pc:spChg chg="add mod">
          <ac:chgData name="MOREAU Stephane" userId="S::stephane.moreau@swisslife.fr::485ac96a-8055-474d-8538-3cedcf36924d" providerId="AD" clId="Web-{8D2FD557-4559-4FED-9967-7D70919FD9B1}" dt="2020-07-22T09:35:54.498" v="965" actId="1076"/>
          <ac:spMkLst>
            <pc:docMk/>
            <pc:sldMk cId="1980206635" sldId="261"/>
            <ac:spMk id="3" creationId="{9A65092A-32BE-4B56-A2E3-B664AEB8169A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37:18.013" v="985" actId="1076"/>
          <ac:spMkLst>
            <pc:docMk/>
            <pc:sldMk cId="1980206635" sldId="261"/>
            <ac:spMk id="4" creationId="{3111895C-F8C3-4C38-84F1-BB0E99C365BB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37:25.419" v="988" actId="1076"/>
          <ac:spMkLst>
            <pc:docMk/>
            <pc:sldMk cId="1980206635" sldId="261"/>
            <ac:spMk id="5" creationId="{A7F0CB32-4DA8-437B-9AA4-D3AF60BD43C3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51:58.536" v="1096" actId="20577"/>
          <ac:spMkLst>
            <pc:docMk/>
            <pc:sldMk cId="1980206635" sldId="261"/>
            <ac:spMk id="1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54:18.066" v="1099" actId="20577"/>
          <ac:spMkLst>
            <pc:docMk/>
            <pc:sldMk cId="1980206635" sldId="261"/>
            <ac:spMk id="13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37:49.575" v="991" actId="20577"/>
          <ac:spMkLst>
            <pc:docMk/>
            <pc:sldMk cId="1980206635" sldId="261"/>
            <ac:spMk id="63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36:50.763" v="982" actId="14100"/>
          <ac:spMkLst>
            <pc:docMk/>
            <pc:sldMk cId="1980206635" sldId="261"/>
            <ac:spMk id="139" creationId="{00000000-0000-0000-0000-000000000000}"/>
          </ac:spMkLst>
        </pc:spChg>
      </pc:sldChg>
      <pc:sldChg chg="delSp modSp">
        <pc:chgData name="MOREAU Stephane" userId="S::stephane.moreau@swisslife.fr::485ac96a-8055-474d-8538-3cedcf36924d" providerId="AD" clId="Web-{8D2FD557-4559-4FED-9967-7D70919FD9B1}" dt="2020-07-22T09:11:46.219" v="15" actId="1076"/>
        <pc:sldMkLst>
          <pc:docMk/>
          <pc:sldMk cId="2271882630" sldId="264"/>
        </pc:sldMkLst>
        <pc:spChg chg="del">
          <ac:chgData name="MOREAU Stephane" userId="S::stephane.moreau@swisslife.fr::485ac96a-8055-474d-8538-3cedcf36924d" providerId="AD" clId="Web-{8D2FD557-4559-4FED-9967-7D70919FD9B1}" dt="2020-07-22T09:11:39.766" v="14"/>
          <ac:spMkLst>
            <pc:docMk/>
            <pc:sldMk cId="2271882630" sldId="264"/>
            <ac:spMk id="7" creationId="{00000000-0000-0000-0000-000000000000}"/>
          </ac:spMkLst>
        </pc:spChg>
        <pc:picChg chg="mod modCrop">
          <ac:chgData name="MOREAU Stephane" userId="S::stephane.moreau@swisslife.fr::485ac96a-8055-474d-8538-3cedcf36924d" providerId="AD" clId="Web-{8D2FD557-4559-4FED-9967-7D70919FD9B1}" dt="2020-07-22T09:11:46.219" v="15" actId="1076"/>
          <ac:picMkLst>
            <pc:docMk/>
            <pc:sldMk cId="2271882630" sldId="264"/>
            <ac:picMk id="6" creationId="{00000000-0000-0000-0000-000000000000}"/>
          </ac:picMkLst>
        </pc:picChg>
      </pc:sldChg>
      <pc:sldChg chg="addSp modSp">
        <pc:chgData name="MOREAU Stephane" userId="S::stephane.moreau@swisslife.fr::485ac96a-8055-474d-8538-3cedcf36924d" providerId="AD" clId="Web-{8D2FD557-4559-4FED-9967-7D70919FD9B1}" dt="2020-07-22T09:23:01.463" v="554"/>
        <pc:sldMkLst>
          <pc:docMk/>
          <pc:sldMk cId="2700144052" sldId="265"/>
        </pc:sldMkLst>
        <pc:spChg chg="mod">
          <ac:chgData name="MOREAU Stephane" userId="S::stephane.moreau@swisslife.fr::485ac96a-8055-474d-8538-3cedcf36924d" providerId="AD" clId="Web-{8D2FD557-4559-4FED-9967-7D70919FD9B1}" dt="2020-07-22T09:21:06.667" v="445" actId="20577"/>
          <ac:spMkLst>
            <pc:docMk/>
            <pc:sldMk cId="2700144052" sldId="265"/>
            <ac:spMk id="162" creationId="{00000000-0000-0000-0000-000000000000}"/>
          </ac:spMkLst>
        </pc:spChg>
        <pc:grpChg chg="add">
          <ac:chgData name="MOREAU Stephane" userId="S::stephane.moreau@swisslife.fr::485ac96a-8055-474d-8538-3cedcf36924d" providerId="AD" clId="Web-{8D2FD557-4559-4FED-9967-7D70919FD9B1}" dt="2020-07-22T09:23:01.463" v="554"/>
          <ac:grpSpMkLst>
            <pc:docMk/>
            <pc:sldMk cId="2700144052" sldId="265"/>
            <ac:grpSpMk id="3" creationId="{15A60F08-FDBF-4C52-A8B1-4BAC0DBFEE34}"/>
          </ac:grpSpMkLst>
        </pc:grpChg>
      </pc:sldChg>
      <pc:sldChg chg="modSp">
        <pc:chgData name="MOREAU Stephane" userId="S::stephane.moreau@swisslife.fr::485ac96a-8055-474d-8538-3cedcf36924d" providerId="AD" clId="Web-{8D2FD557-4559-4FED-9967-7D70919FD9B1}" dt="2020-07-22T09:39:53.230" v="1082" actId="14100"/>
        <pc:sldMkLst>
          <pc:docMk/>
          <pc:sldMk cId="2699430725" sldId="270"/>
        </pc:sldMkLst>
        <pc:spChg chg="mod">
          <ac:chgData name="MOREAU Stephane" userId="S::stephane.moreau@swisslife.fr::485ac96a-8055-474d-8538-3cedcf36924d" providerId="AD" clId="Web-{8D2FD557-4559-4FED-9967-7D70919FD9B1}" dt="2020-07-22T09:39:53.230" v="1082" actId="14100"/>
          <ac:spMkLst>
            <pc:docMk/>
            <pc:sldMk cId="2699430725" sldId="270"/>
            <ac:spMk id="9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37:59.544" v="995" actId="20577"/>
          <ac:spMkLst>
            <pc:docMk/>
            <pc:sldMk cId="2699430725" sldId="270"/>
            <ac:spMk id="12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8D2FD557-4559-4FED-9967-7D70919FD9B1}" dt="2020-07-22T09:38:54.637" v="1045" actId="14100"/>
        <pc:sldMkLst>
          <pc:docMk/>
          <pc:sldMk cId="2632955679" sldId="275"/>
        </pc:sldMkLst>
        <pc:spChg chg="mod">
          <ac:chgData name="MOREAU Stephane" userId="S::stephane.moreau@swisslife.fr::485ac96a-8055-474d-8538-3cedcf36924d" providerId="AD" clId="Web-{8D2FD557-4559-4FED-9967-7D70919FD9B1}" dt="2020-07-22T09:38:54.637" v="1045" actId="14100"/>
          <ac:spMkLst>
            <pc:docMk/>
            <pc:sldMk cId="2632955679" sldId="275"/>
            <ac:spMk id="4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8D2FD557-4559-4FED-9967-7D70919FD9B1}" dt="2020-07-22T09:40:59.198" v="1085" actId="20577"/>
        <pc:sldMkLst>
          <pc:docMk/>
          <pc:sldMk cId="4255472175" sldId="286"/>
        </pc:sldMkLst>
        <pc:spChg chg="mod">
          <ac:chgData name="MOREAU Stephane" userId="S::stephane.moreau@swisslife.fr::485ac96a-8055-474d-8538-3cedcf36924d" providerId="AD" clId="Web-{8D2FD557-4559-4FED-9967-7D70919FD9B1}" dt="2020-07-22T09:40:59.198" v="1085" actId="20577"/>
          <ac:spMkLst>
            <pc:docMk/>
            <pc:sldMk cId="4255472175" sldId="286"/>
            <ac:spMk id="12" creationId="{00000000-0000-0000-0000-000000000000}"/>
          </ac:spMkLst>
        </pc:spChg>
      </pc:sldChg>
      <pc:sldChg chg="addSp modSp">
        <pc:chgData name="MOREAU Stephane" userId="S::stephane.moreau@swisslife.fr::485ac96a-8055-474d-8538-3cedcf36924d" providerId="AD" clId="Web-{8D2FD557-4559-4FED-9967-7D70919FD9B1}" dt="2020-07-22T09:22:57.291" v="553"/>
        <pc:sldMkLst>
          <pc:docMk/>
          <pc:sldMk cId="1005604086" sldId="289"/>
        </pc:sldMkLst>
        <pc:spChg chg="mod">
          <ac:chgData name="MOREAU Stephane" userId="S::stephane.moreau@swisslife.fr::485ac96a-8055-474d-8538-3cedcf36924d" providerId="AD" clId="Web-{8D2FD557-4559-4FED-9967-7D70919FD9B1}" dt="2020-07-22T09:22:44.260" v="549" actId="20577"/>
          <ac:spMkLst>
            <pc:docMk/>
            <pc:sldMk cId="1005604086" sldId="289"/>
            <ac:spMk id="6" creationId="{00000000-0000-0000-0000-000000000000}"/>
          </ac:spMkLst>
        </pc:spChg>
        <pc:grpChg chg="add">
          <ac:chgData name="MOREAU Stephane" userId="S::stephane.moreau@swisslife.fr::485ac96a-8055-474d-8538-3cedcf36924d" providerId="AD" clId="Web-{8D2FD557-4559-4FED-9967-7D70919FD9B1}" dt="2020-07-22T09:22:57.291" v="553"/>
          <ac:grpSpMkLst>
            <pc:docMk/>
            <pc:sldMk cId="1005604086" sldId="289"/>
            <ac:grpSpMk id="3" creationId="{EE765695-926F-44B2-8E83-F539C4C80180}"/>
          </ac:grpSpMkLst>
        </pc:grpChg>
      </pc:sldChg>
      <pc:sldChg chg="addSp modSp">
        <pc:chgData name="MOREAU Stephane" userId="S::stephane.moreau@swisslife.fr::485ac96a-8055-474d-8538-3cedcf36924d" providerId="AD" clId="Web-{8D2FD557-4559-4FED-9967-7D70919FD9B1}" dt="2020-07-22T09:50:42.240" v="1092" actId="1076"/>
        <pc:sldMkLst>
          <pc:docMk/>
          <pc:sldMk cId="505370594" sldId="290"/>
        </pc:sldMkLst>
        <pc:spChg chg="mod">
          <ac:chgData name="MOREAU Stephane" userId="S::stephane.moreau@swisslife.fr::485ac96a-8055-474d-8538-3cedcf36924d" providerId="AD" clId="Web-{8D2FD557-4559-4FED-9967-7D70919FD9B1}" dt="2020-07-22T09:24:43.368" v="631" actId="14100"/>
          <ac:spMkLst>
            <pc:docMk/>
            <pc:sldMk cId="505370594" sldId="290"/>
            <ac:spMk id="2" creationId="{EF47DF85-1EF7-44A4-9E03-9D744ADA3BFC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35:40.983" v="963"/>
          <ac:spMkLst>
            <pc:docMk/>
            <pc:sldMk cId="505370594" sldId="290"/>
            <ac:spMk id="3" creationId="{5D3F2622-CFBB-4B1C-88A9-C853A728AEE6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28:53.299" v="736" actId="20577"/>
          <ac:spMkLst>
            <pc:docMk/>
            <pc:sldMk cId="505370594" sldId="290"/>
            <ac:spMk id="11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22:52.854" v="550" actId="20577"/>
          <ac:spMkLst>
            <pc:docMk/>
            <pc:sldMk cId="505370594" sldId="290"/>
            <ac:spMk id="13" creationId="{00000000-0000-0000-0000-000000000000}"/>
          </ac:spMkLst>
        </pc:spChg>
        <pc:picChg chg="mod">
          <ac:chgData name="MOREAU Stephane" userId="S::stephane.moreau@swisslife.fr::485ac96a-8055-474d-8538-3cedcf36924d" providerId="AD" clId="Web-{8D2FD557-4559-4FED-9967-7D70919FD9B1}" dt="2020-07-22T09:50:42.240" v="1092" actId="1076"/>
          <ac:picMkLst>
            <pc:docMk/>
            <pc:sldMk cId="505370594" sldId="290"/>
            <ac:picMk id="4" creationId="{00000000-0000-0000-0000-000000000000}"/>
          </ac:picMkLst>
        </pc:picChg>
      </pc:sldChg>
      <pc:sldChg chg="modSp">
        <pc:chgData name="MOREAU Stephane" userId="S::stephane.moreau@swisslife.fr::485ac96a-8055-474d-8538-3cedcf36924d" providerId="AD" clId="Web-{8D2FD557-4559-4FED-9967-7D70919FD9B1}" dt="2020-07-22T09:31:11.391" v="841" actId="20577"/>
        <pc:sldMkLst>
          <pc:docMk/>
          <pc:sldMk cId="2685950950" sldId="291"/>
        </pc:sldMkLst>
        <pc:spChg chg="mod">
          <ac:chgData name="MOREAU Stephane" userId="S::stephane.moreau@swisslife.fr::485ac96a-8055-474d-8538-3cedcf36924d" providerId="AD" clId="Web-{8D2FD557-4559-4FED-9967-7D70919FD9B1}" dt="2020-07-22T09:31:11.391" v="841" actId="20577"/>
          <ac:spMkLst>
            <pc:docMk/>
            <pc:sldMk cId="2685950950" sldId="291"/>
            <ac:spMk id="5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8D2FD557-4559-4FED-9967-7D70919FD9B1}" dt="2020-07-22T09:33:37.156" v="936" actId="20577"/>
        <pc:sldMkLst>
          <pc:docMk/>
          <pc:sldMk cId="894186171" sldId="292"/>
        </pc:sldMkLst>
        <pc:spChg chg="mod">
          <ac:chgData name="MOREAU Stephane" userId="S::stephane.moreau@swisslife.fr::485ac96a-8055-474d-8538-3cedcf36924d" providerId="AD" clId="Web-{8D2FD557-4559-4FED-9967-7D70919FD9B1}" dt="2020-07-22T09:33:37.156" v="936" actId="20577"/>
          <ac:spMkLst>
            <pc:docMk/>
            <pc:sldMk cId="894186171" sldId="292"/>
            <ac:spMk id="5" creationId="{00000000-0000-0000-0000-000000000000}"/>
          </ac:spMkLst>
        </pc:spChg>
      </pc:sldChg>
      <pc:sldChg chg="addSp delSp modSp">
        <pc:chgData name="MOREAU Stephane" userId="S::stephane.moreau@swisslife.fr::485ac96a-8055-474d-8538-3cedcf36924d" providerId="AD" clId="Web-{8D2FD557-4559-4FED-9967-7D70919FD9B1}" dt="2020-07-22T09:19:41.324" v="340" actId="14100"/>
        <pc:sldMkLst>
          <pc:docMk/>
          <pc:sldMk cId="270239998" sldId="295"/>
        </pc:sldMkLst>
        <pc:spChg chg="add del mod">
          <ac:chgData name="MOREAU Stephane" userId="S::stephane.moreau@swisslife.fr::485ac96a-8055-474d-8538-3cedcf36924d" providerId="AD" clId="Web-{8D2FD557-4559-4FED-9967-7D70919FD9B1}" dt="2020-07-22T09:16:06.217" v="170"/>
          <ac:spMkLst>
            <pc:docMk/>
            <pc:sldMk cId="270239998" sldId="295"/>
            <ac:spMk id="3" creationId="{2BC46665-98F2-4CDF-A936-2E245F566C05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19:41.324" v="340" actId="14100"/>
          <ac:spMkLst>
            <pc:docMk/>
            <pc:sldMk cId="270239998" sldId="295"/>
            <ac:spMk id="5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8D2FD557-4559-4FED-9967-7D70919FD9B1}" dt="2020-07-22T09:09:47.502" v="8" actId="20577"/>
          <ac:spMkLst>
            <pc:docMk/>
            <pc:sldMk cId="270239998" sldId="295"/>
            <ac:spMk id="9" creationId="{00000000-0000-0000-0000-000000000000}"/>
          </ac:spMkLst>
        </pc:spChg>
        <pc:spChg chg="add mod">
          <ac:chgData name="MOREAU Stephane" userId="S::stephane.moreau@swisslife.fr::485ac96a-8055-474d-8538-3cedcf36924d" providerId="AD" clId="Web-{8D2FD557-4559-4FED-9967-7D70919FD9B1}" dt="2020-07-22T09:17:44.622" v="198" actId="1076"/>
          <ac:spMkLst>
            <pc:docMk/>
            <pc:sldMk cId="270239998" sldId="295"/>
            <ac:spMk id="13" creationId="{08D17B14-4B4E-4326-95B6-7B5F1E1CE752}"/>
          </ac:spMkLst>
        </pc:spChg>
        <pc:grpChg chg="add del">
          <ac:chgData name="MOREAU Stephane" userId="S::stephane.moreau@swisslife.fr::485ac96a-8055-474d-8538-3cedcf36924d" providerId="AD" clId="Web-{8D2FD557-4559-4FED-9967-7D70919FD9B1}" dt="2020-07-22T09:09:56.892" v="11"/>
          <ac:grpSpMkLst>
            <pc:docMk/>
            <pc:sldMk cId="270239998" sldId="295"/>
            <ac:grpSpMk id="10" creationId="{F4573B0D-89FE-4959-8938-5FBDD42E5D22}"/>
          </ac:grpSpMkLst>
        </pc:grpChg>
      </pc:sldChg>
    </pc:docChg>
  </pc:docChgLst>
  <pc:docChgLst>
    <pc:chgData name="MOREAU Stephane" userId="S::stephane.moreau@swisslife.fr::485ac96a-8055-474d-8538-3cedcf36924d" providerId="AD" clId="Web-{F9861819-0323-4AB5-901C-0851545EB4BE}"/>
    <pc:docChg chg="addSld delSld modSld">
      <pc:chgData name="MOREAU Stephane" userId="S::stephane.moreau@swisslife.fr::485ac96a-8055-474d-8538-3cedcf36924d" providerId="AD" clId="Web-{F9861819-0323-4AB5-901C-0851545EB4BE}" dt="2020-06-23T14:28:03.296" v="87"/>
      <pc:docMkLst>
        <pc:docMk/>
      </pc:docMkLst>
      <pc:sldChg chg="addCm">
        <pc:chgData name="MOREAU Stephane" userId="S::stephane.moreau@swisslife.fr::485ac96a-8055-474d-8538-3cedcf36924d" providerId="AD" clId="Web-{F9861819-0323-4AB5-901C-0851545EB4BE}" dt="2020-06-23T13:43:16.825" v="0"/>
        <pc:sldMkLst>
          <pc:docMk/>
          <pc:sldMk cId="2271882630" sldId="264"/>
        </pc:sldMkLst>
      </pc:sldChg>
      <pc:sldChg chg="add del">
        <pc:chgData name="MOREAU Stephane" userId="S::stephane.moreau@swisslife.fr::485ac96a-8055-474d-8538-3cedcf36924d" providerId="AD" clId="Web-{F9861819-0323-4AB5-901C-0851545EB4BE}" dt="2020-06-23T13:59:07.862" v="7"/>
        <pc:sldMkLst>
          <pc:docMk/>
          <pc:sldMk cId="2700144052" sldId="265"/>
        </pc:sldMkLst>
      </pc:sldChg>
      <pc:sldChg chg="modSp">
        <pc:chgData name="MOREAU Stephane" userId="S::stephane.moreau@swisslife.fr::485ac96a-8055-474d-8538-3cedcf36924d" providerId="AD" clId="Web-{F9861819-0323-4AB5-901C-0851545EB4BE}" dt="2020-06-23T14:26:34.562" v="85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F9861819-0323-4AB5-901C-0851545EB4BE}" dt="2020-06-23T14:26:34.562" v="85" actId="20577"/>
          <ac:spMkLst>
            <pc:docMk/>
            <pc:sldMk cId="2778516302" sldId="280"/>
            <ac:spMk id="3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F9861819-0323-4AB5-901C-0851545EB4BE}" dt="2020-06-23T14:28:03.296" v="87"/>
        <pc:sldMkLst>
          <pc:docMk/>
          <pc:sldMk cId="1322989260" sldId="285"/>
        </pc:sldMkLst>
        <pc:graphicFrameChg chg="mod modGraphic">
          <ac:chgData name="MOREAU Stephane" userId="S::stephane.moreau@swisslife.fr::485ac96a-8055-474d-8538-3cedcf36924d" providerId="AD" clId="Web-{F9861819-0323-4AB5-901C-0851545EB4BE}" dt="2020-06-23T14:28:03.296" v="87"/>
          <ac:graphicFrameMkLst>
            <pc:docMk/>
            <pc:sldMk cId="1322989260" sldId="285"/>
            <ac:graphicFrameMk id="5" creationId="{00000000-0000-0000-0000-000000000000}"/>
          </ac:graphicFrameMkLst>
        </pc:graphicFrameChg>
      </pc:sldChg>
      <pc:sldChg chg="addCm">
        <pc:chgData name="MOREAU Stephane" userId="S::stephane.moreau@swisslife.fr::485ac96a-8055-474d-8538-3cedcf36924d" providerId="AD" clId="Web-{F9861819-0323-4AB5-901C-0851545EB4BE}" dt="2020-06-23T14:17:20.043" v="12"/>
        <pc:sldMkLst>
          <pc:docMk/>
          <pc:sldMk cId="4255472175" sldId="286"/>
        </pc:sldMkLst>
      </pc:sldChg>
      <pc:sldChg chg="modSp">
        <pc:chgData name="MOREAU Stephane" userId="S::stephane.moreau@swisslife.fr::485ac96a-8055-474d-8538-3cedcf36924d" providerId="AD" clId="Web-{F9861819-0323-4AB5-901C-0851545EB4BE}" dt="2020-06-23T14:05:14.598" v="10" actId="20577"/>
        <pc:sldMkLst>
          <pc:docMk/>
          <pc:sldMk cId="505370594" sldId="290"/>
        </pc:sldMkLst>
        <pc:spChg chg="mod">
          <ac:chgData name="MOREAU Stephane" userId="S::stephane.moreau@swisslife.fr::485ac96a-8055-474d-8538-3cedcf36924d" providerId="AD" clId="Web-{F9861819-0323-4AB5-901C-0851545EB4BE}" dt="2020-06-23T14:05:14.598" v="10" actId="20577"/>
          <ac:spMkLst>
            <pc:docMk/>
            <pc:sldMk cId="505370594" sldId="290"/>
            <ac:spMk id="11" creationId="{00000000-0000-0000-0000-000000000000}"/>
          </ac:spMkLst>
        </pc:spChg>
      </pc:sldChg>
      <pc:sldChg chg="addCm">
        <pc:chgData name="MOREAU Stephane" userId="S::stephane.moreau@swisslife.fr::485ac96a-8055-474d-8538-3cedcf36924d" providerId="AD" clId="Web-{F9861819-0323-4AB5-901C-0851545EB4BE}" dt="2020-06-23T14:10:05.718" v="11"/>
        <pc:sldMkLst>
          <pc:docMk/>
          <pc:sldMk cId="894186171" sldId="292"/>
        </pc:sldMkLst>
      </pc:sldChg>
      <pc:sldChg chg="modSp">
        <pc:chgData name="MOREAU Stephane" userId="S::stephane.moreau@swisslife.fr::485ac96a-8055-474d-8538-3cedcf36924d" providerId="AD" clId="Web-{F9861819-0323-4AB5-901C-0851545EB4BE}" dt="2020-06-23T13:48:08.444" v="4"/>
        <pc:sldMkLst>
          <pc:docMk/>
          <pc:sldMk cId="3036127040" sldId="294"/>
        </pc:sldMkLst>
        <pc:graphicFrameChg chg="mod modGraphic">
          <ac:chgData name="MOREAU Stephane" userId="S::stephane.moreau@swisslife.fr::485ac96a-8055-474d-8538-3cedcf36924d" providerId="AD" clId="Web-{F9861819-0323-4AB5-901C-0851545EB4BE}" dt="2020-06-23T13:48:08.444" v="4"/>
          <ac:graphicFrameMkLst>
            <pc:docMk/>
            <pc:sldMk cId="3036127040" sldId="294"/>
            <ac:graphicFrameMk id="5" creationId="{00000000-0000-0000-0000-000000000000}"/>
          </ac:graphicFrameMkLst>
        </pc:graphicFrameChg>
      </pc:sldChg>
      <pc:sldChg chg="addCm">
        <pc:chgData name="MOREAU Stephane" userId="S::stephane.moreau@swisslife.fr::485ac96a-8055-474d-8538-3cedcf36924d" providerId="AD" clId="Web-{F9861819-0323-4AB5-901C-0851545EB4BE}" dt="2020-06-23T14:23:12.810" v="34"/>
        <pc:sldMkLst>
          <pc:docMk/>
          <pc:sldMk cId="270239998" sldId="295"/>
        </pc:sldMkLst>
      </pc:sldChg>
    </pc:docChg>
  </pc:docChgLst>
  <pc:docChgLst>
    <pc:chgData name="MOREAU Stephane" userId="S::stephane.moreau@swisslife.fr::485ac96a-8055-474d-8538-3cedcf36924d" providerId="AD" clId="Web-{BA4D5A5E-FB5C-40FD-887C-F03BD3847BBF}"/>
    <pc:docChg chg="modSld">
      <pc:chgData name="MOREAU Stephane" userId="S::stephane.moreau@swisslife.fr::485ac96a-8055-474d-8538-3cedcf36924d" providerId="AD" clId="Web-{BA4D5A5E-FB5C-40FD-887C-F03BD3847BBF}" dt="2020-05-25T08:36:29.276" v="47" actId="14100"/>
      <pc:docMkLst>
        <pc:docMk/>
      </pc:docMkLst>
      <pc:sldChg chg="modSp">
        <pc:chgData name="MOREAU Stephane" userId="S::stephane.moreau@swisslife.fr::485ac96a-8055-474d-8538-3cedcf36924d" providerId="AD" clId="Web-{BA4D5A5E-FB5C-40FD-887C-F03BD3847BBF}" dt="2020-05-25T08:36:29.276" v="47" actId="14100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BA4D5A5E-FB5C-40FD-887C-F03BD3847BBF}" dt="2020-05-25T08:36:29.276" v="47" actId="14100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AGYEMANG Theo" userId="S::theo.agyemang.externe@swisslife.fr::0f72b0db-f99d-4e6e-bc31-84f69bc00af5" providerId="AD" clId="Web-{68671805-A74A-FF14-C333-2FB15BD1C4CE}"/>
    <pc:docChg chg="modSld">
      <pc:chgData name="AGYEMANG Theo" userId="S::theo.agyemang.externe@swisslife.fr::0f72b0db-f99d-4e6e-bc31-84f69bc00af5" providerId="AD" clId="Web-{68671805-A74A-FF14-C333-2FB15BD1C4CE}" dt="2021-07-06T05:27:07.065" v="2"/>
      <pc:docMkLst>
        <pc:docMk/>
      </pc:docMkLst>
      <pc:sldChg chg="modSp">
        <pc:chgData name="AGYEMANG Theo" userId="S::theo.agyemang.externe@swisslife.fr::0f72b0db-f99d-4e6e-bc31-84f69bc00af5" providerId="AD" clId="Web-{68671805-A74A-FF14-C333-2FB15BD1C4CE}" dt="2021-07-06T05:27:07.065" v="2"/>
        <pc:sldMkLst>
          <pc:docMk/>
          <pc:sldMk cId="1782746557" sldId="381"/>
        </pc:sldMkLst>
        <pc:graphicFrameChg chg="modGraphic">
          <ac:chgData name="AGYEMANG Theo" userId="S::theo.agyemang.externe@swisslife.fr::0f72b0db-f99d-4e6e-bc31-84f69bc00af5" providerId="AD" clId="Web-{68671805-A74A-FF14-C333-2FB15BD1C4CE}" dt="2021-07-06T05:27:07.065" v="2"/>
          <ac:graphicFrameMkLst>
            <pc:docMk/>
            <pc:sldMk cId="1782746557" sldId="381"/>
            <ac:graphicFrameMk id="3" creationId="{00000000-0000-0000-0000-000000000000}"/>
          </ac:graphicFrameMkLst>
        </pc:graphicFrameChg>
      </pc:sldChg>
    </pc:docChg>
  </pc:docChgLst>
  <pc:docChgLst>
    <pc:chgData name="BLONDEL Christophe" userId="S::christophe.blondel@swisslife.fr::16d455d7-1a12-4250-981c-f8b1887c4f5d" providerId="AD" clId="Web-{DA1A6EA8-67AE-B0E4-0622-B50B4C9AAB81}"/>
    <pc:docChg chg="addSld delSld modSld">
      <pc:chgData name="BLONDEL Christophe" userId="S::christophe.blondel@swisslife.fr::16d455d7-1a12-4250-981c-f8b1887c4f5d" providerId="AD" clId="Web-{DA1A6EA8-67AE-B0E4-0622-B50B4C9AAB81}" dt="2021-07-05T15:57:58.721" v="9"/>
      <pc:docMkLst>
        <pc:docMk/>
      </pc:docMkLst>
      <pc:sldChg chg="addSp delSp modSp">
        <pc:chgData name="BLONDEL Christophe" userId="S::christophe.blondel@swisslife.fr::16d455d7-1a12-4250-981c-f8b1887c4f5d" providerId="AD" clId="Web-{DA1A6EA8-67AE-B0E4-0622-B50B4C9AAB81}" dt="2021-07-05T15:57:57.518" v="8"/>
        <pc:sldMkLst>
          <pc:docMk/>
          <pc:sldMk cId="4104781959" sldId="364"/>
        </pc:sldMkLst>
        <pc:picChg chg="add del mod">
          <ac:chgData name="BLONDEL Christophe" userId="S::christophe.blondel@swisslife.fr::16d455d7-1a12-4250-981c-f8b1887c4f5d" providerId="AD" clId="Web-{DA1A6EA8-67AE-B0E4-0622-B50B4C9AAB81}" dt="2021-07-05T15:57:57.518" v="8"/>
          <ac:picMkLst>
            <pc:docMk/>
            <pc:sldMk cId="4104781959" sldId="364"/>
            <ac:picMk id="2" creationId="{77BE3B9F-FCAD-46B1-B13E-C45A6170FC01}"/>
          </ac:picMkLst>
        </pc:picChg>
      </pc:sldChg>
      <pc:sldChg chg="addSp delSp modSp">
        <pc:chgData name="BLONDEL Christophe" userId="S::christophe.blondel@swisslife.fr::16d455d7-1a12-4250-981c-f8b1887c4f5d" providerId="AD" clId="Web-{DA1A6EA8-67AE-B0E4-0622-B50B4C9AAB81}" dt="2021-07-05T15:57:54.596" v="6"/>
        <pc:sldMkLst>
          <pc:docMk/>
          <pc:sldMk cId="1844027939" sldId="365"/>
        </pc:sldMkLst>
        <pc:picChg chg="add del mod">
          <ac:chgData name="BLONDEL Christophe" userId="S::christophe.blondel@swisslife.fr::16d455d7-1a12-4250-981c-f8b1887c4f5d" providerId="AD" clId="Web-{DA1A6EA8-67AE-B0E4-0622-B50B4C9AAB81}" dt="2021-07-05T15:57:54.596" v="6"/>
          <ac:picMkLst>
            <pc:docMk/>
            <pc:sldMk cId="1844027939" sldId="365"/>
            <ac:picMk id="3" creationId="{EDA631E5-CBD0-441E-BAE3-A7449FF8E914}"/>
          </ac:picMkLst>
        </pc:picChg>
      </pc:sldChg>
      <pc:sldChg chg="add del">
        <pc:chgData name="BLONDEL Christophe" userId="S::christophe.blondel@swisslife.fr::16d455d7-1a12-4250-981c-f8b1887c4f5d" providerId="AD" clId="Web-{DA1A6EA8-67AE-B0E4-0622-B50B4C9AAB81}" dt="2021-07-05T15:57:58.721" v="9"/>
        <pc:sldMkLst>
          <pc:docMk/>
          <pc:sldMk cId="631224794" sldId="366"/>
        </pc:sldMkLst>
      </pc:sldChg>
    </pc:docChg>
  </pc:docChgLst>
  <pc:docChgLst>
    <pc:chgData name="BLONDEL Christophe" userId="S::christophe.blondel@swisslife.fr::16d455d7-1a12-4250-981c-f8b1887c4f5d" providerId="AD" clId="Web-{3D4CEA9C-6F77-FA50-E534-98C39D19FFC8}"/>
    <pc:docChg chg="modSld">
      <pc:chgData name="BLONDEL Christophe" userId="S::christophe.blondel@swisslife.fr::16d455d7-1a12-4250-981c-f8b1887c4f5d" providerId="AD" clId="Web-{3D4CEA9C-6F77-FA50-E534-98C39D19FFC8}" dt="2021-07-06T07:11:11.724" v="0" actId="1076"/>
      <pc:docMkLst>
        <pc:docMk/>
      </pc:docMkLst>
      <pc:sldChg chg="modSp">
        <pc:chgData name="BLONDEL Christophe" userId="S::christophe.blondel@swisslife.fr::16d455d7-1a12-4250-981c-f8b1887c4f5d" providerId="AD" clId="Web-{3D4CEA9C-6F77-FA50-E534-98C39D19FFC8}" dt="2021-07-06T07:11:11.724" v="0" actId="1076"/>
        <pc:sldMkLst>
          <pc:docMk/>
          <pc:sldMk cId="2182013394" sldId="303"/>
        </pc:sldMkLst>
        <pc:spChg chg="mod">
          <ac:chgData name="BLONDEL Christophe" userId="S::christophe.blondel@swisslife.fr::16d455d7-1a12-4250-981c-f8b1887c4f5d" providerId="AD" clId="Web-{3D4CEA9C-6F77-FA50-E534-98C39D19FFC8}" dt="2021-07-06T07:11:11.724" v="0" actId="1076"/>
          <ac:spMkLst>
            <pc:docMk/>
            <pc:sldMk cId="2182013394" sldId="303"/>
            <ac:spMk id="6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87C321CE-94F2-4CEB-8671-3C0DBCBD49D7}"/>
    <pc:docChg chg="modSld">
      <pc:chgData name="LE TANOU Yann" userId="S::yann.letanou.externe@swisslife.fr::a57441e4-48f7-4e6e-b437-fb86fd0a3892" providerId="AD" clId="Web-{87C321CE-94F2-4CEB-8671-3C0DBCBD49D7}" dt="2020-06-17T12:11:32.153" v="45" actId="20577"/>
      <pc:docMkLst>
        <pc:docMk/>
      </pc:docMkLst>
      <pc:sldChg chg="modSp">
        <pc:chgData name="LE TANOU Yann" userId="S::yann.letanou.externe@swisslife.fr::a57441e4-48f7-4e6e-b437-fb86fd0a3892" providerId="AD" clId="Web-{87C321CE-94F2-4CEB-8671-3C0DBCBD49D7}" dt="2020-06-17T12:11:30.715" v="43" actId="20577"/>
        <pc:sldMkLst>
          <pc:docMk/>
          <pc:sldMk cId="2237304629" sldId="256"/>
        </pc:sldMkLst>
        <pc:spChg chg="mod">
          <ac:chgData name="LE TANOU Yann" userId="S::yann.letanou.externe@swisslife.fr::a57441e4-48f7-4e6e-b437-fb86fd0a3892" providerId="AD" clId="Web-{87C321CE-94F2-4CEB-8671-3C0DBCBD49D7}" dt="2020-06-17T12:11:30.715" v="43" actId="20577"/>
          <ac:spMkLst>
            <pc:docMk/>
            <pc:sldMk cId="2237304629" sldId="256"/>
            <ac:spMk id="2" creationId="{00000000-0000-0000-0000-000000000000}"/>
          </ac:spMkLst>
        </pc:spChg>
      </pc:sldChg>
    </pc:docChg>
  </pc:docChgLst>
  <pc:docChgLst>
    <pc:chgData name="MOREAU Stephane" userId="S::stephane.moreau@swisslife.fr::485ac96a-8055-474d-8538-3cedcf36924d" providerId="AD" clId="Web-{AB705579-52A0-4431-8338-90F3B01D56C4}"/>
    <pc:docChg chg="modSld">
      <pc:chgData name="MOREAU Stephane" userId="S::stephane.moreau@swisslife.fr::485ac96a-8055-474d-8538-3cedcf36924d" providerId="AD" clId="Web-{AB705579-52A0-4431-8338-90F3B01D56C4}" dt="2020-06-25T13:02:04.062" v="357"/>
      <pc:docMkLst>
        <pc:docMk/>
      </pc:docMkLst>
      <pc:sldChg chg="modSp">
        <pc:chgData name="MOREAU Stephane" userId="S::stephane.moreau@swisslife.fr::485ac96a-8055-474d-8538-3cedcf36924d" providerId="AD" clId="Web-{AB705579-52A0-4431-8338-90F3B01D56C4}" dt="2020-06-25T12:26:12.302" v="86" actId="20577"/>
        <pc:sldMkLst>
          <pc:docMk/>
          <pc:sldMk cId="3817712193" sldId="262"/>
        </pc:sldMkLst>
        <pc:spChg chg="mod">
          <ac:chgData name="MOREAU Stephane" userId="S::stephane.moreau@swisslife.fr::485ac96a-8055-474d-8538-3cedcf36924d" providerId="AD" clId="Web-{AB705579-52A0-4431-8338-90F3B01D56C4}" dt="2020-06-25T12:26:12.302" v="86" actId="20577"/>
          <ac:spMkLst>
            <pc:docMk/>
            <pc:sldMk cId="3817712193" sldId="262"/>
            <ac:spMk id="2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AB705579-52A0-4431-8338-90F3B01D56C4}" dt="2020-06-25T12:26:05.974" v="80" actId="20577"/>
        <pc:sldMkLst>
          <pc:docMk/>
          <pc:sldMk cId="2066225104" sldId="263"/>
        </pc:sldMkLst>
        <pc:spChg chg="mod">
          <ac:chgData name="MOREAU Stephane" userId="S::stephane.moreau@swisslife.fr::485ac96a-8055-474d-8538-3cedcf36924d" providerId="AD" clId="Web-{AB705579-52A0-4431-8338-90F3B01D56C4}" dt="2020-06-25T12:26:05.974" v="80" actId="20577"/>
          <ac:spMkLst>
            <pc:docMk/>
            <pc:sldMk cId="2066225104" sldId="263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2:23:25.097" v="75" actId="20577"/>
          <ac:spMkLst>
            <pc:docMk/>
            <pc:sldMk cId="2066225104" sldId="263"/>
            <ac:spMk id="6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AB705579-52A0-4431-8338-90F3B01D56C4}" dt="2020-06-25T12:36:33.903" v="192" actId="20577"/>
        <pc:sldMkLst>
          <pc:docMk/>
          <pc:sldMk cId="2271882630" sldId="264"/>
        </pc:sldMkLst>
        <pc:spChg chg="mod">
          <ac:chgData name="MOREAU Stephane" userId="S::stephane.moreau@swisslife.fr::485ac96a-8055-474d-8538-3cedcf36924d" providerId="AD" clId="Web-{AB705579-52A0-4431-8338-90F3B01D56C4}" dt="2020-06-25T12:33:03.354" v="188" actId="20577"/>
          <ac:spMkLst>
            <pc:docMk/>
            <pc:sldMk cId="2271882630" sldId="264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2:36:33.903" v="192" actId="20577"/>
          <ac:spMkLst>
            <pc:docMk/>
            <pc:sldMk cId="2271882630" sldId="264"/>
            <ac:spMk id="8" creationId="{00000000-0000-0000-0000-000000000000}"/>
          </ac:spMkLst>
        </pc:spChg>
      </pc:sldChg>
      <pc:sldChg chg="modSp addCm">
        <pc:chgData name="MOREAU Stephane" userId="S::stephane.moreau@swisslife.fr::485ac96a-8055-474d-8538-3cedcf36924d" providerId="AD" clId="Web-{AB705579-52A0-4431-8338-90F3B01D56C4}" dt="2020-06-25T12:56:09.057" v="311"/>
        <pc:sldMkLst>
          <pc:docMk/>
          <pc:sldMk cId="2089824825" sldId="271"/>
        </pc:sldMkLst>
        <pc:spChg chg="mod">
          <ac:chgData name="MOREAU Stephane" userId="S::stephane.moreau@swisslife.fr::485ac96a-8055-474d-8538-3cedcf36924d" providerId="AD" clId="Web-{AB705579-52A0-4431-8338-90F3B01D56C4}" dt="2020-06-25T12:49:55.725" v="297" actId="20577"/>
          <ac:spMkLst>
            <pc:docMk/>
            <pc:sldMk cId="2089824825" sldId="271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2:53:51.353" v="310" actId="20577"/>
          <ac:spMkLst>
            <pc:docMk/>
            <pc:sldMk cId="2089824825" sldId="271"/>
            <ac:spMk id="7" creationId="{00000000-0000-0000-0000-000000000000}"/>
          </ac:spMkLst>
        </pc:spChg>
        <pc:graphicFrameChg chg="mod modGraphic">
          <ac:chgData name="MOREAU Stephane" userId="S::stephane.moreau@swisslife.fr::485ac96a-8055-474d-8538-3cedcf36924d" providerId="AD" clId="Web-{AB705579-52A0-4431-8338-90F3B01D56C4}" dt="2020-06-25T12:44:42.534" v="226"/>
          <ac:graphicFrameMkLst>
            <pc:docMk/>
            <pc:sldMk cId="2089824825" sldId="271"/>
            <ac:graphicFrameMk id="3" creationId="{E8208A7B-B94D-4FB5-8686-B4ABB696C073}"/>
          </ac:graphicFrameMkLst>
        </pc:graphicFrameChg>
      </pc:sldChg>
      <pc:sldChg chg="modSp">
        <pc:chgData name="MOREAU Stephane" userId="S::stephane.moreau@swisslife.fr::485ac96a-8055-474d-8538-3cedcf36924d" providerId="AD" clId="Web-{AB705579-52A0-4431-8338-90F3B01D56C4}" dt="2020-06-25T12:37:45.060" v="196" actId="20577"/>
        <pc:sldMkLst>
          <pc:docMk/>
          <pc:sldMk cId="2834348552" sldId="282"/>
        </pc:sldMkLst>
        <pc:spChg chg="mod">
          <ac:chgData name="MOREAU Stephane" userId="S::stephane.moreau@swisslife.fr::485ac96a-8055-474d-8538-3cedcf36924d" providerId="AD" clId="Web-{AB705579-52A0-4431-8338-90F3B01D56C4}" dt="2020-06-25T12:37:45.060" v="196" actId="20577"/>
          <ac:spMkLst>
            <pc:docMk/>
            <pc:sldMk cId="2834348552" sldId="282"/>
            <ac:spMk id="5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AB705579-52A0-4431-8338-90F3B01D56C4}" dt="2020-06-25T13:02:04.062" v="357"/>
        <pc:sldMkLst>
          <pc:docMk/>
          <pc:sldMk cId="3036127040" sldId="294"/>
        </pc:sldMkLst>
        <pc:spChg chg="mod">
          <ac:chgData name="MOREAU Stephane" userId="S::stephane.moreau@swisslife.fr::485ac96a-8055-474d-8538-3cedcf36924d" providerId="AD" clId="Web-{AB705579-52A0-4431-8338-90F3B01D56C4}" dt="2020-06-25T13:01:39.358" v="326" actId="20577"/>
          <ac:spMkLst>
            <pc:docMk/>
            <pc:sldMk cId="3036127040" sldId="294"/>
            <ac:spMk id="6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AB705579-52A0-4431-8338-90F3B01D56C4}" dt="2020-06-25T13:01:20.749" v="320" actId="14100"/>
          <ac:spMkLst>
            <pc:docMk/>
            <pc:sldMk cId="3036127040" sldId="294"/>
            <ac:spMk id="9" creationId="{68915373-19B2-4C07-A2F7-913782080F51}"/>
          </ac:spMkLst>
        </pc:spChg>
        <pc:graphicFrameChg chg="mod modGraphic">
          <ac:chgData name="MOREAU Stephane" userId="S::stephane.moreau@swisslife.fr::485ac96a-8055-474d-8538-3cedcf36924d" providerId="AD" clId="Web-{AB705579-52A0-4431-8338-90F3B01D56C4}" dt="2020-06-25T13:02:04.062" v="357"/>
          <ac:graphicFrameMkLst>
            <pc:docMk/>
            <pc:sldMk cId="3036127040" sldId="294"/>
            <ac:graphicFrameMk id="3" creationId="{E975E27C-349D-4725-9E01-08F7A29E2D3B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CD5146CC-742E-466A-A804-F8CD0427BA4D}"/>
    <pc:docChg chg="addSld delSld modSld sldOrd">
      <pc:chgData name="MOREAU Stephane" userId="S::stephane.moreau@swisslife.fr::485ac96a-8055-474d-8538-3cedcf36924d" providerId="AD" clId="Web-{CD5146CC-742E-466A-A804-F8CD0427BA4D}" dt="2020-05-27T07:57:32.687" v="1055"/>
      <pc:docMkLst>
        <pc:docMk/>
      </pc:docMkLst>
      <pc:sldChg chg="ord">
        <pc:chgData name="MOREAU Stephane" userId="S::stephane.moreau@swisslife.fr::485ac96a-8055-474d-8538-3cedcf36924d" providerId="AD" clId="Web-{CD5146CC-742E-466A-A804-F8CD0427BA4D}" dt="2020-05-27T07:15:12.026" v="195"/>
        <pc:sldMkLst>
          <pc:docMk/>
          <pc:sldMk cId="2414332654" sldId="260"/>
        </pc:sldMkLst>
      </pc:sldChg>
      <pc:sldChg chg="modSp">
        <pc:chgData name="MOREAU Stephane" userId="S::stephane.moreau@swisslife.fr::485ac96a-8055-474d-8538-3cedcf36924d" providerId="AD" clId="Web-{CD5146CC-742E-466A-A804-F8CD0427BA4D}" dt="2020-05-27T07:53:59.653" v="1026" actId="20577"/>
        <pc:sldMkLst>
          <pc:docMk/>
          <pc:sldMk cId="1980206635" sldId="261"/>
        </pc:sldMkLst>
        <pc:spChg chg="mod">
          <ac:chgData name="MOREAU Stephane" userId="S::stephane.moreau@swisslife.fr::485ac96a-8055-474d-8538-3cedcf36924d" providerId="AD" clId="Web-{CD5146CC-742E-466A-A804-F8CD0427BA4D}" dt="2020-05-27T07:53:59.653" v="1026" actId="20577"/>
          <ac:spMkLst>
            <pc:docMk/>
            <pc:sldMk cId="1980206635" sldId="261"/>
            <ac:spMk id="178" creationId="{00000000-0000-0000-0000-000000000000}"/>
          </ac:spMkLst>
        </pc:spChg>
      </pc:sldChg>
      <pc:sldChg chg="addSp modSp">
        <pc:chgData name="MOREAU Stephane" userId="S::stephane.moreau@swisslife.fr::485ac96a-8055-474d-8538-3cedcf36924d" providerId="AD" clId="Web-{CD5146CC-742E-466A-A804-F8CD0427BA4D}" dt="2020-05-27T07:21:14.250" v="288"/>
        <pc:sldMkLst>
          <pc:docMk/>
          <pc:sldMk cId="3817712193" sldId="262"/>
        </pc:sldMkLst>
        <pc:spChg chg="mod">
          <ac:chgData name="MOREAU Stephane" userId="S::stephane.moreau@swisslife.fr::485ac96a-8055-474d-8538-3cedcf36924d" providerId="AD" clId="Web-{CD5146CC-742E-466A-A804-F8CD0427BA4D}" dt="2020-05-27T07:09:19.740" v="67" actId="20577"/>
          <ac:spMkLst>
            <pc:docMk/>
            <pc:sldMk cId="3817712193" sldId="262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10:36.600" v="86" actId="20577"/>
          <ac:spMkLst>
            <pc:docMk/>
            <pc:sldMk cId="3817712193" sldId="262"/>
            <ac:spMk id="3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CD5146CC-742E-466A-A804-F8CD0427BA4D}" dt="2020-05-27T07:21:14.250" v="288"/>
          <ac:spMkLst>
            <pc:docMk/>
            <pc:sldMk cId="3817712193" sldId="262"/>
            <ac:spMk id="5" creationId="{A3278166-48FD-4C72-A039-59015CC013EF}"/>
          </ac:spMkLst>
        </pc:spChg>
      </pc:sldChg>
      <pc:sldChg chg="addSp modSp">
        <pc:chgData name="MOREAU Stephane" userId="S::stephane.moreau@swisslife.fr::485ac96a-8055-474d-8538-3cedcf36924d" providerId="AD" clId="Web-{CD5146CC-742E-466A-A804-F8CD0427BA4D}" dt="2020-05-27T07:21:15.875" v="289"/>
        <pc:sldMkLst>
          <pc:docMk/>
          <pc:sldMk cId="2066225104" sldId="263"/>
        </pc:sldMkLst>
        <pc:spChg chg="mod">
          <ac:chgData name="MOREAU Stephane" userId="S::stephane.moreau@swisslife.fr::485ac96a-8055-474d-8538-3cedcf36924d" providerId="AD" clId="Web-{CD5146CC-742E-466A-A804-F8CD0427BA4D}" dt="2020-05-27T07:09:12.693" v="51" actId="20577"/>
          <ac:spMkLst>
            <pc:docMk/>
            <pc:sldMk cId="2066225104" sldId="263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12:02.320" v="90"/>
          <ac:spMkLst>
            <pc:docMk/>
            <pc:sldMk cId="2066225104" sldId="263"/>
            <ac:spMk id="3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CD5146CC-742E-466A-A804-F8CD0427BA4D}" dt="2020-05-27T07:21:15.875" v="289"/>
          <ac:spMkLst>
            <pc:docMk/>
            <pc:sldMk cId="2066225104" sldId="263"/>
            <ac:spMk id="5" creationId="{87B22D4D-FBD5-4B09-BB6E-1118A72F7B6A}"/>
          </ac:spMkLst>
        </pc:spChg>
      </pc:sldChg>
      <pc:sldChg chg="addSp modSp">
        <pc:chgData name="MOREAU Stephane" userId="S::stephane.moreau@swisslife.fr::485ac96a-8055-474d-8538-3cedcf36924d" providerId="AD" clId="Web-{CD5146CC-742E-466A-A804-F8CD0427BA4D}" dt="2020-05-27T07:30:29.336" v="640" actId="1076"/>
        <pc:sldMkLst>
          <pc:docMk/>
          <pc:sldMk cId="2700144052" sldId="265"/>
        </pc:sldMkLst>
        <pc:spChg chg="mod">
          <ac:chgData name="MOREAU Stephane" userId="S::stephane.moreau@swisslife.fr::485ac96a-8055-474d-8538-3cedcf36924d" providerId="AD" clId="Web-{CD5146CC-742E-466A-A804-F8CD0427BA4D}" dt="2020-05-27T07:27:00.817" v="320" actId="20577"/>
          <ac:spMkLst>
            <pc:docMk/>
            <pc:sldMk cId="2700144052" sldId="265"/>
            <ac:spMk id="2" creationId="{00000000-0000-0000-0000-000000000000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30:29.336" v="640" actId="1076"/>
          <ac:spMkLst>
            <pc:docMk/>
            <pc:sldMk cId="2700144052" sldId="265"/>
            <ac:spMk id="3" creationId="{00000000-0000-0000-0000-000000000000}"/>
          </ac:spMkLst>
        </pc:spChg>
        <pc:spChg chg="add">
          <ac:chgData name="MOREAU Stephane" userId="S::stephane.moreau@swisslife.fr::485ac96a-8055-474d-8538-3cedcf36924d" providerId="AD" clId="Web-{CD5146CC-742E-466A-A804-F8CD0427BA4D}" dt="2020-05-27T07:22:29.704" v="291"/>
          <ac:spMkLst>
            <pc:docMk/>
            <pc:sldMk cId="2700144052" sldId="265"/>
            <ac:spMk id="5" creationId="{750AE3F6-A9FE-4F07-B2D7-8C3D8C18DFEC}"/>
          </ac:spMkLst>
        </pc:spChg>
        <pc:graphicFrameChg chg="add mod modGraphic">
          <ac:chgData name="MOREAU Stephane" userId="S::stephane.moreau@swisslife.fr::485ac96a-8055-474d-8538-3cedcf36924d" providerId="AD" clId="Web-{CD5146CC-742E-466A-A804-F8CD0427BA4D}" dt="2020-05-27T07:30:20.117" v="639"/>
          <ac:graphicFrameMkLst>
            <pc:docMk/>
            <pc:sldMk cId="2700144052" sldId="265"/>
            <ac:graphicFrameMk id="6" creationId="{34820640-B929-4A04-9863-59CF64107C5F}"/>
          </ac:graphicFrameMkLst>
        </pc:graphicFrameChg>
      </pc:sldChg>
      <pc:sldChg chg="addSp">
        <pc:chgData name="MOREAU Stephane" userId="S::stephane.moreau@swisslife.fr::485ac96a-8055-474d-8538-3cedcf36924d" providerId="AD" clId="Web-{CD5146CC-742E-466A-A804-F8CD0427BA4D}" dt="2020-05-27T07:22:14.298" v="290"/>
        <pc:sldMkLst>
          <pc:docMk/>
          <pc:sldMk cId="413909607" sldId="267"/>
        </pc:sldMkLst>
        <pc:spChg chg="add">
          <ac:chgData name="MOREAU Stephane" userId="S::stephane.moreau@swisslife.fr::485ac96a-8055-474d-8538-3cedcf36924d" providerId="AD" clId="Web-{CD5146CC-742E-466A-A804-F8CD0427BA4D}" dt="2020-05-27T07:22:14.298" v="290"/>
          <ac:spMkLst>
            <pc:docMk/>
            <pc:sldMk cId="413909607" sldId="267"/>
            <ac:spMk id="3" creationId="{8EC0506E-E0DF-4387-928E-02C8206D0E2C}"/>
          </ac:spMkLst>
        </pc:spChg>
      </pc:sldChg>
      <pc:sldChg chg="modSp">
        <pc:chgData name="MOREAU Stephane" userId="S::stephane.moreau@swisslife.fr::485ac96a-8055-474d-8538-3cedcf36924d" providerId="AD" clId="Web-{CD5146CC-742E-466A-A804-F8CD0427BA4D}" dt="2020-05-27T07:26:36.911" v="293" actId="20577"/>
        <pc:sldMkLst>
          <pc:docMk/>
          <pc:sldMk cId="1006236486" sldId="268"/>
        </pc:sldMkLst>
        <pc:spChg chg="mod">
          <ac:chgData name="MOREAU Stephane" userId="S::stephane.moreau@swisslife.fr::485ac96a-8055-474d-8538-3cedcf36924d" providerId="AD" clId="Web-{CD5146CC-742E-466A-A804-F8CD0427BA4D}" dt="2020-05-27T07:26:36.911" v="293" actId="20577"/>
          <ac:spMkLst>
            <pc:docMk/>
            <pc:sldMk cId="1006236486" sldId="268"/>
            <ac:spMk id="3" creationId="{00000000-0000-0000-0000-000000000000}"/>
          </ac:spMkLst>
        </pc:spChg>
      </pc:sldChg>
      <pc:sldChg chg="addSp delSp modSp">
        <pc:chgData name="MOREAU Stephane" userId="S::stephane.moreau@swisslife.fr::485ac96a-8055-474d-8538-3cedcf36924d" providerId="AD" clId="Web-{CD5146CC-742E-466A-A804-F8CD0427BA4D}" dt="2020-05-27T07:57:32.687" v="1055"/>
        <pc:sldMkLst>
          <pc:docMk/>
          <pc:sldMk cId="2699430725" sldId="270"/>
        </pc:sldMkLst>
        <pc:spChg chg="mod">
          <ac:chgData name="MOREAU Stephane" userId="S::stephane.moreau@swisslife.fr::485ac96a-8055-474d-8538-3cedcf36924d" providerId="AD" clId="Web-{CD5146CC-742E-466A-A804-F8CD0427BA4D}" dt="2020-05-27T07:55:44.701" v="1054" actId="1076"/>
          <ac:spMkLst>
            <pc:docMk/>
            <pc:sldMk cId="2699430725" sldId="270"/>
            <ac:spMk id="4" creationId="{00000000-0000-0000-0000-000000000000}"/>
          </ac:spMkLst>
        </pc:spChg>
        <pc:picChg chg="add mod ord">
          <ac:chgData name="MOREAU Stephane" userId="S::stephane.moreau@swisslife.fr::485ac96a-8055-474d-8538-3cedcf36924d" providerId="AD" clId="Web-{CD5146CC-742E-466A-A804-F8CD0427BA4D}" dt="2020-05-27T07:57:32.687" v="1055"/>
          <ac:picMkLst>
            <pc:docMk/>
            <pc:sldMk cId="2699430725" sldId="270"/>
            <ac:picMk id="3" creationId="{031D7332-B23D-4387-854A-408F53402DD3}"/>
          </ac:picMkLst>
        </pc:picChg>
        <pc:picChg chg="del">
          <ac:chgData name="MOREAU Stephane" userId="S::stephane.moreau@swisslife.fr::485ac96a-8055-474d-8538-3cedcf36924d" providerId="AD" clId="Web-{CD5146CC-742E-466A-A804-F8CD0427BA4D}" dt="2020-05-27T07:55:28.091" v="1050"/>
          <ac:picMkLst>
            <pc:docMk/>
            <pc:sldMk cId="2699430725" sldId="270"/>
            <ac:picMk id="7" creationId="{00000000-0000-0000-0000-000000000000}"/>
          </ac:picMkLst>
        </pc:picChg>
      </pc:sldChg>
      <pc:sldChg chg="addSp modSp ord">
        <pc:chgData name="MOREAU Stephane" userId="S::stephane.moreau@swisslife.fr::485ac96a-8055-474d-8538-3cedcf36924d" providerId="AD" clId="Web-{CD5146CC-742E-466A-A804-F8CD0427BA4D}" dt="2020-05-27T07:21:06.578" v="286" actId="1076"/>
        <pc:sldMkLst>
          <pc:docMk/>
          <pc:sldMk cId="2089824825" sldId="271"/>
        </pc:sldMkLst>
        <pc:spChg chg="add mod">
          <ac:chgData name="MOREAU Stephane" userId="S::stephane.moreau@swisslife.fr::485ac96a-8055-474d-8538-3cedcf36924d" providerId="AD" clId="Web-{CD5146CC-742E-466A-A804-F8CD0427BA4D}" dt="2020-05-27T07:21:06.578" v="286" actId="1076"/>
          <ac:spMkLst>
            <pc:docMk/>
            <pc:sldMk cId="2089824825" sldId="271"/>
            <ac:spMk id="5" creationId="{C64557F8-7484-4C18-9B23-BE1ED6FAA127}"/>
          </ac:spMkLst>
        </pc:spChg>
      </pc:sldChg>
      <pc:sldChg chg="addSp ord">
        <pc:chgData name="MOREAU Stephane" userId="S::stephane.moreau@swisslife.fr::485ac96a-8055-474d-8538-3cedcf36924d" providerId="AD" clId="Web-{CD5146CC-742E-466A-A804-F8CD0427BA4D}" dt="2020-05-27T07:21:09.875" v="287"/>
        <pc:sldMkLst>
          <pc:docMk/>
          <pc:sldMk cId="602936721" sldId="272"/>
        </pc:sldMkLst>
        <pc:spChg chg="add">
          <ac:chgData name="MOREAU Stephane" userId="S::stephane.moreau@swisslife.fr::485ac96a-8055-474d-8538-3cedcf36924d" providerId="AD" clId="Web-{CD5146CC-742E-466A-A804-F8CD0427BA4D}" dt="2020-05-27T07:21:09.875" v="287"/>
          <ac:spMkLst>
            <pc:docMk/>
            <pc:sldMk cId="602936721" sldId="272"/>
            <ac:spMk id="4" creationId="{8CF11FE1-488D-41C9-8A95-1B7D3F04D4EF}"/>
          </ac:spMkLst>
        </pc:spChg>
      </pc:sldChg>
      <pc:sldChg chg="modSp">
        <pc:chgData name="MOREAU Stephane" userId="S::stephane.moreau@swisslife.fr::485ac96a-8055-474d-8538-3cedcf36924d" providerId="AD" clId="Web-{CD5146CC-742E-466A-A804-F8CD0427BA4D}" dt="2020-05-27T07:12:42.555" v="93" actId="14100"/>
        <pc:sldMkLst>
          <pc:docMk/>
          <pc:sldMk cId="2834348552" sldId="282"/>
        </pc:sldMkLst>
        <pc:spChg chg="mod">
          <ac:chgData name="MOREAU Stephane" userId="S::stephane.moreau@swisslife.fr::485ac96a-8055-474d-8538-3cedcf36924d" providerId="AD" clId="Web-{CD5146CC-742E-466A-A804-F8CD0427BA4D}" dt="2020-05-27T07:12:42.555" v="93" actId="14100"/>
          <ac:spMkLst>
            <pc:docMk/>
            <pc:sldMk cId="2834348552" sldId="282"/>
            <ac:spMk id="5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CD5146CC-742E-466A-A804-F8CD0427BA4D}" dt="2020-05-27T07:53:09.308" v="1009" actId="20577"/>
        <pc:sldMkLst>
          <pc:docMk/>
          <pc:sldMk cId="3474154051" sldId="283"/>
        </pc:sldMkLst>
        <pc:spChg chg="mod">
          <ac:chgData name="MOREAU Stephane" userId="S::stephane.moreau@swisslife.fr::485ac96a-8055-474d-8538-3cedcf36924d" providerId="AD" clId="Web-{CD5146CC-742E-466A-A804-F8CD0427BA4D}" dt="2020-05-27T07:53:09.308" v="1009" actId="20577"/>
          <ac:spMkLst>
            <pc:docMk/>
            <pc:sldMk cId="3474154051" sldId="283"/>
            <ac:spMk id="5" creationId="{00000000-0000-0000-0000-000000000000}"/>
          </ac:spMkLst>
        </pc:spChg>
      </pc:sldChg>
      <pc:sldChg chg="modSp del ord">
        <pc:chgData name="MOREAU Stephane" userId="S::stephane.moreau@swisslife.fr::485ac96a-8055-474d-8538-3cedcf36924d" providerId="AD" clId="Web-{CD5146CC-742E-466A-A804-F8CD0427BA4D}" dt="2020-05-27T07:53:38.246" v="1020"/>
        <pc:sldMkLst>
          <pc:docMk/>
          <pc:sldMk cId="1064547041" sldId="284"/>
        </pc:sldMkLst>
        <pc:spChg chg="mod">
          <ac:chgData name="MOREAU Stephane" userId="S::stephane.moreau@swisslife.fr::485ac96a-8055-474d-8538-3cedcf36924d" providerId="AD" clId="Web-{CD5146CC-742E-466A-A804-F8CD0427BA4D}" dt="2020-05-27T07:53:27.199" v="1011" actId="20577"/>
          <ac:spMkLst>
            <pc:docMk/>
            <pc:sldMk cId="1064547041" sldId="284"/>
            <ac:spMk id="3" creationId="{00000000-0000-0000-0000-000000000000}"/>
          </ac:spMkLst>
        </pc:spChg>
      </pc:sldChg>
      <pc:sldChg chg="addSp delSp modSp new ord">
        <pc:chgData name="MOREAU Stephane" userId="S::stephane.moreau@swisslife.fr::485ac96a-8055-474d-8538-3cedcf36924d" providerId="AD" clId="Web-{CD5146CC-742E-466A-A804-F8CD0427BA4D}" dt="2020-05-27T07:16:39.152" v="255"/>
        <pc:sldMkLst>
          <pc:docMk/>
          <pc:sldMk cId="1095523040" sldId="287"/>
        </pc:sldMkLst>
        <pc:spChg chg="mod">
          <ac:chgData name="MOREAU Stephane" userId="S::stephane.moreau@swisslife.fr::485ac96a-8055-474d-8538-3cedcf36924d" providerId="AD" clId="Web-{CD5146CC-742E-466A-A804-F8CD0427BA4D}" dt="2020-05-27T07:13:35.087" v="128" actId="20577"/>
          <ac:spMkLst>
            <pc:docMk/>
            <pc:sldMk cId="1095523040" sldId="287"/>
            <ac:spMk id="2" creationId="{C0A1CBFF-C8F3-4E5C-8090-7C944066E81A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16:31.777" v="253" actId="20577"/>
          <ac:spMkLst>
            <pc:docMk/>
            <pc:sldMk cId="1095523040" sldId="287"/>
            <ac:spMk id="3" creationId="{2AE09325-A6A1-4FD6-B0C8-1FBB0E607995}"/>
          </ac:spMkLst>
        </pc:spChg>
        <pc:spChg chg="add del">
          <ac:chgData name="MOREAU Stephane" userId="S::stephane.moreau@swisslife.fr::485ac96a-8055-474d-8538-3cedcf36924d" providerId="AD" clId="Web-{CD5146CC-742E-466A-A804-F8CD0427BA4D}" dt="2020-05-27T07:16:39.152" v="255"/>
          <ac:spMkLst>
            <pc:docMk/>
            <pc:sldMk cId="1095523040" sldId="287"/>
            <ac:spMk id="5" creationId="{A9504B0F-64C5-4DBE-A580-7539619CB58D}"/>
          </ac:spMkLst>
        </pc:spChg>
      </pc:sldChg>
      <pc:sldChg chg="modSp add ord replId">
        <pc:chgData name="MOREAU Stephane" userId="S::stephane.moreau@swisslife.fr::485ac96a-8055-474d-8538-3cedcf36924d" providerId="AD" clId="Web-{CD5146CC-742E-466A-A804-F8CD0427BA4D}" dt="2020-05-27T07:15:07.995" v="194" actId="20577"/>
        <pc:sldMkLst>
          <pc:docMk/>
          <pc:sldMk cId="1378287331" sldId="288"/>
        </pc:sldMkLst>
        <pc:spChg chg="mod">
          <ac:chgData name="MOREAU Stephane" userId="S::stephane.moreau@swisslife.fr::485ac96a-8055-474d-8538-3cedcf36924d" providerId="AD" clId="Web-{CD5146CC-742E-466A-A804-F8CD0427BA4D}" dt="2020-05-27T07:15:07.995" v="194" actId="20577"/>
          <ac:spMkLst>
            <pc:docMk/>
            <pc:sldMk cId="1378287331" sldId="288"/>
            <ac:spMk id="5" creationId="{00000000-0000-0000-0000-000000000000}"/>
          </ac:spMkLst>
        </pc:spChg>
      </pc:sldChg>
      <pc:sldChg chg="modSp new">
        <pc:chgData name="MOREAU Stephane" userId="S::stephane.moreau@swisslife.fr::485ac96a-8055-474d-8538-3cedcf36924d" providerId="AD" clId="Web-{CD5146CC-742E-466A-A804-F8CD0427BA4D}" dt="2020-05-27T07:53:37.184" v="1019" actId="20577"/>
        <pc:sldMkLst>
          <pc:docMk/>
          <pc:sldMk cId="1005604086" sldId="289"/>
        </pc:sldMkLst>
        <pc:spChg chg="mod">
          <ac:chgData name="MOREAU Stephane" userId="S::stephane.moreau@swisslife.fr::485ac96a-8055-474d-8538-3cedcf36924d" providerId="AD" clId="Web-{CD5146CC-742E-466A-A804-F8CD0427BA4D}" dt="2020-05-27T07:30:54.899" v="654" actId="20577"/>
          <ac:spMkLst>
            <pc:docMk/>
            <pc:sldMk cId="1005604086" sldId="289"/>
            <ac:spMk id="2" creationId="{3B3361DE-7A59-4525-9F4C-126D3D7169C8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53:37.184" v="1019" actId="20577"/>
          <ac:spMkLst>
            <pc:docMk/>
            <pc:sldMk cId="1005604086" sldId="289"/>
            <ac:spMk id="3" creationId="{48A3BFFF-BA3A-48D1-BEF5-CB60BA43B505}"/>
          </ac:spMkLst>
        </pc:spChg>
      </pc:sldChg>
      <pc:sldChg chg="modSp new">
        <pc:chgData name="MOREAU Stephane" userId="S::stephane.moreau@swisslife.fr::485ac96a-8055-474d-8538-3cedcf36924d" providerId="AD" clId="Web-{CD5146CC-742E-466A-A804-F8CD0427BA4D}" dt="2020-05-27T07:42:43.268" v="866" actId="20577"/>
        <pc:sldMkLst>
          <pc:docMk/>
          <pc:sldMk cId="505370594" sldId="290"/>
        </pc:sldMkLst>
        <pc:spChg chg="mod">
          <ac:chgData name="MOREAU Stephane" userId="S::stephane.moreau@swisslife.fr::485ac96a-8055-474d-8538-3cedcf36924d" providerId="AD" clId="Web-{CD5146CC-742E-466A-A804-F8CD0427BA4D}" dt="2020-05-27T07:40:05.453" v="855" actId="20577"/>
          <ac:spMkLst>
            <pc:docMk/>
            <pc:sldMk cId="505370594" sldId="290"/>
            <ac:spMk id="2" creationId="{EF47DF85-1EF7-44A4-9E03-9D744ADA3BFC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42:43.268" v="866" actId="20577"/>
          <ac:spMkLst>
            <pc:docMk/>
            <pc:sldMk cId="505370594" sldId="290"/>
            <ac:spMk id="3" creationId="{ADD0FE82-3354-4CC0-B368-3FCD8C629F5C}"/>
          </ac:spMkLst>
        </pc:spChg>
      </pc:sldChg>
      <pc:sldChg chg="modSp new">
        <pc:chgData name="MOREAU Stephane" userId="S::stephane.moreau@swisslife.fr::485ac96a-8055-474d-8538-3cedcf36924d" providerId="AD" clId="Web-{CD5146CC-742E-466A-A804-F8CD0427BA4D}" dt="2020-05-27T07:43:20.003" v="917" actId="20577"/>
        <pc:sldMkLst>
          <pc:docMk/>
          <pc:sldMk cId="2685950950" sldId="291"/>
        </pc:sldMkLst>
        <pc:spChg chg="mod">
          <ac:chgData name="MOREAU Stephane" userId="S::stephane.moreau@swisslife.fr::485ac96a-8055-474d-8538-3cedcf36924d" providerId="AD" clId="Web-{CD5146CC-742E-466A-A804-F8CD0427BA4D}" dt="2020-05-27T07:40:44.954" v="863" actId="20577"/>
          <ac:spMkLst>
            <pc:docMk/>
            <pc:sldMk cId="2685950950" sldId="291"/>
            <ac:spMk id="2" creationId="{ED98094F-9F34-47EB-8CE5-3A124E785EC3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43:20.003" v="917" actId="20577"/>
          <ac:spMkLst>
            <pc:docMk/>
            <pc:sldMk cId="2685950950" sldId="291"/>
            <ac:spMk id="3" creationId="{EE8242E3-0955-445A-ABD1-8581A0A888DA}"/>
          </ac:spMkLst>
        </pc:spChg>
      </pc:sldChg>
      <pc:sldChg chg="modSp add replId">
        <pc:chgData name="MOREAU Stephane" userId="S::stephane.moreau@swisslife.fr::485ac96a-8055-474d-8538-3cedcf36924d" providerId="AD" clId="Web-{CD5146CC-742E-466A-A804-F8CD0427BA4D}" dt="2020-05-27T07:50:03.352" v="979" actId="20577"/>
        <pc:sldMkLst>
          <pc:docMk/>
          <pc:sldMk cId="894186171" sldId="292"/>
        </pc:sldMkLst>
        <pc:spChg chg="mod">
          <ac:chgData name="MOREAU Stephane" userId="S::stephane.moreau@swisslife.fr::485ac96a-8055-474d-8538-3cedcf36924d" providerId="AD" clId="Web-{CD5146CC-742E-466A-A804-F8CD0427BA4D}" dt="2020-05-27T07:49:50.243" v="964" actId="20577"/>
          <ac:spMkLst>
            <pc:docMk/>
            <pc:sldMk cId="894186171" sldId="292"/>
            <ac:spMk id="2" creationId="{ED98094F-9F34-47EB-8CE5-3A124E785EC3}"/>
          </ac:spMkLst>
        </pc:spChg>
        <pc:spChg chg="mod">
          <ac:chgData name="MOREAU Stephane" userId="S::stephane.moreau@swisslife.fr::485ac96a-8055-474d-8538-3cedcf36924d" providerId="AD" clId="Web-{CD5146CC-742E-466A-A804-F8CD0427BA4D}" dt="2020-05-27T07:50:03.352" v="979" actId="20577"/>
          <ac:spMkLst>
            <pc:docMk/>
            <pc:sldMk cId="894186171" sldId="292"/>
            <ac:spMk id="3" creationId="{EE8242E3-0955-445A-ABD1-8581A0A888DA}"/>
          </ac:spMkLst>
        </pc:spChg>
      </pc:sldChg>
    </pc:docChg>
  </pc:docChgLst>
  <pc:docChgLst>
    <pc:chgData name="AGYEMANG Theo" userId="S::theo.agyemang.externe@swisslife.fr::0f72b0db-f99d-4e6e-bc31-84f69bc00af5" providerId="AD" clId="Web-{1BAECCD7-436D-3B25-29E2-0C1BE70FE97F}"/>
    <pc:docChg chg="modSld">
      <pc:chgData name="AGYEMANG Theo" userId="S::theo.agyemang.externe@swisslife.fr::0f72b0db-f99d-4e6e-bc31-84f69bc00af5" providerId="AD" clId="Web-{1BAECCD7-436D-3B25-29E2-0C1BE70FE97F}" dt="2021-06-29T14:42:05.041" v="1157"/>
      <pc:docMkLst>
        <pc:docMk/>
      </pc:docMkLst>
      <pc:sldChg chg="delSp modSp">
        <pc:chgData name="AGYEMANG Theo" userId="S::theo.agyemang.externe@swisslife.fr::0f72b0db-f99d-4e6e-bc31-84f69bc00af5" providerId="AD" clId="Web-{1BAECCD7-436D-3B25-29E2-0C1BE70FE97F}" dt="2021-06-29T13:28:01.178" v="1097" actId="20577"/>
        <pc:sldMkLst>
          <pc:docMk/>
          <pc:sldMk cId="4023802505" sldId="335"/>
        </pc:sldMkLst>
        <pc:spChg chg="del mod">
          <ac:chgData name="AGYEMANG Theo" userId="S::theo.agyemang.externe@swisslife.fr::0f72b0db-f99d-4e6e-bc31-84f69bc00af5" providerId="AD" clId="Web-{1BAECCD7-436D-3B25-29E2-0C1BE70FE97F}" dt="2021-06-29T13:14:12.222" v="953"/>
          <ac:spMkLst>
            <pc:docMk/>
            <pc:sldMk cId="4023802505" sldId="335"/>
            <ac:spMk id="2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2:28:33.499" v="902" actId="20577"/>
          <ac:spMkLst>
            <pc:docMk/>
            <pc:sldMk cId="4023802505" sldId="335"/>
            <ac:spMk id="5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28:01.178" v="1097" actId="20577"/>
          <ac:spMkLst>
            <pc:docMk/>
            <pc:sldMk cId="4023802505" sldId="335"/>
            <ac:spMk id="13" creationId="{00000000-0000-0000-0000-000000000000}"/>
          </ac:spMkLst>
        </pc:spChg>
      </pc:sldChg>
      <pc:sldChg chg="addSp modSp">
        <pc:chgData name="AGYEMANG Theo" userId="S::theo.agyemang.externe@swisslife.fr::0f72b0db-f99d-4e6e-bc31-84f69bc00af5" providerId="AD" clId="Web-{1BAECCD7-436D-3B25-29E2-0C1BE70FE97F}" dt="2021-06-29T13:39:37.554" v="1121" actId="14100"/>
        <pc:sldMkLst>
          <pc:docMk/>
          <pc:sldMk cId="1568467493" sldId="359"/>
        </pc:sldMkLst>
        <pc:spChg chg="mod">
          <ac:chgData name="AGYEMANG Theo" userId="S::theo.agyemang.externe@swisslife.fr::0f72b0db-f99d-4e6e-bc31-84f69bc00af5" providerId="AD" clId="Web-{1BAECCD7-436D-3B25-29E2-0C1BE70FE97F}" dt="2021-06-29T07:49:31.080" v="373" actId="1076"/>
          <ac:spMkLst>
            <pc:docMk/>
            <pc:sldMk cId="1568467493" sldId="359"/>
            <ac:spMk id="14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49:31.112" v="374" actId="1076"/>
          <ac:spMkLst>
            <pc:docMk/>
            <pc:sldMk cId="1568467493" sldId="359"/>
            <ac:spMk id="15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28:54.116" v="189" actId="1076"/>
          <ac:spMkLst>
            <pc:docMk/>
            <pc:sldMk cId="1568467493" sldId="359"/>
            <ac:spMk id="16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3:12.241" v="277" actId="14100"/>
          <ac:spMkLst>
            <pc:docMk/>
            <pc:sldMk cId="1568467493" sldId="359"/>
            <ac:spMk id="18" creationId="{C90CBBD5-D269-4EEE-A90F-5AB3AA5A2D2D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3:05.084" v="276" actId="14100"/>
          <ac:spMkLst>
            <pc:docMk/>
            <pc:sldMk cId="1568467493" sldId="359"/>
            <ac:spMk id="19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8:32.302" v="1115" actId="20577"/>
          <ac:spMkLst>
            <pc:docMk/>
            <pc:sldMk cId="1568467493" sldId="359"/>
            <ac:spMk id="20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2:41.848" v="272" actId="1076"/>
          <ac:spMkLst>
            <pc:docMk/>
            <pc:sldMk cId="1568467493" sldId="359"/>
            <ac:spMk id="22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8:14.427" v="1113" actId="20577"/>
          <ac:spMkLst>
            <pc:docMk/>
            <pc:sldMk cId="1568467493" sldId="359"/>
            <ac:spMk id="29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2:16.112" v="268" actId="14100"/>
          <ac:spMkLst>
            <pc:docMk/>
            <pc:sldMk cId="1568467493" sldId="359"/>
            <ac:spMk id="30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28:54.210" v="195" actId="1076"/>
          <ac:spMkLst>
            <pc:docMk/>
            <pc:sldMk cId="1568467493" sldId="359"/>
            <ac:spMk id="31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0:29.700" v="245" actId="1076"/>
          <ac:spMkLst>
            <pc:docMk/>
            <pc:sldMk cId="1568467493" sldId="359"/>
            <ac:spMk id="32" creationId="{00000000-0000-0000-0000-000000000000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850" v="361" actId="1076"/>
          <ac:spMkLst>
            <pc:docMk/>
            <pc:sldMk cId="1568467493" sldId="359"/>
            <ac:spMk id="33" creationId="{CF6E7015-37F7-4AC2-9365-E92E819ECEF0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897" v="364" actId="1076"/>
          <ac:spMkLst>
            <pc:docMk/>
            <pc:sldMk cId="1568467493" sldId="359"/>
            <ac:spMk id="34" creationId="{4F6F65FC-D7BA-4514-8F2A-847DC908FF6E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865" v="362" actId="1076"/>
          <ac:spMkLst>
            <pc:docMk/>
            <pc:sldMk cId="1568467493" sldId="359"/>
            <ac:spMk id="35" creationId="{B5C67F66-64DF-4DE9-9E86-FBDE91041BAE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1:52.928" v="365" actId="1076"/>
          <ac:spMkLst>
            <pc:docMk/>
            <pc:sldMk cId="1568467493" sldId="359"/>
            <ac:spMk id="36" creationId="{CEFF0953-7FC8-4106-892C-E051C88C4E88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2:28.993" v="371" actId="1076"/>
          <ac:spMkLst>
            <pc:docMk/>
            <pc:sldMk cId="1568467493" sldId="359"/>
            <ac:spMk id="37" creationId="{F74B77F9-E08E-43A6-AA5A-F4B58DACA4F4}"/>
          </ac:spMkLst>
        </pc:spChg>
        <pc:spChg chg="add mod">
          <ac:chgData name="AGYEMANG Theo" userId="S::theo.agyemang.externe@swisslife.fr::0f72b0db-f99d-4e6e-bc31-84f69bc00af5" providerId="AD" clId="Web-{1BAECCD7-436D-3B25-29E2-0C1BE70FE97F}" dt="2021-06-29T07:42:29.008" v="372" actId="1076"/>
          <ac:spMkLst>
            <pc:docMk/>
            <pc:sldMk cId="1568467493" sldId="359"/>
            <ac:spMk id="38" creationId="{1EFA2D02-6E20-4C1C-8AF2-2AFC980B87B4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37.554" v="1121" actId="14100"/>
          <ac:spMkLst>
            <pc:docMk/>
            <pc:sldMk cId="1568467493" sldId="359"/>
            <ac:spMk id="49" creationId="{C90CBBD5-D269-4EEE-A90F-5AB3AA5A2D2D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1:27.339" v="1109" actId="1076"/>
          <ac:spMkLst>
            <pc:docMk/>
            <pc:sldMk cId="1568467493" sldId="359"/>
            <ac:spMk id="50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1:21.125" v="257" actId="1076"/>
          <ac:spMkLst>
            <pc:docMk/>
            <pc:sldMk cId="1568467493" sldId="359"/>
            <ac:spMk id="51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21.350" v="1118" actId="1076"/>
          <ac:spMkLst>
            <pc:docMk/>
            <pc:sldMk cId="1568467493" sldId="359"/>
            <ac:spMk id="52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0:59.136" v="1108" actId="1076"/>
          <ac:spMkLst>
            <pc:docMk/>
            <pc:sldMk cId="1568467493" sldId="359"/>
            <ac:spMk id="53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29.710" v="1119" actId="1076"/>
          <ac:spMkLst>
            <pc:docMk/>
            <pc:sldMk cId="1568467493" sldId="359"/>
            <ac:spMk id="54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07:30:29.809" v="251" actId="1076"/>
          <ac:spMkLst>
            <pc:docMk/>
            <pc:sldMk cId="1568467493" sldId="359"/>
            <ac:spMk id="55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1:41.168" v="1110" actId="1076"/>
          <ac:spMkLst>
            <pc:docMk/>
            <pc:sldMk cId="1568467493" sldId="359"/>
            <ac:spMk id="56" creationId="{00000000-0000-0000-0000-000000000000}"/>
          </ac:spMkLst>
        </pc:spChg>
        <pc:spChg chg="mod">
          <ac:chgData name="AGYEMANG Theo" userId="S::theo.agyemang.externe@swisslife.fr::0f72b0db-f99d-4e6e-bc31-84f69bc00af5" providerId="AD" clId="Web-{1BAECCD7-436D-3B25-29E2-0C1BE70FE97F}" dt="2021-06-29T13:39:29.725" v="1120" actId="1076"/>
          <ac:spMkLst>
            <pc:docMk/>
            <pc:sldMk cId="1568467493" sldId="359"/>
            <ac:spMk id="57" creationId="{00000000-0000-0000-0000-000000000000}"/>
          </ac:spMkLst>
        </pc:spChg>
      </pc:sldChg>
      <pc:sldChg chg="addSp delSp modSp">
        <pc:chgData name="AGYEMANG Theo" userId="S::theo.agyemang.externe@swisslife.fr::0f72b0db-f99d-4e6e-bc31-84f69bc00af5" providerId="AD" clId="Web-{1BAECCD7-436D-3B25-29E2-0C1BE70FE97F}" dt="2021-06-29T14:42:05.041" v="1157"/>
        <pc:sldMkLst>
          <pc:docMk/>
          <pc:sldMk cId="535136339" sldId="360"/>
        </pc:sldMkLst>
        <pc:graphicFrameChg chg="mod modGraphic">
          <ac:chgData name="AGYEMANG Theo" userId="S::theo.agyemang.externe@swisslife.fr::0f72b0db-f99d-4e6e-bc31-84f69bc00af5" providerId="AD" clId="Web-{1BAECCD7-436D-3B25-29E2-0C1BE70FE97F}" dt="2021-06-29T14:42:05.041" v="1157"/>
          <ac:graphicFrameMkLst>
            <pc:docMk/>
            <pc:sldMk cId="535136339" sldId="360"/>
            <ac:graphicFrameMk id="3" creationId="{00000000-0000-0000-0000-000000000000}"/>
          </ac:graphicFrameMkLst>
        </pc:graphicFrameChg>
        <pc:graphicFrameChg chg="add del mod">
          <ac:chgData name="AGYEMANG Theo" userId="S::theo.agyemang.externe@swisslife.fr::0f72b0db-f99d-4e6e-bc31-84f69bc00af5" providerId="AD" clId="Web-{1BAECCD7-436D-3B25-29E2-0C1BE70FE97F}" dt="2021-06-29T10:18:20.945" v="376"/>
          <ac:graphicFrameMkLst>
            <pc:docMk/>
            <pc:sldMk cId="535136339" sldId="360"/>
            <ac:graphicFrameMk id="5" creationId="{CA59B6A1-204D-4F73-8BC5-BC63CB7C66D2}"/>
          </ac:graphicFrameMkLst>
        </pc:graphicFrameChg>
      </pc:sldChg>
    </pc:docChg>
  </pc:docChgLst>
  <pc:docChgLst>
    <pc:chgData name="MOREAU Stephane" userId="S::stephane.moreau@swisslife.fr::485ac96a-8055-474d-8538-3cedcf36924d" providerId="AD" clId="Web-{02AE0035-61E0-47DF-95A3-0EC5BFF55DAC}"/>
    <pc:docChg chg="modSld">
      <pc:chgData name="MOREAU Stephane" userId="S::stephane.moreau@swisslife.fr::485ac96a-8055-474d-8538-3cedcf36924d" providerId="AD" clId="Web-{02AE0035-61E0-47DF-95A3-0EC5BFF55DAC}" dt="2020-06-25T07:16:13.762" v="9"/>
      <pc:docMkLst>
        <pc:docMk/>
      </pc:docMkLst>
      <pc:sldChg chg="addSp delSp modSp">
        <pc:chgData name="MOREAU Stephane" userId="S::stephane.moreau@swisslife.fr::485ac96a-8055-474d-8538-3cedcf36924d" providerId="AD" clId="Web-{02AE0035-61E0-47DF-95A3-0EC5BFF55DAC}" dt="2020-06-25T07:16:13.762" v="9"/>
        <pc:sldMkLst>
          <pc:docMk/>
          <pc:sldMk cId="1980206635" sldId="261"/>
        </pc:sldMkLst>
        <pc:spChg chg="mod">
          <ac:chgData name="MOREAU Stephane" userId="S::stephane.moreau@swisslife.fr::485ac96a-8055-474d-8538-3cedcf36924d" providerId="AD" clId="Web-{02AE0035-61E0-47DF-95A3-0EC5BFF55DAC}" dt="2020-06-25T07:15:48.372" v="3" actId="1076"/>
          <ac:spMkLst>
            <pc:docMk/>
            <pc:sldMk cId="1980206635" sldId="261"/>
            <ac:spMk id="140" creationId="{00000000-0000-0000-0000-000000000000}"/>
          </ac:spMkLst>
        </pc:spChg>
        <pc:picChg chg="mod">
          <ac:chgData name="MOREAU Stephane" userId="S::stephane.moreau@swisslife.fr::485ac96a-8055-474d-8538-3cedcf36924d" providerId="AD" clId="Web-{02AE0035-61E0-47DF-95A3-0EC5BFF55DAC}" dt="2020-06-25T07:15:44.981" v="2" actId="14100"/>
          <ac:picMkLst>
            <pc:docMk/>
            <pc:sldMk cId="1980206635" sldId="261"/>
            <ac:picMk id="2" creationId="{00000000-0000-0000-0000-000000000000}"/>
          </ac:picMkLst>
        </pc:picChg>
        <pc:picChg chg="add del mod">
          <ac:chgData name="MOREAU Stephane" userId="S::stephane.moreau@swisslife.fr::485ac96a-8055-474d-8538-3cedcf36924d" providerId="AD" clId="Web-{02AE0035-61E0-47DF-95A3-0EC5BFF55DAC}" dt="2020-06-25T07:16:00.059" v="7"/>
          <ac:picMkLst>
            <pc:docMk/>
            <pc:sldMk cId="1980206635" sldId="261"/>
            <ac:picMk id="3" creationId="{715136DC-4876-40F2-B850-4EBC97AEA59C}"/>
          </ac:picMkLst>
        </pc:picChg>
        <pc:picChg chg="add del mod">
          <ac:chgData name="MOREAU Stephane" userId="S::stephane.moreau@swisslife.fr::485ac96a-8055-474d-8538-3cedcf36924d" providerId="AD" clId="Web-{02AE0035-61E0-47DF-95A3-0EC5BFF55DAC}" dt="2020-06-25T07:16:13.762" v="9"/>
          <ac:picMkLst>
            <pc:docMk/>
            <pc:sldMk cId="1980206635" sldId="261"/>
            <ac:picMk id="4" creationId="{69280B18-7F88-4A00-B3E6-A4F7C5A49D18}"/>
          </ac:picMkLst>
        </pc:picChg>
      </pc:sldChg>
    </pc:docChg>
  </pc:docChgLst>
  <pc:docChgLst>
    <pc:chgData name="MOREAU Stephane" userId="S::stephane.moreau@swisslife.fr::485ac96a-8055-474d-8538-3cedcf36924d" providerId="AD" clId="Web-{236C32A4-A807-47D9-A867-E6A2C31C5E3C}"/>
    <pc:docChg chg="modSld">
      <pc:chgData name="MOREAU Stephane" userId="S::stephane.moreau@swisslife.fr::485ac96a-8055-474d-8538-3cedcf36924d" providerId="AD" clId="Web-{236C32A4-A807-47D9-A867-E6A2C31C5E3C}" dt="2020-05-20T07:48:29.884" v="166" actId="20577"/>
      <pc:docMkLst>
        <pc:docMk/>
      </pc:docMkLst>
      <pc:sldChg chg="modSp">
        <pc:chgData name="MOREAU Stephane" userId="S::stephane.moreau@swisslife.fr::485ac96a-8055-474d-8538-3cedcf36924d" providerId="AD" clId="Web-{236C32A4-A807-47D9-A867-E6A2C31C5E3C}" dt="2020-05-20T07:48:02.306" v="143" actId="20577"/>
        <pc:sldMkLst>
          <pc:docMk/>
          <pc:sldMk cId="1956249763" sldId="279"/>
        </pc:sldMkLst>
        <pc:spChg chg="mod">
          <ac:chgData name="MOREAU Stephane" userId="S::stephane.moreau@swisslife.fr::485ac96a-8055-474d-8538-3cedcf36924d" providerId="AD" clId="Web-{236C32A4-A807-47D9-A867-E6A2C31C5E3C}" dt="2020-05-20T07:48:02.306" v="143" actId="20577"/>
          <ac:spMkLst>
            <pc:docMk/>
            <pc:sldMk cId="1956249763" sldId="279"/>
            <ac:spMk id="3" creationId="{00000000-0000-0000-0000-000000000000}"/>
          </ac:spMkLst>
        </pc:spChg>
      </pc:sldChg>
      <pc:sldChg chg="modSp">
        <pc:chgData name="MOREAU Stephane" userId="S::stephane.moreau@swisslife.fr::485ac96a-8055-474d-8538-3cedcf36924d" providerId="AD" clId="Web-{236C32A4-A807-47D9-A867-E6A2C31C5E3C}" dt="2020-05-20T07:48:29.884" v="166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236C32A4-A807-47D9-A867-E6A2C31C5E3C}" dt="2020-05-20T07:48:29.884" v="166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  <pc:docChgLst>
    <pc:chgData name="LE TANOU Yann" userId="S::yann.letanou.externe@swisslife.fr::a57441e4-48f7-4e6e-b437-fb86fd0a3892" providerId="AD" clId="Web-{F268E867-C7BA-4873-97B8-71C5139DF9F9}"/>
    <pc:docChg chg="modSld">
      <pc:chgData name="LE TANOU Yann" userId="S::yann.letanou.externe@swisslife.fr::a57441e4-48f7-4e6e-b437-fb86fd0a3892" providerId="AD" clId="Web-{F268E867-C7BA-4873-97B8-71C5139DF9F9}" dt="2020-06-17T13:20:20.415" v="2" actId="20577"/>
      <pc:docMkLst>
        <pc:docMk/>
      </pc:docMkLst>
      <pc:sldChg chg="modSp">
        <pc:chgData name="LE TANOU Yann" userId="S::yann.letanou.externe@swisslife.fr::a57441e4-48f7-4e6e-b437-fb86fd0a3892" providerId="AD" clId="Web-{F268E867-C7BA-4873-97B8-71C5139DF9F9}" dt="2020-06-17T12:33:00.630" v="1" actId="20577"/>
        <pc:sldMkLst>
          <pc:docMk/>
          <pc:sldMk cId="3817712193" sldId="262"/>
        </pc:sldMkLst>
        <pc:spChg chg="mod">
          <ac:chgData name="LE TANOU Yann" userId="S::yann.letanou.externe@swisslife.fr::a57441e4-48f7-4e6e-b437-fb86fd0a3892" providerId="AD" clId="Web-{F268E867-C7BA-4873-97B8-71C5139DF9F9}" dt="2020-06-17T12:33:00.630" v="1" actId="20577"/>
          <ac:spMkLst>
            <pc:docMk/>
            <pc:sldMk cId="3817712193" sldId="262"/>
            <ac:spMk id="3" creationId="{00000000-0000-0000-0000-000000000000}"/>
          </ac:spMkLst>
        </pc:spChg>
      </pc:sldChg>
      <pc:sldChg chg="modSp">
        <pc:chgData name="LE TANOU Yann" userId="S::yann.letanou.externe@swisslife.fr::a57441e4-48f7-4e6e-b437-fb86fd0a3892" providerId="AD" clId="Web-{F268E867-C7BA-4873-97B8-71C5139DF9F9}" dt="2020-06-17T13:20:20.415" v="2" actId="20577"/>
        <pc:sldMkLst>
          <pc:docMk/>
          <pc:sldMk cId="2066225104" sldId="263"/>
        </pc:sldMkLst>
        <pc:spChg chg="mod">
          <ac:chgData name="LE TANOU Yann" userId="S::yann.letanou.externe@swisslife.fr::a57441e4-48f7-4e6e-b437-fb86fd0a3892" providerId="AD" clId="Web-{F268E867-C7BA-4873-97B8-71C5139DF9F9}" dt="2020-06-17T13:20:20.415" v="2" actId="20577"/>
          <ac:spMkLst>
            <pc:docMk/>
            <pc:sldMk cId="2066225104" sldId="263"/>
            <ac:spMk id="3" creationId="{00000000-0000-0000-0000-000000000000}"/>
          </ac:spMkLst>
        </pc:spChg>
      </pc:sldChg>
    </pc:docChg>
  </pc:docChgLst>
  <pc:docChgLst>
    <pc:chgData name="MOREAU Stephane" userId="S::stephane.moreau@swisslife.fr::485ac96a-8055-474d-8538-3cedcf36924d" providerId="AD" clId="Web-{7A026A3D-0B43-4F2E-ABCD-AD07002FF5A2}"/>
    <pc:docChg chg="modSld">
      <pc:chgData name="MOREAU Stephane" userId="S::stephane.moreau@swisslife.fr::485ac96a-8055-474d-8538-3cedcf36924d" providerId="AD" clId="Web-{7A026A3D-0B43-4F2E-ABCD-AD07002FF5A2}" dt="2020-05-13T07:34:38.432" v="81" actId="20577"/>
      <pc:docMkLst>
        <pc:docMk/>
      </pc:docMkLst>
      <pc:sldChg chg="modSp">
        <pc:chgData name="MOREAU Stephane" userId="S::stephane.moreau@swisslife.fr::485ac96a-8055-474d-8538-3cedcf36924d" providerId="AD" clId="Web-{7A026A3D-0B43-4F2E-ABCD-AD07002FF5A2}" dt="2020-05-13T07:34:38.432" v="81" actId="20577"/>
        <pc:sldMkLst>
          <pc:docMk/>
          <pc:sldMk cId="2778516302" sldId="280"/>
        </pc:sldMkLst>
        <pc:spChg chg="mod">
          <ac:chgData name="MOREAU Stephane" userId="S::stephane.moreau@swisslife.fr::485ac96a-8055-474d-8538-3cedcf36924d" providerId="AD" clId="Web-{7A026A3D-0B43-4F2E-ABCD-AD07002FF5A2}" dt="2020-05-13T07:34:38.432" v="81" actId="20577"/>
          <ac:spMkLst>
            <pc:docMk/>
            <pc:sldMk cId="2778516302" sldId="2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C0025-D9A6-4733-84A8-1C8173CC511E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E4D8-A29D-49D7-8203-CE6165357BC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23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8FD12-72FF-404D-9644-766ED5A34FEC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037E-FD10-4B5A-B8DF-BE8A41E026D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themeOverride" Target="../theme/themeOverride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Diapositive de titre">
    <p:bg>
      <p:bgPr>
        <a:solidFill>
          <a:srgbClr val="A11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coBackground" hidden="1"/>
          <p:cNvSpPr/>
          <p:nvPr userDrawn="1">
            <p:custDataLst>
              <p:tags r:id="rId2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95537" y="2365058"/>
            <a:ext cx="5616325" cy="492443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en-GB" b="0" cap="none" baseline="0" noProof="0" dirty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95287" y="3073176"/>
            <a:ext cx="5616575" cy="138499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</a:p>
        </p:txBody>
      </p:sp>
      <p:sp>
        <p:nvSpPr>
          <p:cNvPr id="11" name="Status" hidden="1"/>
          <p:cNvSpPr txBox="1">
            <a:spLocks/>
          </p:cNvSpPr>
          <p:nvPr userDrawn="1">
            <p:custDataLst>
              <p:tags r:id="rId5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ogoFrame"/>
          <p:cNvSpPr>
            <a:spLocks/>
          </p:cNvSpPr>
          <p:nvPr userDrawn="1">
            <p:custDataLst>
              <p:tags r:id="rId6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3977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width Content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50823" y="1562099"/>
            <a:ext cx="8569327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19829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52879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203575" y="1023938"/>
            <a:ext cx="5616575" cy="3994150"/>
          </a:xfrm>
        </p:spPr>
        <p:txBody>
          <a:bodyPr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 bwMode="ltGray">
          <a:xfrm>
            <a:off x="317499" y="1023392"/>
            <a:ext cx="2736999" cy="637849"/>
          </a:xfrm>
          <a:solidFill>
            <a:schemeClr val="accent1"/>
          </a:solidFill>
        </p:spPr>
        <p:txBody>
          <a:bodyPr lIns="108000" tIns="72000" rIns="108000" bIns="7200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8982443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4109624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95334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79172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1494" cy="1080542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562100"/>
            <a:ext cx="5761038" cy="3600450"/>
          </a:xfr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524750" y="1561356"/>
            <a:ext cx="1295400" cy="3601194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Tx/>
              <a:buNone/>
              <a:defRPr sz="1000">
                <a:solidFill>
                  <a:schemeClr val="tx2"/>
                </a:solidFill>
              </a:defRPr>
            </a:lvl1pPr>
            <a:lvl2pPr marL="216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2pPr>
            <a:lvl3pPr marL="36000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3pPr>
            <a:lvl4pPr marL="539750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4pPr>
            <a:lvl5pPr marL="712787" indent="0">
              <a:lnSpc>
                <a:spcPct val="100000"/>
              </a:lnSpc>
              <a:spcAft>
                <a:spcPts val="0"/>
              </a:spcAft>
              <a:buFontTx/>
              <a:buNone/>
              <a:defRPr sz="10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991433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5715000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ltGray">
          <a:xfrm>
            <a:off x="0" y="4529242"/>
            <a:ext cx="3923928" cy="374785"/>
          </a:xfrm>
          <a:solidFill>
            <a:schemeClr val="accent1"/>
          </a:solidFill>
        </p:spPr>
        <p:txBody>
          <a:bodyPr lIns="396000" tIns="72000" rIns="144000" bIns="162000">
            <a:spAutoFit/>
          </a:bodyPr>
          <a:lstStyle>
            <a:lvl1pPr marL="0" indent="0" algn="l">
              <a:spcAft>
                <a:spcPts val="0"/>
              </a:spcAft>
              <a:buNone/>
              <a:defRPr sz="9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Modifier le style des sous-titres du masque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 bwMode="ltGray">
          <a:xfrm>
            <a:off x="0" y="3961799"/>
            <a:ext cx="3923928" cy="615250"/>
          </a:xfrm>
          <a:solidFill>
            <a:schemeClr val="accent1"/>
          </a:solidFill>
        </p:spPr>
        <p:txBody>
          <a:bodyPr lIns="396000" tIns="147600" rIns="144000" bIns="118800" anchor="b" anchorCtr="0">
            <a:spAutoFit/>
          </a:bodyPr>
          <a:lstStyle>
            <a:lvl1pPr algn="l">
              <a:lnSpc>
                <a:spcPts val="2700"/>
              </a:lnSpc>
              <a:defRPr sz="2300" baseline="0">
                <a:solidFill>
                  <a:srgbClr val="FFFFFF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3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ogoFrame"/>
          <p:cNvSpPr>
            <a:spLocks/>
          </p:cNvSpPr>
          <p:nvPr userDrawn="1">
            <p:custDataLst>
              <p:tags r:id="rId4"/>
            </p:custDataLst>
          </p:nvPr>
        </p:nvSpPr>
        <p:spPr bwMode="white">
          <a:xfrm>
            <a:off x="7192950" y="-7200"/>
            <a:ext cx="1627200" cy="1368458"/>
          </a:xfrm>
          <a:custGeom>
            <a:avLst/>
            <a:gdLst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4112861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64149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  <a:gd name="connsiteX0" fmla="*/ 0 w 4824537"/>
              <a:gd name="connsiteY0" fmla="*/ 0 h 4112861"/>
              <a:gd name="connsiteX1" fmla="*/ 4824537 w 4824537"/>
              <a:gd name="connsiteY1" fmla="*/ 0 h 4112861"/>
              <a:gd name="connsiteX2" fmla="*/ 4824537 w 4824537"/>
              <a:gd name="connsiteY2" fmla="*/ 3751737 h 4112861"/>
              <a:gd name="connsiteX3" fmla="*/ 0 w 4824537"/>
              <a:gd name="connsiteY3" fmla="*/ 4112861 h 4112861"/>
              <a:gd name="connsiteX4" fmla="*/ 0 w 4824537"/>
              <a:gd name="connsiteY4" fmla="*/ 0 h 411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537" h="4112861">
                <a:moveTo>
                  <a:pt x="0" y="0"/>
                </a:moveTo>
                <a:lnTo>
                  <a:pt x="4824537" y="0"/>
                </a:lnTo>
                <a:lnTo>
                  <a:pt x="4824537" y="3751737"/>
                </a:lnTo>
                <a:cubicBezTo>
                  <a:pt x="3231541" y="3785819"/>
                  <a:pt x="1634302" y="3906720"/>
                  <a:pt x="0" y="411286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528050" y="290386"/>
            <a:ext cx="851570" cy="5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49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coBackground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50825" y="1836263"/>
            <a:ext cx="5761038" cy="1021237"/>
          </a:xfrm>
        </p:spPr>
        <p:txBody>
          <a:bodyPr lIns="36000" anchor="b" anchorCtr="0">
            <a:noAutofit/>
          </a:bodyPr>
          <a:lstStyle>
            <a:lvl1pPr algn="l"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241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with Image" preserve="1" userDrawn="1">
  <p:cSld name="Section Hea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0" y="0"/>
            <a:ext cx="9144000" cy="4945732"/>
          </a:xfrm>
        </p:spPr>
        <p:txBody>
          <a:bodyPr lIns="0" tIns="0" bIns="468000"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13" name="EcoBackground" hidden="1"/>
          <p:cNvSpPr/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6" name="Hider"/>
          <p:cNvSpPr/>
          <p:nvPr userDrawn="1"/>
        </p:nvSpPr>
        <p:spPr bwMode="white">
          <a:xfrm>
            <a:off x="0" y="4945732"/>
            <a:ext cx="9144000" cy="7692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4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ltGray">
          <a:xfrm>
            <a:off x="0" y="2046987"/>
            <a:ext cx="3924000" cy="644756"/>
          </a:xfrm>
          <a:solidFill>
            <a:schemeClr val="accent1"/>
          </a:solidFill>
        </p:spPr>
        <p:txBody>
          <a:bodyPr lIns="396000" tIns="144000" bIns="144000" anchor="ctr" anchorCtr="0">
            <a:spAutoFit/>
          </a:bodyPr>
          <a:lstStyle>
            <a:lvl1pPr algn="l">
              <a:defRPr sz="2300" b="0" cap="none" baseline="0">
                <a:solidFill>
                  <a:srgbClr val="FFFFFF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pic>
        <p:nvPicPr>
          <p:cNvPr id="8" name="Imag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50398" y="5133975"/>
            <a:ext cx="584769" cy="4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856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2/3 - 1/3" preserve="1" userDrawn="1">
  <p:cSld name="Image and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250825" y="1562100"/>
            <a:ext cx="5761038" cy="3600450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4167" y="1562100"/>
            <a:ext cx="2735983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5429688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 1/3 - 2/3" preserve="1" userDrawn="1">
  <p:cSld name="Image and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50823" y="1562100"/>
            <a:ext cx="2808000" cy="3600449"/>
          </a:xfrm>
        </p:spPr>
        <p:txBody>
          <a:bodyPr lIns="0" bIns="432000" anchor="ctr" anchorCtr="0"/>
          <a:lstStyle>
            <a:lvl1pPr marL="0" indent="0" algn="ctr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132137" y="1562100"/>
            <a:ext cx="5688013" cy="360044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925620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/3 - 2/3" preserve="1" userDrawn="1">
  <p:cSld name="Two Content 1/3 -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706812" y="1562100"/>
            <a:ext cx="5113338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250825" y="1562100"/>
            <a:ext cx="2881313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923688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/3 - 1/3" preserve="1" userDrawn="1">
  <p:cSld name="Two Content 2/3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24" y="1562100"/>
            <a:ext cx="5185668" cy="36004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011863" y="1562100"/>
            <a:ext cx="2808287" cy="3600450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378462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6" y="121196"/>
            <a:ext cx="7200900" cy="1080542"/>
          </a:xfrm>
          <a:prstGeom prst="rect">
            <a:avLst/>
          </a:prstGeom>
        </p:spPr>
        <p:txBody>
          <a:bodyPr vert="horz" lIns="36000" tIns="36000" rIns="0" bIns="0" rtlCol="0" anchor="t" anchorCtr="0">
            <a:noAutofit/>
          </a:bodyPr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562100"/>
            <a:ext cx="5761038" cy="3600450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2" name="Footnote" hidden="1"/>
          <p:cNvSpPr txBox="1"/>
          <p:nvPr>
            <p:custDataLst>
              <p:tags r:id="rId16"/>
            </p:custDataLst>
          </p:nvPr>
        </p:nvSpPr>
        <p:spPr>
          <a:xfrm>
            <a:off x="250824" y="5234558"/>
            <a:ext cx="5761039" cy="184666"/>
          </a:xfrm>
          <a:prstGeom prst="rect">
            <a:avLst/>
          </a:prstGeom>
          <a:noFill/>
        </p:spPr>
        <p:txBody>
          <a:bodyPr wrap="square" lIns="36000" tIns="0" rIns="0" bIns="0" rtlCol="0">
            <a:noAutofit/>
          </a:bodyPr>
          <a:lstStyle/>
          <a:p>
            <a:endParaRPr lang="fr-FR" sz="60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gendaTitleFrame" hidden="1"/>
          <p:cNvSpPr>
            <a:spLocks/>
          </p:cNvSpPr>
          <p:nvPr userDrawn="1">
            <p:custDataLst>
              <p:tags r:id="rId17"/>
            </p:custDataLst>
          </p:nvPr>
        </p:nvSpPr>
        <p:spPr bwMode="gray">
          <a:xfrm>
            <a:off x="7524328" y="-5680"/>
            <a:ext cx="1296144" cy="622742"/>
          </a:xfrm>
          <a:custGeom>
            <a:avLst/>
            <a:gdLst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800200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08652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0220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  <a:gd name="connsiteX0" fmla="*/ 0 w 3746846"/>
              <a:gd name="connsiteY0" fmla="*/ 0 h 1800200"/>
              <a:gd name="connsiteX1" fmla="*/ 3746846 w 3746846"/>
              <a:gd name="connsiteY1" fmla="*/ 0 h 1800200"/>
              <a:gd name="connsiteX2" fmla="*/ 3746846 w 3746846"/>
              <a:gd name="connsiteY2" fmla="*/ 1515278 h 1800200"/>
              <a:gd name="connsiteX3" fmla="*/ 0 w 3746846"/>
              <a:gd name="connsiteY3" fmla="*/ 1800200 h 1800200"/>
              <a:gd name="connsiteX4" fmla="*/ 0 w 3746846"/>
              <a:gd name="connsiteY4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846" h="1800200">
                <a:moveTo>
                  <a:pt x="0" y="0"/>
                </a:moveTo>
                <a:lnTo>
                  <a:pt x="3746846" y="0"/>
                </a:lnTo>
                <a:cubicBezTo>
                  <a:pt x="3746846" y="600067"/>
                  <a:pt x="3740220" y="1233263"/>
                  <a:pt x="3746846" y="1515278"/>
                </a:cubicBezTo>
                <a:cubicBezTo>
                  <a:pt x="2544280" y="1530739"/>
                  <a:pt x="1255575" y="1665470"/>
                  <a:pt x="0" y="18002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atus" hidden="1"/>
          <p:cNvSpPr txBox="1">
            <a:spLocks/>
          </p:cNvSpPr>
          <p:nvPr userDrawn="1">
            <p:custDataLst>
              <p:tags r:id="rId18"/>
            </p:custDataLst>
          </p:nvPr>
        </p:nvSpPr>
        <p:spPr bwMode="gray">
          <a:xfrm>
            <a:off x="8744068" y="1374493"/>
            <a:ext cx="399932" cy="169277"/>
          </a:xfrm>
          <a:prstGeom prst="rect">
            <a:avLst/>
          </a:prstGeom>
          <a:solidFill>
            <a:srgbClr val="DFDFDF"/>
          </a:solidFill>
        </p:spPr>
        <p:txBody>
          <a:bodyPr wrap="none" lIns="72000" tIns="0" rIns="324000" bIns="0" rtlCol="0" anchor="ctr">
            <a:spAutoFit/>
          </a:bodyPr>
          <a:lstStyle/>
          <a:p>
            <a:pPr algn="r"/>
            <a:endParaRPr lang="fr-FR" sz="1100" cap="none" baseline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250825" y="5377780"/>
            <a:ext cx="5761038" cy="2322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fld id="{20E342FB-08E5-44F6-8163-C7FB3E339445}" type="slidenum">
              <a:rPr lang="fr-FR" sz="1000" smtClean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10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fr-FR" sz="70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AWS – Chaîne CICD – Problématique de saturation de la liaison VPN entre le réseau SL et AWS | 03 - 2022</a:t>
            </a:r>
          </a:p>
        </p:txBody>
      </p:sp>
      <p:pic>
        <p:nvPicPr>
          <p:cNvPr id="9" name="Image 8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411665" y="5251874"/>
            <a:ext cx="401341" cy="279807"/>
          </a:xfrm>
          <a:prstGeom prst="rect">
            <a:avLst/>
          </a:prstGeom>
        </p:spPr>
      </p:pic>
      <p:sp>
        <p:nvSpPr>
          <p:cNvPr id="5" name="MSIPCMContentMarking" descr="{&quot;HashCode&quot;:1548175033,&quot;Placement&quot;:&quot;Footer&quot;,&quot;Top&quot;:429.343,&quot;Left&quot;:325.1166,&quot;SlideWidth&quot;:720,&quot;SlideHeight&quot;:450}"/>
          <p:cNvSpPr txBox="1"/>
          <p:nvPr userDrawn="1"/>
        </p:nvSpPr>
        <p:spPr>
          <a:xfrm>
            <a:off x="4128981" y="5452656"/>
            <a:ext cx="8860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C1 - Interne</a:t>
            </a:r>
          </a:p>
        </p:txBody>
      </p:sp>
    </p:spTree>
    <p:extLst>
      <p:ext uri="{BB962C8B-B14F-4D97-AF65-F5344CB8AC3E}">
        <p14:creationId xmlns:p14="http://schemas.microsoft.com/office/powerpoint/2010/main" val="42338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49" r:id="rId3"/>
    <p:sldLayoutId id="2147483667" r:id="rId4"/>
    <p:sldLayoutId id="2147483651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70" r:id="rId11"/>
    <p:sldLayoutId id="2147483654" r:id="rId12"/>
    <p:sldLayoutId id="2147483671" r:id="rId13"/>
    <p:sldLayoutId id="2147483655" r:id="rId1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rgbClr val="D8203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92800" indent="-179388" algn="l" defTabSz="1076325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72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76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48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180000" algn="l" defTabSz="914400" rtl="0" eaLnBrk="1" latinLnBrk="0" hangingPunct="1">
        <a:spcBef>
          <a:spcPts val="0"/>
        </a:spcBef>
        <a:spcAft>
          <a:spcPts val="600"/>
        </a:spcAft>
        <a:buClr>
          <a:srgbClr val="D82034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3787" userDrawn="1">
          <p15:clr>
            <a:srgbClr val="F26B43"/>
          </p15:clr>
        </p15:guide>
        <p15:guide id="3" pos="4740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252" userDrawn="1">
          <p15:clr>
            <a:srgbClr val="F26B43"/>
          </p15:clr>
        </p15:guide>
        <p15:guide id="7" orient="horz" pos="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Problématique</a:t>
            </a:r>
            <a:endParaRPr lang="fr-FR" sz="1800" b="1" i="1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4C2D01A-671D-4986-90A2-086F7F15FC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6" y="601607"/>
            <a:ext cx="8642348" cy="1380874"/>
          </a:xfrm>
        </p:spPr>
        <p:txBody>
          <a:bodyPr/>
          <a:lstStyle/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« Ci-après la courbe d’utilisation de notre liaison internet  AWS-SL  filtré uniquement sur des appels initiés par 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jenkins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 depuis AWS vers les repository internes (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bitbucket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 &amp; nexus) du 08/03/2022</a:t>
            </a:r>
          </a:p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Ces flux sont générés lors du provisionnement des environnements par la chaine CICD Jenkins.</a:t>
            </a:r>
          </a:p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Vous pouvez observer des pics qui dépassent les 500M ; Sachant qu’à cela il faut ajouter l’ensemble des flux internet et autres 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vpns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 (hors AWS) de SL. Nous sommes sur une liaison mutualisée de 500M </a:t>
            </a:r>
          </a:p>
          <a:p>
            <a:pPr marL="0" indent="0">
              <a:buNone/>
            </a:pP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Par ailleurs, en début d’après-midi, plus d’une quinzaine d’instances EC2 « Slave Jenkins » ou « Slave Jenkins </a:t>
            </a:r>
            <a:r>
              <a:rPr lang="fr-FR" sz="900" dirty="0" err="1">
                <a:effectLst/>
                <a:latin typeface="+mn-lt"/>
                <a:ea typeface="Calibri" panose="020F0502020204030204" pitchFamily="34" charset="0"/>
              </a:rPr>
              <a:t>Sonarqube</a:t>
            </a:r>
            <a:r>
              <a:rPr lang="fr-FR" sz="900" dirty="0">
                <a:effectLst/>
                <a:latin typeface="+mn-lt"/>
                <a:ea typeface="Calibri" panose="020F0502020204030204" pitchFamily="34" charset="0"/>
              </a:rPr>
              <a:t> » étaient toujours en mode « running » pour des déploiements en cours. »</a:t>
            </a:r>
          </a:p>
          <a:p>
            <a:endParaRPr lang="fr-FR" dirty="0"/>
          </a:p>
        </p:txBody>
      </p:sp>
      <p:pic>
        <p:nvPicPr>
          <p:cNvPr id="1026" name="Image 5">
            <a:extLst>
              <a:ext uri="{FF2B5EF4-FFF2-40B4-BE49-F238E27FC236}">
                <a16:creationId xmlns:a16="http://schemas.microsoft.com/office/drawing/2014/main" id="{8823EDB0-5536-4FFC-8072-C6A43F95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" y="2312895"/>
            <a:ext cx="9076992" cy="256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73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D6A23692-96A5-4F91-AACC-49280CA2D5EF}"/>
              </a:ext>
            </a:extLst>
          </p:cNvPr>
          <p:cNvGrpSpPr/>
          <p:nvPr/>
        </p:nvGrpSpPr>
        <p:grpSpPr>
          <a:xfrm>
            <a:off x="1373558" y="2344903"/>
            <a:ext cx="1522501" cy="2013924"/>
            <a:chOff x="3243301" y="2363561"/>
            <a:chExt cx="1522501" cy="1688193"/>
          </a:xfrm>
        </p:grpSpPr>
        <p:sp>
          <p:nvSpPr>
            <p:cNvPr id="70" name="Cylindre 69">
              <a:extLst>
                <a:ext uri="{FF2B5EF4-FFF2-40B4-BE49-F238E27FC236}">
                  <a16:creationId xmlns:a16="http://schemas.microsoft.com/office/drawing/2014/main" id="{0FEE8B3E-B60C-4807-9BAA-1892FED5C471}"/>
                </a:ext>
              </a:extLst>
            </p:cNvPr>
            <p:cNvSpPr/>
            <p:nvPr/>
          </p:nvSpPr>
          <p:spPr>
            <a:xfrm rot="5400000">
              <a:off x="3160455" y="2446407"/>
              <a:ext cx="1688193" cy="1522501"/>
            </a:xfrm>
            <a:prstGeom prst="can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C0B22593-5356-4428-B9F8-1588B6299C94}"/>
                </a:ext>
              </a:extLst>
            </p:cNvPr>
            <p:cNvSpPr txBox="1"/>
            <p:nvPr/>
          </p:nvSpPr>
          <p:spPr>
            <a:xfrm>
              <a:off x="3694840" y="2385982"/>
              <a:ext cx="25570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dirty="0">
                  <a:solidFill>
                    <a:schemeClr val="tx2"/>
                  </a:solidFill>
                </a:rPr>
                <a:t>VPN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2618409" y="1396909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8" y="1409718"/>
            <a:ext cx="232798" cy="232798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2796757" y="1542197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19771" y="1420783"/>
            <a:ext cx="1361397" cy="3593132"/>
            <a:chOff x="1608909" y="327433"/>
            <a:chExt cx="1361397" cy="3593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327433"/>
              <a:ext cx="1355049" cy="3593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08909" y="367692"/>
              <a:ext cx="782134" cy="231401"/>
              <a:chOff x="1711688" y="421838"/>
              <a:chExt cx="782134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943089" y="461184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688" y="421838"/>
                <a:ext cx="231401" cy="231401"/>
              </a:xfrm>
              <a:prstGeom prst="rect">
                <a:avLst/>
              </a:prstGeom>
            </p:spPr>
          </p:pic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405BA4B-026A-4B5F-9FE2-DE148356474D}"/>
              </a:ext>
            </a:extLst>
          </p:cNvPr>
          <p:cNvGrpSpPr/>
          <p:nvPr/>
        </p:nvGrpSpPr>
        <p:grpSpPr>
          <a:xfrm>
            <a:off x="822378" y="2518515"/>
            <a:ext cx="550733" cy="607921"/>
            <a:chOff x="1865054" y="1672633"/>
            <a:chExt cx="550733" cy="60792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520FD8B-83E0-4B0F-96DB-D600ABFBB612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49BFCFC-6F2C-4D91-B67E-861301C32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811121" y="3716346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3C15AD4-993E-4A04-9732-52D124637B2E}"/>
              </a:ext>
            </a:extLst>
          </p:cNvPr>
          <p:cNvGrpSpPr/>
          <p:nvPr/>
        </p:nvGrpSpPr>
        <p:grpSpPr>
          <a:xfrm>
            <a:off x="3075205" y="1898231"/>
            <a:ext cx="701536" cy="323385"/>
            <a:chOff x="4638867" y="1577133"/>
            <a:chExt cx="701536" cy="3233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726871-9EFF-4C6B-8E2B-9A5AEC703254}"/>
                </a:ext>
              </a:extLst>
            </p:cNvPr>
            <p:cNvSpPr/>
            <p:nvPr/>
          </p:nvSpPr>
          <p:spPr>
            <a:xfrm>
              <a:off x="4638867" y="1577133"/>
              <a:ext cx="701536" cy="3233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23362D7-259E-4CD6-B959-A6D7D6D69D49}"/>
                </a:ext>
              </a:extLst>
            </p:cNvPr>
            <p:cNvSpPr txBox="1"/>
            <p:nvPr/>
          </p:nvSpPr>
          <p:spPr>
            <a:xfrm>
              <a:off x="4651580" y="1606076"/>
              <a:ext cx="39276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b="1" dirty="0"/>
                <a:t>Jenkins </a:t>
              </a:r>
            </a:p>
            <a:p>
              <a:pPr algn="ctr"/>
              <a:r>
                <a:rPr lang="fr-FR" sz="800" b="1" dirty="0"/>
                <a:t>Master</a:t>
              </a:r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1F9E759-385A-4209-A717-DFC717852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910" y="1625353"/>
              <a:ext cx="226944" cy="226944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BF0B28F-EF46-41E7-960C-4527D43C7FF9}"/>
              </a:ext>
            </a:extLst>
          </p:cNvPr>
          <p:cNvGrpSpPr/>
          <p:nvPr/>
        </p:nvGrpSpPr>
        <p:grpSpPr>
          <a:xfrm>
            <a:off x="2909781" y="3877220"/>
            <a:ext cx="599505" cy="323385"/>
            <a:chOff x="4542661" y="2534115"/>
            <a:chExt cx="599505" cy="32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CF6231-21E9-4D61-B32F-0E3525C7A5EF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B4BCC0C-F2B7-4953-BFEF-1B85D57BDCD4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DD5D7E1-63E6-470C-BC95-A4B91748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flipH="1">
            <a:off x="3209536" y="2221616"/>
            <a:ext cx="216437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6939"/>
            <a:ext cx="999590" cy="257286"/>
            <a:chOff x="2822347" y="1046939"/>
            <a:chExt cx="999590" cy="257286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30009" y="1046939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3425973" y="1293160"/>
            <a:ext cx="0" cy="6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7A00CD8-CE9C-4F13-A527-3655C057D8D2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1262691" y="2733661"/>
            <a:ext cx="1647092" cy="26076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12ADAEC4-E711-431B-A431-ED85C400D5FD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1262691" y="2733661"/>
            <a:ext cx="1647091" cy="6929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55812296-27E9-4ECD-B7F1-EE5FD43BE369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1262691" y="2733661"/>
            <a:ext cx="1647090" cy="12894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251434" y="2994423"/>
            <a:ext cx="1658349" cy="9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F678444-0B9B-4C69-90C8-1F22B3422A98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1251434" y="3426633"/>
            <a:ext cx="1658348" cy="5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489245" y="4476368"/>
            <a:ext cx="1825750" cy="369332"/>
            <a:chOff x="3666910" y="776102"/>
            <a:chExt cx="1825750" cy="369332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926569" y="776102"/>
              <a:ext cx="156609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  <a:p>
              <a:r>
                <a:rPr lang="fr-FR" sz="800" dirty="0"/>
                <a:t>.Librairies nécessaires sur Nexus</a:t>
              </a:r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46986DB-1BCA-4824-BE10-D3767B440DBD}"/>
              </a:ext>
            </a:extLst>
          </p:cNvPr>
          <p:cNvSpPr txBox="1"/>
          <p:nvPr/>
        </p:nvSpPr>
        <p:spPr>
          <a:xfrm>
            <a:off x="2224728" y="345859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2C87CCA-08BF-4704-94ED-C1402183519A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1251434" y="3931492"/>
            <a:ext cx="1658347" cy="9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5632613" y="887104"/>
            <a:ext cx="3185267" cy="4137002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A </a:t>
            </a:r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- Au lancement des pipeline CICD par les applications (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MySL</a:t>
            </a:r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 / SDV / APIM / 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PosteTravail</a:t>
            </a:r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 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Gest</a:t>
            </a:r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. / QSE)</a:t>
            </a:r>
          </a:p>
          <a:p>
            <a:endParaRPr lang="fr-FR" sz="900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r>
              <a:rPr lang="fr-FR" sz="900" b="1" dirty="0">
                <a:solidFill>
                  <a:schemeClr val="tx1"/>
                </a:solidFill>
                <a:latin typeface="+mn-lt"/>
              </a:rPr>
              <a:t>B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- L’instance Jenkins Master crée le nombre de Jenkins Slave dont il a besoin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dirty="0">
                <a:solidFill>
                  <a:schemeClr val="tx1"/>
                </a:solidFill>
                <a:latin typeface="+mn-lt"/>
              </a:rPr>
              <a:t>C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- Ceux-ci récupèrent :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.le code source sur la branche GIT qu’il faut construire / intégrer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(=&gt; échanges réseaux via le VPN)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.les librairies nécessaires à la construction du composant cible, à 2 moments dans la chaîne CICD: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(1) au moment de construire et tester le composant (phase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build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(2) au moment de créer l’AMI avec Packer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(=&gt; échanges réseaux via le VPN)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Ces échanges sont multipliés par le nombre d’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instancse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Jenkins slave qui travaillent en parallèle</a:t>
            </a:r>
          </a:p>
          <a:p>
            <a:r>
              <a:rPr lang="fr-FR" sz="900" dirty="0">
                <a:solidFill>
                  <a:srgbClr val="FF0000"/>
                </a:solidFill>
                <a:latin typeface="+mn-lt"/>
              </a:rPr>
              <a:t>Ceci provoque la saturation actuelle du VPN  (utilisé aussi par les applications déployées sur AWS pour les appels aux services/composants </a:t>
            </a:r>
            <a:r>
              <a:rPr lang="fr-FR" sz="900" dirty="0" err="1">
                <a:solidFill>
                  <a:srgbClr val="FF0000"/>
                </a:solidFill>
                <a:latin typeface="+mn-lt"/>
              </a:rPr>
              <a:t>OnPremise</a:t>
            </a:r>
            <a:r>
              <a:rPr lang="fr-FR" sz="900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36" y="2221616"/>
            <a:ext cx="216437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36" y="2221616"/>
            <a:ext cx="216437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C829AE-61F1-42E9-9EE5-6D9A523EB4E8}"/>
              </a:ext>
            </a:extLst>
          </p:cNvPr>
          <p:cNvGrpSpPr/>
          <p:nvPr/>
        </p:nvGrpSpPr>
        <p:grpSpPr>
          <a:xfrm>
            <a:off x="2909782" y="3280738"/>
            <a:ext cx="599505" cy="323385"/>
            <a:chOff x="4542661" y="2534115"/>
            <a:chExt cx="599505" cy="323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5725-8154-463E-8B20-2F14DC4092F5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7EC4AD-21DF-4A84-8740-A9C8FCED200E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80A8D91-71E8-4BBB-A6A6-E9B8AB7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F803A9-54AB-48F4-A03A-636F7A6CB05B}"/>
              </a:ext>
            </a:extLst>
          </p:cNvPr>
          <p:cNvGrpSpPr/>
          <p:nvPr/>
        </p:nvGrpSpPr>
        <p:grpSpPr>
          <a:xfrm>
            <a:off x="2909783" y="2848528"/>
            <a:ext cx="599505" cy="323385"/>
            <a:chOff x="4542661" y="2534115"/>
            <a:chExt cx="599505" cy="3233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5A502-36F0-4422-A021-C64C4484DF7B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DDC0DD-33D0-41CD-9C1B-A882BD457988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B733533-E0D9-4E90-A65E-C92EECD8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sp>
        <p:nvSpPr>
          <p:cNvPr id="67" name="Titre 1">
            <a:extLst>
              <a:ext uri="{FF2B5EF4-FFF2-40B4-BE49-F238E27FC236}">
                <a16:creationId xmlns:a16="http://schemas.microsoft.com/office/drawing/2014/main" id="{C2E89DA2-3752-4CB0-A72B-B4C7AD61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12361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Architecture existante</a:t>
            </a:r>
            <a:endParaRPr lang="fr-FR" sz="1800" b="1" i="1" dirty="0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5EF1E52-E9C0-4BBD-B6ED-E8CF4101EDF4}"/>
              </a:ext>
            </a:extLst>
          </p:cNvPr>
          <p:cNvGrpSpPr/>
          <p:nvPr/>
        </p:nvGrpSpPr>
        <p:grpSpPr>
          <a:xfrm>
            <a:off x="3743976" y="2989273"/>
            <a:ext cx="999590" cy="257286"/>
            <a:chOff x="3666910" y="856424"/>
            <a:chExt cx="999590" cy="257286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9E8A849-78D3-46F7-B175-71E92DC0EDB0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62384A54-DEF1-41C0-AB55-E591B9B3AE40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sp>
        <p:nvSpPr>
          <p:cNvPr id="63" name="ZoneTexte 62">
            <a:extLst>
              <a:ext uri="{FF2B5EF4-FFF2-40B4-BE49-F238E27FC236}">
                <a16:creationId xmlns:a16="http://schemas.microsoft.com/office/drawing/2014/main" id="{7476DB20-D293-483F-9E91-BF78D17878C4}"/>
              </a:ext>
            </a:extLst>
          </p:cNvPr>
          <p:cNvSpPr txBox="1"/>
          <p:nvPr/>
        </p:nvSpPr>
        <p:spPr>
          <a:xfrm>
            <a:off x="1441039" y="2890589"/>
            <a:ext cx="1147078" cy="9233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600" dirty="0" err="1"/>
              <a:t>Upload</a:t>
            </a:r>
            <a:r>
              <a:rPr lang="fr-FR" sz="600" dirty="0"/>
              <a:t> des librairies NPM</a:t>
            </a:r>
          </a:p>
        </p:txBody>
      </p:sp>
    </p:spTree>
    <p:extLst>
      <p:ext uri="{BB962C8B-B14F-4D97-AF65-F5344CB8AC3E}">
        <p14:creationId xmlns:p14="http://schemas.microsoft.com/office/powerpoint/2010/main" val="41363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2618409" y="1396909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8" y="1409718"/>
            <a:ext cx="232798" cy="232798"/>
          </a:xfrm>
          <a:prstGeom prst="rect">
            <a:avLst/>
          </a:prstGeom>
        </p:spPr>
      </p:pic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3C9ED0C-2D24-4BF6-B5A1-A67DCEFE0780}"/>
              </a:ext>
            </a:extLst>
          </p:cNvPr>
          <p:cNvGrpSpPr/>
          <p:nvPr/>
        </p:nvGrpSpPr>
        <p:grpSpPr>
          <a:xfrm>
            <a:off x="1373558" y="2356123"/>
            <a:ext cx="1522501" cy="2002704"/>
            <a:chOff x="3243301" y="2372967"/>
            <a:chExt cx="1522501" cy="1678788"/>
          </a:xfrm>
        </p:grpSpPr>
        <p:sp>
          <p:nvSpPr>
            <p:cNvPr id="122" name="Cylindre 121">
              <a:extLst>
                <a:ext uri="{FF2B5EF4-FFF2-40B4-BE49-F238E27FC236}">
                  <a16:creationId xmlns:a16="http://schemas.microsoft.com/office/drawing/2014/main" id="{45F2197C-1CE6-4C2F-9700-68B491C4DC0C}"/>
                </a:ext>
              </a:extLst>
            </p:cNvPr>
            <p:cNvSpPr/>
            <p:nvPr/>
          </p:nvSpPr>
          <p:spPr>
            <a:xfrm rot="5400000">
              <a:off x="3165158" y="2451110"/>
              <a:ext cx="1678788" cy="1522501"/>
            </a:xfrm>
            <a:prstGeom prst="can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57F768DF-66A8-4CE7-8D21-4C6801E30A7F}"/>
                </a:ext>
              </a:extLst>
            </p:cNvPr>
            <p:cNvSpPr txBox="1"/>
            <p:nvPr/>
          </p:nvSpPr>
          <p:spPr>
            <a:xfrm>
              <a:off x="3675780" y="2413914"/>
              <a:ext cx="25570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dirty="0">
                  <a:solidFill>
                    <a:schemeClr val="tx2"/>
                  </a:solidFill>
                </a:rPr>
                <a:t>VPN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2796757" y="1542197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19771" y="1420783"/>
            <a:ext cx="1361397" cy="3593132"/>
            <a:chOff x="1608909" y="327433"/>
            <a:chExt cx="1361397" cy="3593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327433"/>
              <a:ext cx="1355049" cy="3593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08909" y="367692"/>
              <a:ext cx="782134" cy="231401"/>
              <a:chOff x="1711688" y="421838"/>
              <a:chExt cx="782134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943089" y="461184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688" y="421838"/>
                <a:ext cx="231401" cy="231401"/>
              </a:xfrm>
              <a:prstGeom prst="rect">
                <a:avLst/>
              </a:prstGeom>
            </p:spPr>
          </p:pic>
        </p:grpSp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</a:t>
            </a:r>
            <a:r>
              <a:rPr lang="fr-FR" sz="1800" dirty="0" err="1">
                <a:solidFill>
                  <a:srgbClr val="A11C36"/>
                </a:solidFill>
                <a:latin typeface="Times New Roman"/>
                <a:cs typeface="Times New Roman"/>
              </a:rPr>
              <a:t>Quickwin</a:t>
            </a:r>
            <a:endParaRPr lang="fr-FR" sz="1800" b="1" i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811121" y="3716346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BF0B28F-EF46-41E7-960C-4527D43C7FF9}"/>
              </a:ext>
            </a:extLst>
          </p:cNvPr>
          <p:cNvGrpSpPr/>
          <p:nvPr/>
        </p:nvGrpSpPr>
        <p:grpSpPr>
          <a:xfrm>
            <a:off x="2909781" y="3877220"/>
            <a:ext cx="599505" cy="323385"/>
            <a:chOff x="4542661" y="2534115"/>
            <a:chExt cx="599505" cy="32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CF6231-21E9-4D61-B32F-0E3525C7A5EF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B4BCC0C-F2B7-4953-BFEF-1B85D57BDCD4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DD5D7E1-63E6-470C-BC95-A4B91748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79" idx="2"/>
            <a:endCxn id="20" idx="0"/>
          </p:cNvCxnSpPr>
          <p:nvPr/>
        </p:nvCxnSpPr>
        <p:spPr>
          <a:xfrm flipH="1">
            <a:off x="3209536" y="2221616"/>
            <a:ext cx="216437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6939"/>
            <a:ext cx="999590" cy="257286"/>
            <a:chOff x="2822347" y="1046939"/>
            <a:chExt cx="999590" cy="257286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30009" y="1046939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3425973" y="1293160"/>
            <a:ext cx="0" cy="6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3921269" y="3280738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251434" y="2994423"/>
            <a:ext cx="1658349" cy="9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F678444-0B9B-4C69-90C8-1F22B3422A98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1251434" y="3426633"/>
            <a:ext cx="1658348" cy="5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507679" y="4450862"/>
            <a:ext cx="1825750" cy="246221"/>
            <a:chOff x="3666910" y="873707"/>
            <a:chExt cx="1825750" cy="246221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926569" y="873707"/>
              <a:ext cx="15660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46986DB-1BCA-4824-BE10-D3767B440DBD}"/>
              </a:ext>
            </a:extLst>
          </p:cNvPr>
          <p:cNvSpPr txBox="1"/>
          <p:nvPr/>
        </p:nvSpPr>
        <p:spPr>
          <a:xfrm>
            <a:off x="2224728" y="345859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2C87CCA-08BF-4704-94ED-C1402183519A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1251434" y="3931492"/>
            <a:ext cx="1658347" cy="9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5746216" y="1050094"/>
            <a:ext cx="3155872" cy="388791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Ajout d’une ressource 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Elastic</a:t>
            </a:r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 File System dans la stack de ressources pour le Jenkins Master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Cet EFS fait office de cache: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Le Jenkins slave va regarder dans l’EFS si les librairies dont il a besoin sont présentes.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Si pas présentes, il va les chercher dans le serveur Nexus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OnPremise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et les met dans le cache (le 2è Jenkins Slave en bénéficiera)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Avantages </a:t>
            </a:r>
            <a:r>
              <a:rPr lang="fr-FR" sz="900" b="1" u="sng" dirty="0">
                <a:solidFill>
                  <a:srgbClr val="339933"/>
                </a:solidFill>
                <a:latin typeface="+mn-lt"/>
              </a:rPr>
              <a:t>(+)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Pour la phase de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build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des projets NPM, le cache EFS évite les requêtes réseau pour récupérer les librairies sur le Nexus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(</a:t>
            </a:r>
            <a:r>
              <a:rPr lang="fr-FR" sz="800" dirty="0">
                <a:solidFill>
                  <a:schemeClr val="tx1"/>
                </a:solidFill>
                <a:latin typeface="+mn-lt"/>
              </a:rPr>
              <a:t>exemple de volumétrie: 2 </a:t>
            </a:r>
            <a:r>
              <a:rPr lang="fr-FR" sz="800" dirty="0" err="1">
                <a:solidFill>
                  <a:schemeClr val="tx1"/>
                </a:solidFill>
                <a:latin typeface="+mn-lt"/>
              </a:rPr>
              <a:t>builds</a:t>
            </a:r>
            <a:r>
              <a:rPr lang="fr-FR" sz="8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fr-FR" sz="800" dirty="0" err="1">
                <a:solidFill>
                  <a:schemeClr val="tx1"/>
                </a:solidFill>
                <a:latin typeface="+mn-lt"/>
              </a:rPr>
              <a:t>MySL</a:t>
            </a:r>
            <a:r>
              <a:rPr lang="fr-FR" sz="800" dirty="0">
                <a:solidFill>
                  <a:schemeClr val="tx1"/>
                </a:solidFill>
                <a:latin typeface="+mn-lt"/>
              </a:rPr>
              <a:t> ont fait transité 900Mo de librairies)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Inconvénients </a:t>
            </a:r>
            <a:r>
              <a:rPr lang="fr-FR" sz="900" b="1" u="sng" dirty="0">
                <a:solidFill>
                  <a:srgbClr val="FF0000"/>
                </a:solidFill>
                <a:latin typeface="+mn-lt"/>
              </a:rPr>
              <a:t>(-)</a:t>
            </a:r>
          </a:p>
          <a:p>
            <a:pPr marL="171450" indent="-171450">
              <a:buFontTx/>
              <a:buChar char="-"/>
            </a:pPr>
            <a:r>
              <a:rPr lang="fr-FR" sz="900" dirty="0">
                <a:solidFill>
                  <a:schemeClr val="tx1"/>
                </a:solidFill>
                <a:latin typeface="+mn-lt"/>
              </a:rPr>
              <a:t>Pour l’étape de génération de l’AMI par packer, on ne peut pas lui associer l’EFS donc il va chercher les librairies dans le Nexus (le répertoire </a:t>
            </a:r>
            <a:r>
              <a:rPr lang="fr-FR" sz="800" dirty="0" err="1">
                <a:solidFill>
                  <a:schemeClr val="tx1"/>
                </a:solidFill>
                <a:latin typeface="+mn-lt"/>
              </a:rPr>
              <a:t>node_modules</a:t>
            </a:r>
            <a:r>
              <a:rPr lang="fr-FR" sz="800" dirty="0">
                <a:solidFill>
                  <a:schemeClr val="tx1"/>
                </a:solidFill>
                <a:latin typeface="+mn-lt"/>
              </a:rPr>
              <a:t> 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fait 500Mo)</a:t>
            </a:r>
          </a:p>
          <a:p>
            <a:pPr marL="171450" indent="-171450">
              <a:buFontTx/>
              <a:buChar char="-"/>
            </a:pPr>
            <a:r>
              <a:rPr lang="fr-FR" sz="900" dirty="0">
                <a:solidFill>
                  <a:schemeClr val="tx1"/>
                </a:solidFill>
                <a:latin typeface="+mn-lt"/>
              </a:rPr>
              <a:t>Peut provoquer des échec de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build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 sur des exécutions de chaîne CICD concurrents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 </a:t>
            </a: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3209539" y="2221616"/>
            <a:ext cx="216434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3209539" y="2221616"/>
            <a:ext cx="216434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C829AE-61F1-42E9-9EE5-6D9A523EB4E8}"/>
              </a:ext>
            </a:extLst>
          </p:cNvPr>
          <p:cNvGrpSpPr/>
          <p:nvPr/>
        </p:nvGrpSpPr>
        <p:grpSpPr>
          <a:xfrm>
            <a:off x="2909782" y="3280738"/>
            <a:ext cx="599505" cy="323385"/>
            <a:chOff x="4542661" y="2534115"/>
            <a:chExt cx="599505" cy="323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5725-8154-463E-8B20-2F14DC4092F5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7EC4AD-21DF-4A84-8740-A9C8FCED200E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80A8D91-71E8-4BBB-A6A6-E9B8AB7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F803A9-54AB-48F4-A03A-636F7A6CB05B}"/>
              </a:ext>
            </a:extLst>
          </p:cNvPr>
          <p:cNvGrpSpPr/>
          <p:nvPr/>
        </p:nvGrpSpPr>
        <p:grpSpPr>
          <a:xfrm>
            <a:off x="2909783" y="2848528"/>
            <a:ext cx="599505" cy="323385"/>
            <a:chOff x="4542661" y="2534115"/>
            <a:chExt cx="599505" cy="3233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5A502-36F0-4422-A021-C64C4484DF7B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DDC0DD-33D0-41CD-9C1B-A882BD457988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B733533-E0D9-4E90-A65E-C92EECD8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pic>
        <p:nvPicPr>
          <p:cNvPr id="151" name="Image 150">
            <a:extLst>
              <a:ext uri="{FF2B5EF4-FFF2-40B4-BE49-F238E27FC236}">
                <a16:creationId xmlns:a16="http://schemas.microsoft.com/office/drawing/2014/main" id="{2F793623-49EF-422D-A920-F56A9D0A1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717" y="2305615"/>
            <a:ext cx="244152" cy="246221"/>
          </a:xfrm>
          <a:prstGeom prst="rect">
            <a:avLst/>
          </a:prstGeom>
        </p:spPr>
      </p:pic>
      <p:sp>
        <p:nvSpPr>
          <p:cNvPr id="152" name="Espace réservé du contenu 1">
            <a:extLst>
              <a:ext uri="{FF2B5EF4-FFF2-40B4-BE49-F238E27FC236}">
                <a16:creationId xmlns:a16="http://schemas.microsoft.com/office/drawing/2014/main" id="{82CE60B7-B9EE-4D1D-A318-B4C92B68407E}"/>
              </a:ext>
            </a:extLst>
          </p:cNvPr>
          <p:cNvSpPr txBox="1">
            <a:spLocks/>
          </p:cNvSpPr>
          <p:nvPr/>
        </p:nvSpPr>
        <p:spPr>
          <a:xfrm>
            <a:off x="250826" y="601607"/>
            <a:ext cx="8642348" cy="266389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Monter un partage NFS / EFS sur l’instance Jenkins Master pour stocker les packages NPM sur le réseau AWS</a:t>
            </a:r>
          </a:p>
          <a:p>
            <a:endParaRPr lang="fr-FR" dirty="0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35E180E-414F-4A57-9012-78EF194D0F81}"/>
              </a:ext>
            </a:extLst>
          </p:cNvPr>
          <p:cNvSpPr txBox="1"/>
          <p:nvPr/>
        </p:nvSpPr>
        <p:spPr>
          <a:xfrm>
            <a:off x="4498894" y="2372702"/>
            <a:ext cx="360609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9237694-15B0-449E-A7B2-A7134892DEA8}"/>
              </a:ext>
            </a:extLst>
          </p:cNvPr>
          <p:cNvGrpSpPr/>
          <p:nvPr/>
        </p:nvGrpSpPr>
        <p:grpSpPr>
          <a:xfrm>
            <a:off x="822378" y="2518515"/>
            <a:ext cx="550733" cy="607921"/>
            <a:chOff x="1865054" y="1672633"/>
            <a:chExt cx="550733" cy="607921"/>
          </a:xfrm>
        </p:grpSpPr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AF2DBF35-78DA-41B8-AAE1-3AA95EE4A1AC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E20D775D-3B43-4080-B280-BD410A34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3456065" y="4421840"/>
            <a:ext cx="1832723" cy="369332"/>
            <a:chOff x="3666910" y="864761"/>
            <a:chExt cx="1832723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56609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 EFS</a:t>
              </a:r>
            </a:p>
            <a:p>
              <a:r>
                <a:rPr lang="fr-FR" sz="800" dirty="0"/>
                <a:t>(et non plus NEXUS </a:t>
              </a:r>
              <a:r>
                <a:rPr lang="fr-FR" sz="800" dirty="0" err="1"/>
                <a:t>onPremise</a:t>
              </a:r>
              <a:r>
                <a:rPr lang="fr-FR" sz="800" dirty="0"/>
                <a:t>)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  <a:endCxn id="151" idx="2"/>
          </p:cNvCxnSpPr>
          <p:nvPr/>
        </p:nvCxnSpPr>
        <p:spPr>
          <a:xfrm flipV="1">
            <a:off x="3509288" y="2551836"/>
            <a:ext cx="886505" cy="4522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  <a:endCxn id="151" idx="2"/>
          </p:cNvCxnSpPr>
          <p:nvPr/>
        </p:nvCxnSpPr>
        <p:spPr>
          <a:xfrm flipV="1">
            <a:off x="3509287" y="2551836"/>
            <a:ext cx="886506" cy="88443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151" idx="2"/>
          </p:cNvCxnSpPr>
          <p:nvPr/>
        </p:nvCxnSpPr>
        <p:spPr>
          <a:xfrm flipV="1">
            <a:off x="3509286" y="2551836"/>
            <a:ext cx="886507" cy="148091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B7A1E21B-89F4-46DA-AB7B-DEDC80D3A975}"/>
              </a:ext>
            </a:extLst>
          </p:cNvPr>
          <p:cNvGrpSpPr/>
          <p:nvPr/>
        </p:nvGrpSpPr>
        <p:grpSpPr>
          <a:xfrm>
            <a:off x="3075205" y="1898231"/>
            <a:ext cx="701536" cy="323385"/>
            <a:chOff x="4638867" y="1577133"/>
            <a:chExt cx="701536" cy="32338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7A29CE6-851C-45C2-8744-76819ED0CCA3}"/>
                </a:ext>
              </a:extLst>
            </p:cNvPr>
            <p:cNvSpPr/>
            <p:nvPr/>
          </p:nvSpPr>
          <p:spPr>
            <a:xfrm>
              <a:off x="4638867" y="1577133"/>
              <a:ext cx="701536" cy="3233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2111436-71F4-43E1-9929-C4BA21B7F64F}"/>
                </a:ext>
              </a:extLst>
            </p:cNvPr>
            <p:cNvSpPr txBox="1"/>
            <p:nvPr/>
          </p:nvSpPr>
          <p:spPr>
            <a:xfrm>
              <a:off x="4651580" y="1606076"/>
              <a:ext cx="39276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b="1" dirty="0"/>
                <a:t>Jenkins </a:t>
              </a:r>
            </a:p>
            <a:p>
              <a:pPr algn="ctr"/>
              <a:r>
                <a:rPr lang="fr-FR" sz="800" b="1" dirty="0"/>
                <a:t>Master</a:t>
              </a:r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BC8860B-1897-465A-9EF7-9A3F2EA9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910" y="1625353"/>
              <a:ext cx="226944" cy="226944"/>
            </a:xfrm>
            <a:prstGeom prst="rect">
              <a:avLst/>
            </a:prstGeom>
          </p:spPr>
        </p:pic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8628BCF-ED4E-4262-BE8E-DAB65358D2B1}"/>
              </a:ext>
            </a:extLst>
          </p:cNvPr>
          <p:cNvCxnSpPr>
            <a:cxnSpLocks/>
            <a:stCxn id="157" idx="3"/>
            <a:endCxn id="21" idx="1"/>
          </p:cNvCxnSpPr>
          <p:nvPr/>
        </p:nvCxnSpPr>
        <p:spPr>
          <a:xfrm>
            <a:off x="1262691" y="2733661"/>
            <a:ext cx="1647092" cy="26076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200BF6D-4D53-4A34-A98C-51A18F0C6163}"/>
              </a:ext>
            </a:extLst>
          </p:cNvPr>
          <p:cNvCxnSpPr>
            <a:cxnSpLocks/>
            <a:stCxn id="157" idx="3"/>
            <a:endCxn id="25" idx="1"/>
          </p:cNvCxnSpPr>
          <p:nvPr/>
        </p:nvCxnSpPr>
        <p:spPr>
          <a:xfrm>
            <a:off x="1262691" y="2733661"/>
            <a:ext cx="1647091" cy="7087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C70D62D-E95B-4E82-B955-7E296B0BE1E4}"/>
              </a:ext>
            </a:extLst>
          </p:cNvPr>
          <p:cNvCxnSpPr>
            <a:cxnSpLocks/>
            <a:stCxn id="157" idx="3"/>
            <a:endCxn id="30" idx="1"/>
          </p:cNvCxnSpPr>
          <p:nvPr/>
        </p:nvCxnSpPr>
        <p:spPr>
          <a:xfrm>
            <a:off x="1262691" y="2733661"/>
            <a:ext cx="1647090" cy="12894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D57F817B-1F07-4F4A-8E9A-95B99DE3D145}"/>
              </a:ext>
            </a:extLst>
          </p:cNvPr>
          <p:cNvSpPr txBox="1"/>
          <p:nvPr/>
        </p:nvSpPr>
        <p:spPr>
          <a:xfrm>
            <a:off x="1293550" y="3071164"/>
            <a:ext cx="1547280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600" dirty="0"/>
              <a:t>- Pour la phase de </a:t>
            </a:r>
            <a:r>
              <a:rPr lang="fr-FR" sz="600" dirty="0" err="1"/>
              <a:t>build</a:t>
            </a:r>
            <a:r>
              <a:rPr lang="fr-FR" sz="600" dirty="0"/>
              <a:t>, </a:t>
            </a:r>
            <a:r>
              <a:rPr lang="fr-FR" sz="600" dirty="0" err="1"/>
              <a:t>upload</a:t>
            </a:r>
            <a:r>
              <a:rPr lang="fr-FR" sz="600" dirty="0"/>
              <a:t> des librairies</a:t>
            </a:r>
          </a:p>
          <a:p>
            <a:r>
              <a:rPr lang="fr-FR" sz="600" dirty="0"/>
              <a:t> NPM qui ne sont pas déjà dans l’EFS</a:t>
            </a:r>
          </a:p>
          <a:p>
            <a:r>
              <a:rPr lang="fr-FR" sz="600" dirty="0"/>
              <a:t>- </a:t>
            </a:r>
            <a:r>
              <a:rPr lang="fr-FR" sz="600" dirty="0" err="1"/>
              <a:t>Upload</a:t>
            </a:r>
            <a:r>
              <a:rPr lang="fr-FR" sz="600" dirty="0"/>
              <a:t> des librairies NPM pour Packer</a:t>
            </a:r>
          </a:p>
        </p:txBody>
      </p:sp>
    </p:spTree>
    <p:extLst>
      <p:ext uri="{BB962C8B-B14F-4D97-AF65-F5344CB8AC3E}">
        <p14:creationId xmlns:p14="http://schemas.microsoft.com/office/powerpoint/2010/main" val="933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78A020DD-D5E1-475B-B678-54FDCF4392C0}"/>
              </a:ext>
            </a:extLst>
          </p:cNvPr>
          <p:cNvCxnSpPr>
            <a:cxnSpLocks/>
            <a:stCxn id="31" idx="3"/>
            <a:endCxn id="80" idx="2"/>
          </p:cNvCxnSpPr>
          <p:nvPr/>
        </p:nvCxnSpPr>
        <p:spPr>
          <a:xfrm flipV="1">
            <a:off x="3509286" y="2419616"/>
            <a:ext cx="622738" cy="16131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90C4E6-0FCD-4D4D-B9A9-49FCBF30D9FF}"/>
              </a:ext>
            </a:extLst>
          </p:cNvPr>
          <p:cNvCxnSpPr>
            <a:cxnSpLocks/>
            <a:stCxn id="27" idx="3"/>
            <a:endCxn id="80" idx="2"/>
          </p:cNvCxnSpPr>
          <p:nvPr/>
        </p:nvCxnSpPr>
        <p:spPr>
          <a:xfrm flipV="1">
            <a:off x="3509287" y="2419616"/>
            <a:ext cx="622737" cy="101665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EB2B5C-2451-4597-B945-C2CEA6802E1E}"/>
              </a:ext>
            </a:extLst>
          </p:cNvPr>
          <p:cNvCxnSpPr>
            <a:cxnSpLocks/>
            <a:stCxn id="22" idx="3"/>
            <a:endCxn id="80" idx="2"/>
          </p:cNvCxnSpPr>
          <p:nvPr/>
        </p:nvCxnSpPr>
        <p:spPr>
          <a:xfrm flipV="1">
            <a:off x="3509288" y="2419616"/>
            <a:ext cx="622736" cy="58444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3577BE-556F-4719-8033-C145CD35D17D}"/>
              </a:ext>
            </a:extLst>
          </p:cNvPr>
          <p:cNvSpPr/>
          <p:nvPr/>
        </p:nvSpPr>
        <p:spPr>
          <a:xfrm>
            <a:off x="2618409" y="1396909"/>
            <a:ext cx="2779517" cy="362546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70814E6-5B36-4573-B0FC-90388D6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8" y="1409718"/>
            <a:ext cx="232798" cy="232798"/>
          </a:xfrm>
          <a:prstGeom prst="rect">
            <a:avLst/>
          </a:prstGeom>
        </p:spPr>
      </p:pic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3C9ED0C-2D24-4BF6-B5A1-A67DCEFE0780}"/>
              </a:ext>
            </a:extLst>
          </p:cNvPr>
          <p:cNvGrpSpPr/>
          <p:nvPr/>
        </p:nvGrpSpPr>
        <p:grpSpPr>
          <a:xfrm>
            <a:off x="1373558" y="2091768"/>
            <a:ext cx="1522501" cy="2267060"/>
            <a:chOff x="3243301" y="2151368"/>
            <a:chExt cx="1522501" cy="1900387"/>
          </a:xfrm>
        </p:grpSpPr>
        <p:sp>
          <p:nvSpPr>
            <p:cNvPr id="122" name="Cylindre 121">
              <a:extLst>
                <a:ext uri="{FF2B5EF4-FFF2-40B4-BE49-F238E27FC236}">
                  <a16:creationId xmlns:a16="http://schemas.microsoft.com/office/drawing/2014/main" id="{45F2197C-1CE6-4C2F-9700-68B491C4DC0C}"/>
                </a:ext>
              </a:extLst>
            </p:cNvPr>
            <p:cNvSpPr/>
            <p:nvPr/>
          </p:nvSpPr>
          <p:spPr>
            <a:xfrm rot="5400000">
              <a:off x="3054358" y="2340311"/>
              <a:ext cx="1900387" cy="1522501"/>
            </a:xfrm>
            <a:prstGeom prst="can">
              <a:avLst/>
            </a:prstGeom>
            <a:solidFill>
              <a:schemeClr val="tx2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57F768DF-66A8-4CE7-8D21-4C6801E30A7F}"/>
                </a:ext>
              </a:extLst>
            </p:cNvPr>
            <p:cNvSpPr txBox="1"/>
            <p:nvPr/>
          </p:nvSpPr>
          <p:spPr>
            <a:xfrm>
              <a:off x="3636935" y="2171130"/>
              <a:ext cx="25570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dirty="0">
                  <a:solidFill>
                    <a:schemeClr val="tx2"/>
                  </a:solidFill>
                </a:rPr>
                <a:t>VPN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8F8EFCD-5188-41DA-A3E9-8EFFACD205C4}"/>
              </a:ext>
            </a:extLst>
          </p:cNvPr>
          <p:cNvGrpSpPr/>
          <p:nvPr/>
        </p:nvGrpSpPr>
        <p:grpSpPr>
          <a:xfrm>
            <a:off x="2796757" y="1542197"/>
            <a:ext cx="2221537" cy="3377231"/>
            <a:chOff x="4666500" y="1427543"/>
            <a:chExt cx="2221537" cy="318481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819E1F-34C6-4346-9C0A-26C12182CAA3}"/>
                </a:ext>
              </a:extLst>
            </p:cNvPr>
            <p:cNvSpPr/>
            <p:nvPr/>
          </p:nvSpPr>
          <p:spPr>
            <a:xfrm>
              <a:off x="4666500" y="1427543"/>
              <a:ext cx="2221537" cy="3184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65674AE2-6534-4AEB-8C7E-5618CB3C2B24}"/>
                </a:ext>
              </a:extLst>
            </p:cNvPr>
            <p:cNvSpPr txBox="1"/>
            <p:nvPr/>
          </p:nvSpPr>
          <p:spPr>
            <a:xfrm>
              <a:off x="5383787" y="1468361"/>
              <a:ext cx="1467742" cy="116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Compte SLFR_SHARED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2E12CD-E9B9-4738-8D49-E958FC1869FA}"/>
              </a:ext>
            </a:extLst>
          </p:cNvPr>
          <p:cNvGrpSpPr/>
          <p:nvPr/>
        </p:nvGrpSpPr>
        <p:grpSpPr>
          <a:xfrm>
            <a:off x="319771" y="1420783"/>
            <a:ext cx="1361397" cy="3593132"/>
            <a:chOff x="1608909" y="327433"/>
            <a:chExt cx="1361397" cy="3593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6A493E-7F9C-4955-9EAD-D41A640D2AB2}"/>
                </a:ext>
              </a:extLst>
            </p:cNvPr>
            <p:cNvSpPr/>
            <p:nvPr/>
          </p:nvSpPr>
          <p:spPr>
            <a:xfrm>
              <a:off x="1615257" y="327433"/>
              <a:ext cx="1355049" cy="3593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3C44692-68C2-4B36-9B3D-3A180AC4E2E9}"/>
                </a:ext>
              </a:extLst>
            </p:cNvPr>
            <p:cNvGrpSpPr/>
            <p:nvPr/>
          </p:nvGrpSpPr>
          <p:grpSpPr>
            <a:xfrm>
              <a:off x="1608909" y="367692"/>
              <a:ext cx="782134" cy="231401"/>
              <a:chOff x="1711688" y="421838"/>
              <a:chExt cx="782134" cy="231401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8D74DC1-8E83-4502-B775-6A2116ED9C50}"/>
                  </a:ext>
                </a:extLst>
              </p:cNvPr>
              <p:cNvSpPr txBox="1"/>
              <p:nvPr/>
            </p:nvSpPr>
            <p:spPr>
              <a:xfrm>
                <a:off x="1943089" y="461184"/>
                <a:ext cx="55073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800" dirty="0" err="1"/>
                  <a:t>OnPremise</a:t>
                </a:r>
                <a:endParaRPr lang="fr-FR" sz="800" dirty="0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F7F8EBD-6D49-4401-ACFE-A8B466D2A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688" y="421838"/>
                <a:ext cx="231401" cy="231401"/>
              </a:xfrm>
              <a:prstGeom prst="rect">
                <a:avLst/>
              </a:prstGeom>
            </p:spPr>
          </p:pic>
        </p:grpSp>
      </p:grpSp>
      <p:sp>
        <p:nvSpPr>
          <p:cNvPr id="63" name="Titre 1"/>
          <p:cNvSpPr>
            <a:spLocks noGrp="1"/>
          </p:cNvSpPr>
          <p:nvPr>
            <p:ph type="title"/>
          </p:nvPr>
        </p:nvSpPr>
        <p:spPr>
          <a:xfrm>
            <a:off x="242795" y="210569"/>
            <a:ext cx="2655794" cy="374383"/>
          </a:xfrm>
        </p:spPr>
        <p:txBody>
          <a:bodyPr/>
          <a:lstStyle/>
          <a:p>
            <a:r>
              <a:rPr lang="fr-FR" sz="1800" dirty="0">
                <a:solidFill>
                  <a:srgbClr val="A11C36"/>
                </a:solidFill>
                <a:latin typeface="Times New Roman"/>
                <a:cs typeface="Times New Roman"/>
              </a:rPr>
              <a:t>Solution Cible</a:t>
            </a:r>
            <a:endParaRPr lang="fr-FR" sz="1800" b="1" i="1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82036-EB14-4BBB-B656-33C49FCB349E}"/>
              </a:ext>
            </a:extLst>
          </p:cNvPr>
          <p:cNvGrpSpPr/>
          <p:nvPr/>
        </p:nvGrpSpPr>
        <p:grpSpPr>
          <a:xfrm>
            <a:off x="811121" y="3716346"/>
            <a:ext cx="550733" cy="607921"/>
            <a:chOff x="1865054" y="1672633"/>
            <a:chExt cx="550733" cy="60792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42A7794-948F-422D-B997-5E531F6C271A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 err="1"/>
                <a:t>Bitbucket</a:t>
              </a:r>
              <a:endParaRPr lang="fr-FR" sz="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AEB0107-A92E-4D90-921C-35412A4D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726871-9EFF-4C6B-8E2B-9A5AEC703254}"/>
              </a:ext>
            </a:extLst>
          </p:cNvPr>
          <p:cNvSpPr/>
          <p:nvPr/>
        </p:nvSpPr>
        <p:spPr>
          <a:xfrm>
            <a:off x="3075206" y="1898231"/>
            <a:ext cx="746732" cy="3233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3362D7-259E-4CD6-B959-A6D7D6D69D49}"/>
              </a:ext>
            </a:extLst>
          </p:cNvPr>
          <p:cNvSpPr txBox="1"/>
          <p:nvPr/>
        </p:nvSpPr>
        <p:spPr>
          <a:xfrm>
            <a:off x="3087918" y="1927174"/>
            <a:ext cx="392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 dirty="0"/>
              <a:t>Jenkins </a:t>
            </a:r>
          </a:p>
          <a:p>
            <a:pPr algn="ctr"/>
            <a:r>
              <a:rPr lang="fr-FR" sz="800" b="1" dirty="0"/>
              <a:t>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1F9E759-385A-4209-A717-DFC717852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248" y="1946451"/>
            <a:ext cx="226944" cy="226944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BF0B28F-EF46-41E7-960C-4527D43C7FF9}"/>
              </a:ext>
            </a:extLst>
          </p:cNvPr>
          <p:cNvGrpSpPr/>
          <p:nvPr/>
        </p:nvGrpSpPr>
        <p:grpSpPr>
          <a:xfrm>
            <a:off x="2909781" y="3877220"/>
            <a:ext cx="599505" cy="323385"/>
            <a:chOff x="4542661" y="2534115"/>
            <a:chExt cx="599505" cy="3233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CF6231-21E9-4D61-B32F-0E3525C7A5EF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B4BCC0C-F2B7-4953-BFEF-1B85D57BDCD4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DD5D7E1-63E6-470C-BC95-A4B917481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E40B4A8-9081-4F5D-9E7F-FCFEBFBD0E3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209536" y="2221616"/>
            <a:ext cx="239036" cy="62691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E0D8D63A-E65E-478A-BEAB-FEB3AB8687F7}"/>
              </a:ext>
            </a:extLst>
          </p:cNvPr>
          <p:cNvSpPr txBox="1"/>
          <p:nvPr/>
        </p:nvSpPr>
        <p:spPr>
          <a:xfrm>
            <a:off x="3570300" y="3018925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9286773-726D-4782-A520-92735B4622CD}"/>
              </a:ext>
            </a:extLst>
          </p:cNvPr>
          <p:cNvSpPr txBox="1"/>
          <p:nvPr/>
        </p:nvSpPr>
        <p:spPr>
          <a:xfrm>
            <a:off x="3570300" y="3320297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C10D67D-38AE-4AE0-8D0C-AB810FA2565C}"/>
              </a:ext>
            </a:extLst>
          </p:cNvPr>
          <p:cNvSpPr txBox="1"/>
          <p:nvPr/>
        </p:nvSpPr>
        <p:spPr>
          <a:xfrm>
            <a:off x="3570300" y="3963582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5EC7B70-4B67-4656-8B56-AB163DA27089}"/>
              </a:ext>
            </a:extLst>
          </p:cNvPr>
          <p:cNvSpPr txBox="1"/>
          <p:nvPr/>
        </p:nvSpPr>
        <p:spPr>
          <a:xfrm>
            <a:off x="3542384" y="3676820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64EDD5E2-B96A-42B7-8CC9-F3A254A42DF3}"/>
              </a:ext>
            </a:extLst>
          </p:cNvPr>
          <p:cNvGrpSpPr/>
          <p:nvPr/>
        </p:nvGrpSpPr>
        <p:grpSpPr>
          <a:xfrm>
            <a:off x="2822347" y="1041832"/>
            <a:ext cx="1022189" cy="262393"/>
            <a:chOff x="2822347" y="1041832"/>
            <a:chExt cx="1022189" cy="262393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176FE587-B7A8-40EA-970D-DBE5886A570A}"/>
                </a:ext>
              </a:extLst>
            </p:cNvPr>
            <p:cNvSpPr/>
            <p:nvPr/>
          </p:nvSpPr>
          <p:spPr>
            <a:xfrm>
              <a:off x="2822347" y="1089811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A1F9DC5-863B-470A-80F5-3DC1102E35A3}"/>
                </a:ext>
              </a:extLst>
            </p:cNvPr>
            <p:cNvSpPr txBox="1"/>
            <p:nvPr/>
          </p:nvSpPr>
          <p:spPr>
            <a:xfrm>
              <a:off x="3052608" y="1041832"/>
              <a:ext cx="7919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Lancement d’un</a:t>
              </a:r>
            </a:p>
            <a:p>
              <a:pPr algn="ctr"/>
              <a:r>
                <a:rPr lang="fr-FR" sz="800" dirty="0"/>
                <a:t>pipeline CICD</a:t>
              </a:r>
            </a:p>
          </p:txBody>
        </p:sp>
      </p:grp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F9FEB87-930E-4526-B8E6-0851CB975658}"/>
              </a:ext>
            </a:extLst>
          </p:cNvPr>
          <p:cNvCxnSpPr>
            <a:cxnSpLocks/>
            <a:stCxn id="71" idx="2"/>
            <a:endCxn id="2" idx="0"/>
          </p:cNvCxnSpPr>
          <p:nvPr/>
        </p:nvCxnSpPr>
        <p:spPr>
          <a:xfrm>
            <a:off x="3448572" y="1288053"/>
            <a:ext cx="0" cy="61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157011EB-A886-40D0-9CFB-A99072E7074C}"/>
              </a:ext>
            </a:extLst>
          </p:cNvPr>
          <p:cNvGrpSpPr/>
          <p:nvPr/>
        </p:nvGrpSpPr>
        <p:grpSpPr>
          <a:xfrm>
            <a:off x="3884240" y="3587703"/>
            <a:ext cx="999590" cy="257286"/>
            <a:chOff x="3666910" y="856424"/>
            <a:chExt cx="999590" cy="257286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5949FCB-4428-471B-88BC-07865F9375B1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E7EB482F-11B7-4FEC-8D54-7B8EF03F08C9}"/>
                </a:ext>
              </a:extLst>
            </p:cNvPr>
            <p:cNvSpPr txBox="1"/>
            <p:nvPr/>
          </p:nvSpPr>
          <p:spPr>
            <a:xfrm>
              <a:off x="3874572" y="856424"/>
              <a:ext cx="7919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Instanciation des</a:t>
              </a:r>
            </a:p>
            <a:p>
              <a:pPr algn="ctr"/>
              <a:r>
                <a:rPr lang="fr-FR" sz="800" dirty="0"/>
                <a:t>Jenkins Slave</a:t>
              </a:r>
            </a:p>
          </p:txBody>
        </p:sp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7A00CD8-CE9C-4F13-A527-3655C057D8D2}"/>
              </a:ext>
            </a:extLst>
          </p:cNvPr>
          <p:cNvCxnSpPr>
            <a:cxnSpLocks/>
            <a:stCxn id="157" idx="3"/>
            <a:endCxn id="78" idx="1"/>
          </p:cNvCxnSpPr>
          <p:nvPr/>
        </p:nvCxnSpPr>
        <p:spPr>
          <a:xfrm flipV="1">
            <a:off x="1262691" y="2705444"/>
            <a:ext cx="2798540" cy="2821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AA9505F-2015-47C1-BD59-65641222785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251434" y="2994423"/>
            <a:ext cx="1658349" cy="9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F678444-0B9B-4C69-90C8-1F22B3422A98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1251434" y="3426633"/>
            <a:ext cx="1658348" cy="50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6137FA0-3C43-44B6-997D-159801575E6F}"/>
              </a:ext>
            </a:extLst>
          </p:cNvPr>
          <p:cNvGrpSpPr/>
          <p:nvPr/>
        </p:nvGrpSpPr>
        <p:grpSpPr>
          <a:xfrm>
            <a:off x="507679" y="4450862"/>
            <a:ext cx="1825750" cy="246221"/>
            <a:chOff x="3666910" y="873707"/>
            <a:chExt cx="1825750" cy="246221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87521FB-4184-472B-82F6-0FDCEFDF16D2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953A25DD-F3AC-4EF7-BA0C-8B997F87C271}"/>
                </a:ext>
              </a:extLst>
            </p:cNvPr>
            <p:cNvSpPr txBox="1"/>
            <p:nvPr/>
          </p:nvSpPr>
          <p:spPr>
            <a:xfrm>
              <a:off x="3926569" y="873707"/>
              <a:ext cx="156609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.Code source sur </a:t>
              </a:r>
              <a:r>
                <a:rPr lang="fr-FR" sz="800" dirty="0" err="1"/>
                <a:t>Bitbucket</a:t>
              </a:r>
              <a:endParaRPr lang="fr-FR" sz="800" dirty="0"/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46986DB-1BCA-4824-BE10-D3767B440DBD}"/>
              </a:ext>
            </a:extLst>
          </p:cNvPr>
          <p:cNvSpPr txBox="1"/>
          <p:nvPr/>
        </p:nvSpPr>
        <p:spPr>
          <a:xfrm>
            <a:off x="2224728" y="3458598"/>
            <a:ext cx="12880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…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2C87CCA-08BF-4704-94ED-C1402183519A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1251434" y="3931492"/>
            <a:ext cx="1658347" cy="9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space réservé du contenu 1">
            <a:extLst>
              <a:ext uri="{FF2B5EF4-FFF2-40B4-BE49-F238E27FC236}">
                <a16:creationId xmlns:a16="http://schemas.microsoft.com/office/drawing/2014/main" id="{2CC9435F-5893-4A1B-85C5-0DC59E45EFF2}"/>
              </a:ext>
            </a:extLst>
          </p:cNvPr>
          <p:cNvSpPr txBox="1">
            <a:spLocks/>
          </p:cNvSpPr>
          <p:nvPr/>
        </p:nvSpPr>
        <p:spPr>
          <a:xfrm>
            <a:off x="6081378" y="1265682"/>
            <a:ext cx="2877787" cy="3887918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Ajout du serveur NEXUS pour l’étape de génération de l’AMI avec Packer.</a:t>
            </a:r>
          </a:p>
          <a:p>
            <a:endParaRPr lang="fr-FR" sz="900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Ajout d’une instance qui contient un serveur NEXUS qui sert de proxy du serveur NEXUS 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OnPremise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Avantages </a:t>
            </a:r>
            <a:r>
              <a:rPr lang="fr-FR" sz="900" b="1" u="sng" dirty="0">
                <a:solidFill>
                  <a:srgbClr val="00B050"/>
                </a:solidFill>
                <a:latin typeface="+mn-lt"/>
              </a:rPr>
              <a:t>(+)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.Le serveur Nexus sur AWS évite les téléchargements de librairies par Packer sur le NEXUS </a:t>
            </a:r>
            <a:r>
              <a:rPr lang="fr-FR" sz="900" dirty="0" err="1">
                <a:solidFill>
                  <a:schemeClr val="tx1"/>
                </a:solidFill>
                <a:latin typeface="+mn-lt"/>
              </a:rPr>
              <a:t>OnPremise</a:t>
            </a:r>
            <a:endParaRPr lang="fr-FR" sz="900" dirty="0">
              <a:solidFill>
                <a:schemeClr val="tx1"/>
              </a:solidFill>
              <a:latin typeface="+mn-lt"/>
            </a:endParaRPr>
          </a:p>
          <a:p>
            <a:endParaRPr lang="fr-FR" sz="900" dirty="0">
              <a:solidFill>
                <a:schemeClr val="tx1"/>
              </a:solidFill>
              <a:latin typeface="+mn-lt"/>
            </a:endParaRPr>
          </a:p>
          <a:p>
            <a:r>
              <a:rPr lang="fr-FR" sz="900" b="1" u="sng" dirty="0">
                <a:solidFill>
                  <a:schemeClr val="tx1"/>
                </a:solidFill>
                <a:latin typeface="+mn-lt"/>
              </a:rPr>
              <a:t>Inconvénients </a:t>
            </a:r>
            <a:r>
              <a:rPr lang="fr-FR" sz="900" b="1" u="sng" dirty="0">
                <a:solidFill>
                  <a:srgbClr val="FF0000"/>
                </a:solidFill>
                <a:latin typeface="+mn-lt"/>
              </a:rPr>
              <a:t>(-)</a:t>
            </a:r>
          </a:p>
          <a:p>
            <a:r>
              <a:rPr lang="fr-FR" sz="900" dirty="0">
                <a:solidFill>
                  <a:schemeClr val="tx1"/>
                </a:solidFill>
                <a:latin typeface="+mn-lt"/>
              </a:rPr>
              <a:t>.Cela </a:t>
            </a:r>
            <a:r>
              <a:rPr lang="fr-FR" sz="900">
                <a:solidFill>
                  <a:schemeClr val="tx1"/>
                </a:solidFill>
                <a:latin typeface="+mn-lt"/>
              </a:rPr>
              <a:t>va engendrer des </a:t>
            </a:r>
            <a:r>
              <a:rPr lang="fr-FR" sz="900" dirty="0">
                <a:solidFill>
                  <a:schemeClr val="tx1"/>
                </a:solidFill>
                <a:latin typeface="+mn-lt"/>
              </a:rPr>
              <a:t>coûts du stockage supplémentaires sur le compte du CICD (les librairies seront à la fois dans le cache EFS et dans le NEXUS) et de la stack Nexus.</a:t>
            </a:r>
            <a:endParaRPr lang="fr-FR" sz="900" dirty="0">
              <a:solidFill>
                <a:srgbClr val="FF0000"/>
              </a:solidFill>
              <a:latin typeface="+mn-lt"/>
            </a:endParaRPr>
          </a:p>
          <a:p>
            <a:endParaRPr lang="fr-FR" sz="9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DCEAEA6-0032-45AE-9208-C36A3AB493F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05912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3B74889C-F5B4-47CF-8AD0-35D791F02F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09540" y="2221616"/>
            <a:ext cx="239032" cy="16783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5C829AE-61F1-42E9-9EE5-6D9A523EB4E8}"/>
              </a:ext>
            </a:extLst>
          </p:cNvPr>
          <p:cNvGrpSpPr/>
          <p:nvPr/>
        </p:nvGrpSpPr>
        <p:grpSpPr>
          <a:xfrm>
            <a:off x="2909782" y="3280738"/>
            <a:ext cx="599505" cy="323385"/>
            <a:chOff x="4542661" y="2534115"/>
            <a:chExt cx="599505" cy="3233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B85725-8154-463E-8B20-2F14DC4092F5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7EC4AD-21DF-4A84-8740-A9C8FCED200E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980A8D91-71E8-4BBB-A6A6-E9B8AB7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4F803A9-54AB-48F4-A03A-636F7A6CB05B}"/>
              </a:ext>
            </a:extLst>
          </p:cNvPr>
          <p:cNvGrpSpPr/>
          <p:nvPr/>
        </p:nvGrpSpPr>
        <p:grpSpPr>
          <a:xfrm>
            <a:off x="2909783" y="2848528"/>
            <a:ext cx="599505" cy="323385"/>
            <a:chOff x="4542661" y="2534115"/>
            <a:chExt cx="599505" cy="3233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45A502-36F0-4422-A021-C64C4484DF7B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1DDC0DD-33D0-41CD-9C1B-A882BD457988}"/>
                </a:ext>
              </a:extLst>
            </p:cNvPr>
            <p:cNvSpPr txBox="1"/>
            <p:nvPr/>
          </p:nvSpPr>
          <p:spPr>
            <a:xfrm>
              <a:off x="4542661" y="2556899"/>
              <a:ext cx="3606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Jenkins </a:t>
              </a:r>
            </a:p>
            <a:p>
              <a:pPr algn="ctr"/>
              <a:r>
                <a:rPr lang="fr-FR" sz="800" dirty="0"/>
                <a:t>slave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B733533-E0D9-4E90-A65E-C92EECD8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sp>
        <p:nvSpPr>
          <p:cNvPr id="152" name="Espace réservé du contenu 1">
            <a:extLst>
              <a:ext uri="{FF2B5EF4-FFF2-40B4-BE49-F238E27FC236}">
                <a16:creationId xmlns:a16="http://schemas.microsoft.com/office/drawing/2014/main" id="{82CE60B7-B9EE-4D1D-A318-B4C92B68407E}"/>
              </a:ext>
            </a:extLst>
          </p:cNvPr>
          <p:cNvSpPr txBox="1">
            <a:spLocks/>
          </p:cNvSpPr>
          <p:nvPr/>
        </p:nvSpPr>
        <p:spPr>
          <a:xfrm>
            <a:off x="250826" y="601607"/>
            <a:ext cx="8642348" cy="266389"/>
          </a:xfrm>
          <a:prstGeom prst="rect">
            <a:avLst/>
          </a:prstGeom>
        </p:spPr>
        <p:txBody>
          <a:bodyPr vert="horz" lIns="3600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7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2787" indent="0" algn="l" defTabSz="10763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2034"/>
              </a:buClr>
              <a:buFontTx/>
              <a:buNone/>
              <a:tabLst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72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76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48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D82034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Monter un 2è NEXUS sur AWS, synchronisé avec celui </a:t>
            </a:r>
            <a:r>
              <a:rPr lang="fr-FR" sz="9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onPremise</a:t>
            </a:r>
            <a:endParaRPr lang="fr-FR" sz="900" dirty="0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endParaRPr lang="fr-FR" dirty="0"/>
          </a:p>
        </p:txBody>
      </p: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9237694-15B0-449E-A7B2-A7134892DEA8}"/>
              </a:ext>
            </a:extLst>
          </p:cNvPr>
          <p:cNvGrpSpPr/>
          <p:nvPr/>
        </p:nvGrpSpPr>
        <p:grpSpPr>
          <a:xfrm>
            <a:off x="822378" y="2518515"/>
            <a:ext cx="550733" cy="607921"/>
            <a:chOff x="1865054" y="1672633"/>
            <a:chExt cx="550733" cy="607921"/>
          </a:xfrm>
        </p:grpSpPr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AF2DBF35-78DA-41B8-AAE1-3AA95EE4A1AC}"/>
                </a:ext>
              </a:extLst>
            </p:cNvPr>
            <p:cNvSpPr txBox="1"/>
            <p:nvPr/>
          </p:nvSpPr>
          <p:spPr>
            <a:xfrm>
              <a:off x="1865054" y="2034333"/>
              <a:ext cx="55073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E20D775D-3B43-4080-B280-BD410A34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476" y="1672633"/>
              <a:ext cx="329891" cy="430292"/>
            </a:xfrm>
            <a:prstGeom prst="rect">
              <a:avLst/>
            </a:prstGeom>
          </p:spPr>
        </p:pic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48F7B43-4DA8-4680-AA6C-314B6CACA22E}"/>
              </a:ext>
            </a:extLst>
          </p:cNvPr>
          <p:cNvGrpSpPr/>
          <p:nvPr/>
        </p:nvGrpSpPr>
        <p:grpSpPr>
          <a:xfrm>
            <a:off x="3456065" y="4421840"/>
            <a:ext cx="1562229" cy="369332"/>
            <a:chOff x="3666910" y="864761"/>
            <a:chExt cx="1562229" cy="369332"/>
          </a:xfrm>
        </p:grpSpPr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82B44D2C-32A7-40E4-ABD5-A55A7A4BFADE}"/>
                </a:ext>
              </a:extLst>
            </p:cNvPr>
            <p:cNvSpPr/>
            <p:nvPr/>
          </p:nvSpPr>
          <p:spPr>
            <a:xfrm>
              <a:off x="3666910" y="899296"/>
              <a:ext cx="214414" cy="214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72D25EA3-746D-4A33-B05A-7E5F1EC823D3}"/>
                </a:ext>
              </a:extLst>
            </p:cNvPr>
            <p:cNvSpPr txBox="1"/>
            <p:nvPr/>
          </p:nvSpPr>
          <p:spPr>
            <a:xfrm>
              <a:off x="3933542" y="864761"/>
              <a:ext cx="129559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dirty="0"/>
                <a:t>Récupération:</a:t>
              </a:r>
            </a:p>
            <a:p>
              <a:r>
                <a:rPr lang="fr-FR" sz="800" dirty="0"/>
                <a:t>.Librairies nécessaires sur</a:t>
              </a:r>
            </a:p>
            <a:p>
              <a:r>
                <a:rPr lang="fr-FR" sz="800" dirty="0"/>
                <a:t>NEXUS AWS</a:t>
              </a:r>
            </a:p>
          </p:txBody>
        </p:sp>
      </p:grp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052EBADB-8560-4F89-9380-DA9B5AB4AB96}"/>
              </a:ext>
            </a:extLst>
          </p:cNvPr>
          <p:cNvCxnSpPr>
            <a:cxnSpLocks/>
            <a:stCxn id="22" idx="3"/>
            <a:endCxn id="73" idx="2"/>
          </p:cNvCxnSpPr>
          <p:nvPr/>
        </p:nvCxnSpPr>
        <p:spPr>
          <a:xfrm flipV="1">
            <a:off x="3509288" y="2873481"/>
            <a:ext cx="839744" cy="1305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1BB8780-BCDF-418B-861A-27B2239FD65F}"/>
              </a:ext>
            </a:extLst>
          </p:cNvPr>
          <p:cNvCxnSpPr>
            <a:cxnSpLocks/>
            <a:stCxn id="27" idx="3"/>
            <a:endCxn id="73" idx="2"/>
          </p:cNvCxnSpPr>
          <p:nvPr/>
        </p:nvCxnSpPr>
        <p:spPr>
          <a:xfrm flipV="1">
            <a:off x="3509287" y="2873481"/>
            <a:ext cx="839745" cy="5627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A5AA39E1-7142-48B8-965F-0B3D97ED6B34}"/>
              </a:ext>
            </a:extLst>
          </p:cNvPr>
          <p:cNvCxnSpPr>
            <a:cxnSpLocks/>
            <a:stCxn id="31" idx="3"/>
            <a:endCxn id="73" idx="2"/>
          </p:cNvCxnSpPr>
          <p:nvPr/>
        </p:nvCxnSpPr>
        <p:spPr>
          <a:xfrm flipV="1">
            <a:off x="3509286" y="2873481"/>
            <a:ext cx="839746" cy="11592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FCBA46A-AD0C-4732-9EC9-F99A8E6BE984}"/>
              </a:ext>
            </a:extLst>
          </p:cNvPr>
          <p:cNvSpPr txBox="1"/>
          <p:nvPr/>
        </p:nvSpPr>
        <p:spPr>
          <a:xfrm>
            <a:off x="1820865" y="2308259"/>
            <a:ext cx="144473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Récupération des</a:t>
            </a:r>
          </a:p>
          <a:p>
            <a:pPr algn="ctr"/>
            <a:r>
              <a:rPr lang="fr-FR" sz="800" dirty="0"/>
              <a:t> librairies qui ne sont pas dans</a:t>
            </a:r>
          </a:p>
          <a:p>
            <a:pPr algn="ctr"/>
            <a:r>
              <a:rPr lang="fr-FR" sz="800" dirty="0"/>
              <a:t>le serveur NEXUS proxy</a:t>
            </a: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140EF1E6-034D-4660-B751-B437E524DE4B}"/>
              </a:ext>
            </a:extLst>
          </p:cNvPr>
          <p:cNvGrpSpPr/>
          <p:nvPr/>
        </p:nvGrpSpPr>
        <p:grpSpPr>
          <a:xfrm>
            <a:off x="4049279" y="2550096"/>
            <a:ext cx="599505" cy="323385"/>
            <a:chOff x="4542661" y="2534115"/>
            <a:chExt cx="599505" cy="3233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3E29F6-F9B7-4681-8432-8FB1EB141BB2}"/>
                </a:ext>
              </a:extLst>
            </p:cNvPr>
            <p:cNvSpPr/>
            <p:nvPr/>
          </p:nvSpPr>
          <p:spPr>
            <a:xfrm>
              <a:off x="4542661" y="2534115"/>
              <a:ext cx="599505" cy="3233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6FA67BF-6842-42F9-A288-9F809E49012E}"/>
                </a:ext>
              </a:extLst>
            </p:cNvPr>
            <p:cNvSpPr txBox="1"/>
            <p:nvPr/>
          </p:nvSpPr>
          <p:spPr>
            <a:xfrm>
              <a:off x="4554613" y="2566352"/>
              <a:ext cx="360609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800" dirty="0"/>
                <a:t>Serveur </a:t>
              </a:r>
            </a:p>
            <a:p>
              <a:pPr algn="ctr"/>
              <a:r>
                <a:rPr lang="fr-FR" sz="800" dirty="0"/>
                <a:t>NEXUS</a:t>
              </a:r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A95B6603-4569-42B0-97B4-90AFABAB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5222" y="2576176"/>
              <a:ext cx="226944" cy="226944"/>
            </a:xfrm>
            <a:prstGeom prst="rect">
              <a:avLst/>
            </a:prstGeom>
          </p:spPr>
        </p:pic>
      </p:grpSp>
      <p:pic>
        <p:nvPicPr>
          <p:cNvPr id="80" name="Image 79">
            <a:extLst>
              <a:ext uri="{FF2B5EF4-FFF2-40B4-BE49-F238E27FC236}">
                <a16:creationId xmlns:a16="http://schemas.microsoft.com/office/drawing/2014/main" id="{A5820815-248E-40ED-91FF-2DEE7179A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948" y="2173395"/>
            <a:ext cx="244152" cy="24622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FE90AF57-2CF7-4AD8-9EF7-5D3E3633C70C}"/>
              </a:ext>
            </a:extLst>
          </p:cNvPr>
          <p:cNvSpPr txBox="1"/>
          <p:nvPr/>
        </p:nvSpPr>
        <p:spPr>
          <a:xfrm>
            <a:off x="4235125" y="2240482"/>
            <a:ext cx="360609" cy="12311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EFS</a:t>
            </a:r>
          </a:p>
        </p:txBody>
      </p:sp>
      <p:cxnSp>
        <p:nvCxnSpPr>
          <p:cNvPr id="82" name="Connecteur droit avec flèche 100">
            <a:extLst>
              <a:ext uri="{FF2B5EF4-FFF2-40B4-BE49-F238E27FC236}">
                <a16:creationId xmlns:a16="http://schemas.microsoft.com/office/drawing/2014/main" id="{DF35C42E-8EBE-46BA-80D1-44A0E43A6B23}"/>
              </a:ext>
            </a:extLst>
          </p:cNvPr>
          <p:cNvCxnSpPr>
            <a:cxnSpLocks/>
            <a:stCxn id="157" idx="0"/>
            <a:endCxn id="80" idx="1"/>
          </p:cNvCxnSpPr>
          <p:nvPr/>
        </p:nvCxnSpPr>
        <p:spPr>
          <a:xfrm rot="5400000" flipH="1" flipV="1">
            <a:off x="2442843" y="951410"/>
            <a:ext cx="222009" cy="29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B875A47-09AF-41E2-ADD5-852100D838A8}"/>
              </a:ext>
            </a:extLst>
          </p:cNvPr>
          <p:cNvSpPr txBox="1"/>
          <p:nvPr/>
        </p:nvSpPr>
        <p:spPr>
          <a:xfrm>
            <a:off x="3863675" y="2966063"/>
            <a:ext cx="1058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dirty="0"/>
              <a:t>Agit en tant que proxy</a:t>
            </a:r>
          </a:p>
        </p:txBody>
      </p:sp>
    </p:spTree>
    <p:extLst>
      <p:ext uri="{BB962C8B-B14F-4D97-AF65-F5344CB8AC3E}">
        <p14:creationId xmlns:p14="http://schemas.microsoft.com/office/powerpoint/2010/main" val="244530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WL1004"/>
  <p:tag name="TEMPLATEID" val="SwissLife"/>
  <p:tag name="CLASSIFICATION" val="1"/>
  <p:tag name="CLIENT" val="SWL"/>
  <p:tag name="VERSION" val="1004"/>
  <p:tag name="REFERENCEDATE" val="43921"/>
  <p:tag name="DATE" val="31.03.2020"/>
  <p:tag name="FOOTER1" val=""/>
  <p:tag name="SHOWFOOTER" val="1"/>
  <p:tag name="LANGUAGEID" val="1036"/>
  <p:tag name="COLORTHEMEID" val="1"/>
  <p:tag name="BRANDID" val="SwissLif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Fra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noteBox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Hid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gendaTitleFrame"/>
  <p:tag name="HANDLINGCONT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SH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CO" val="FONT=0,0,0"/>
</p:tagLst>
</file>

<file path=ppt/theme/theme1.xml><?xml version="1.0" encoding="utf-8"?>
<a:theme xmlns:a="http://schemas.openxmlformats.org/drawingml/2006/main" name="Swiss Life">
  <a:themeElements>
    <a:clrScheme name="SwissLife">
      <a:dk1>
        <a:srgbClr val="000000"/>
      </a:dk1>
      <a:lt1>
        <a:srgbClr val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D82034"/>
      </a:hlink>
      <a:folHlink>
        <a:srgbClr val="808080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>
            <a:solidFill>
              <a:srgbClr val="FFFF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wissLife">
        <a:dk1>
          <a:sysClr val="windowText" lastClr="000000"/>
        </a:dk1>
        <a:lt1>
          <a:sysClr val="window" lastClr="FFFFFF"/>
        </a:lt1>
        <a:dk2>
          <a:srgbClr val="A11C36"/>
        </a:dk2>
        <a:lt2>
          <a:srgbClr val="D82034"/>
        </a:lt2>
        <a:accent1>
          <a:srgbClr val="A11C36"/>
        </a:accent1>
        <a:accent2>
          <a:srgbClr val="D08E9B"/>
        </a:accent2>
        <a:accent3>
          <a:srgbClr val="808080"/>
        </a:accent3>
        <a:accent4>
          <a:srgbClr val="C0C0C0"/>
        </a:accent4>
        <a:accent5>
          <a:srgbClr val="6D1874"/>
        </a:accent5>
        <a:accent6>
          <a:srgbClr val="B68CBA"/>
        </a:accent6>
        <a:hlink>
          <a:srgbClr val="D82034"/>
        </a:hlink>
        <a:folHlink>
          <a:srgbClr val="A0A0A0"/>
        </a:folHlink>
      </a:clrScheme>
    </a:extraClrScheme>
  </a:extraClrSchemeLst>
  <a:extLst>
    <a:ext uri="{05A4C25C-085E-4340-85A3-A5531E510DB2}">
      <thm15:themeFamily xmlns:thm15="http://schemas.microsoft.com/office/thememl/2012/main" name="SwissLife_20180802(1).potx" id="{8990695B-874F-473D-B75C-CC19CCF7861F}" vid="{5D6F0402-B010-4FCA-9BF3-046832CD86C2}"/>
    </a:ext>
  </a:extLst>
</a:theme>
</file>

<file path=ppt/theme/theme2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wissLife - Bordeaux">
      <a:dk1>
        <a:sysClr val="windowText" lastClr="000000"/>
      </a:dk1>
      <a:lt1>
        <a:sysClr val="window" lastClr="FFFFFF"/>
      </a:lt1>
      <a:dk2>
        <a:srgbClr val="A11C36"/>
      </a:dk2>
      <a:lt2>
        <a:srgbClr val="D82034"/>
      </a:lt2>
      <a:accent1>
        <a:srgbClr val="A11C36"/>
      </a:accent1>
      <a:accent2>
        <a:srgbClr val="D08E9B"/>
      </a:accent2>
      <a:accent3>
        <a:srgbClr val="808080"/>
      </a:accent3>
      <a:accent4>
        <a:srgbClr val="C0C0C0"/>
      </a:accent4>
      <a:accent5>
        <a:srgbClr val="6D1874"/>
      </a:accent5>
      <a:accent6>
        <a:srgbClr val="B68CBA"/>
      </a:accent6>
      <a:hlink>
        <a:srgbClr val="0000FF"/>
      </a:hlink>
      <a:folHlink>
        <a:srgbClr val="6D1874"/>
      </a:folHlink>
    </a:clrScheme>
    <a:fontScheme name="SwissLif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0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1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2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3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14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SwissLife">
    <a:dk1>
      <a:srgbClr val="000000"/>
    </a:dk1>
    <a:lt1>
      <a:srgbClr val="FFFFFF"/>
    </a:lt1>
    <a:dk2>
      <a:srgbClr val="A11C36"/>
    </a:dk2>
    <a:lt2>
      <a:srgbClr val="D82034"/>
    </a:lt2>
    <a:accent1>
      <a:srgbClr val="A11C36"/>
    </a:accent1>
    <a:accent2>
      <a:srgbClr val="D08E9B"/>
    </a:accent2>
    <a:accent3>
      <a:srgbClr val="808080"/>
    </a:accent3>
    <a:accent4>
      <a:srgbClr val="C0C0C0"/>
    </a:accent4>
    <a:accent5>
      <a:srgbClr val="6D1874"/>
    </a:accent5>
    <a:accent6>
      <a:srgbClr val="B68CBA"/>
    </a:accent6>
    <a:hlink>
      <a:srgbClr val="D82034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D3494DA3A70540BC0FB6AC85D391A5" ma:contentTypeVersion="12" ma:contentTypeDescription="Crée un document." ma:contentTypeScope="" ma:versionID="784c21714d39ed6fa47e3a84454d93bc">
  <xsd:schema xmlns:xsd="http://www.w3.org/2001/XMLSchema" xmlns:xs="http://www.w3.org/2001/XMLSchema" xmlns:p="http://schemas.microsoft.com/office/2006/metadata/properties" xmlns:ns2="ac5e31ba-fd9b-4c91-9d6b-f19c92fa5af7" xmlns:ns3="1d9e3c1c-d887-4cf6-ba71-6667adf8e7a8" targetNamespace="http://schemas.microsoft.com/office/2006/metadata/properties" ma:root="true" ma:fieldsID="4aac987a49998a04688e9fe1433fd45a" ns2:_="" ns3:_="">
    <xsd:import namespace="ac5e31ba-fd9b-4c91-9d6b-f19c92fa5af7"/>
    <xsd:import namespace="1d9e3c1c-d887-4cf6-ba71-6667adf8e7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e31ba-fd9b-4c91-9d6b-f19c92fa5a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9e3c1c-d887-4cf6-ba71-6667adf8e7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E68B77-568F-4BCF-92A0-C696962D09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8A8C3-66C8-43BC-88A1-7D887E7DE9DB}">
  <ds:schemaRefs>
    <ds:schemaRef ds:uri="1d9e3c1c-d887-4cf6-ba71-6667adf8e7a8"/>
    <ds:schemaRef ds:uri="ac5e31ba-fd9b-4c91-9d6b-f19c92fa5a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113EF5-E9EA-4189-BFF1-03D15370E21D}">
  <ds:schemaRefs>
    <ds:schemaRef ds:uri="1d9e3c1c-d887-4cf6-ba71-6667adf8e7a8"/>
    <ds:schemaRef ds:uri="ac5e31ba-fd9b-4c91-9d6b-f19c92fa5a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SwissLife</Template>
  <TotalTime>576</TotalTime>
  <Words>757</Words>
  <Application>Microsoft Office PowerPoint</Application>
  <PresentationFormat>Affichage à l'écran (16:10)</PresentationFormat>
  <Paragraphs>155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Swiss Life</vt:lpstr>
      <vt:lpstr>Problématique</vt:lpstr>
      <vt:lpstr>Architecture existante</vt:lpstr>
      <vt:lpstr>Solution Quickwin</vt:lpstr>
      <vt:lpstr>Solution Cible</vt:lpstr>
    </vt:vector>
  </TitlesOfParts>
  <Company>SWISSLIFE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MOREAU Stephane</dc:creator>
  <dc:description/>
  <cp:lastModifiedBy>BLONDEL Christophe</cp:lastModifiedBy>
  <cp:revision>317</cp:revision>
  <dcterms:created xsi:type="dcterms:W3CDTF">2020-03-31T12:08:39Z</dcterms:created>
  <dcterms:modified xsi:type="dcterms:W3CDTF">2022-03-15T12:58:33Z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0x01010012D3494DA3A70540BC0FB6AC85D391A5</vt:lpwstr>
  </property>
  <property fmtid="{D5CDD505-2E9C-101B-9397-08002B2CF9AE}" pid="3" name="MSIP_Label_ae3d755d-5746-41ac-a1a9-5c4a3680df86_Enabled">
    <vt:lpwstr>true</vt:lpwstr>
  </property>
  <property fmtid="{D5CDD505-2E9C-101B-9397-08002B2CF9AE}" pid="4" name="MSIP_Label_ae3d755d-5746-41ac-a1a9-5c4a3680df86_SetDate">
    <vt:lpwstr>2022-03-15T12:58:33Z</vt:lpwstr>
  </property>
  <property fmtid="{D5CDD505-2E9C-101B-9397-08002B2CF9AE}" pid="5" name="MSIP_Label_ae3d755d-5746-41ac-a1a9-5c4a3680df86_Method">
    <vt:lpwstr>Standard</vt:lpwstr>
  </property>
  <property fmtid="{D5CDD505-2E9C-101B-9397-08002B2CF9AE}" pid="6" name="MSIP_Label_ae3d755d-5746-41ac-a1a9-5c4a3680df86_Name">
    <vt:lpwstr>Interne</vt:lpwstr>
  </property>
  <property fmtid="{D5CDD505-2E9C-101B-9397-08002B2CF9AE}" pid="7" name="MSIP_Label_ae3d755d-5746-41ac-a1a9-5c4a3680df86_SiteId">
    <vt:lpwstr>5a2f4072-c135-4375-b2cc-b4239f6832d4</vt:lpwstr>
  </property>
  <property fmtid="{D5CDD505-2E9C-101B-9397-08002B2CF9AE}" pid="8" name="MSIP_Label_ae3d755d-5746-41ac-a1a9-5c4a3680df86_ActionId">
    <vt:lpwstr>3e5a9efb-f934-4ec5-8119-d51bd50d38ec</vt:lpwstr>
  </property>
  <property fmtid="{D5CDD505-2E9C-101B-9397-08002B2CF9AE}" pid="9" name="MSIP_Label_ae3d755d-5746-41ac-a1a9-5c4a3680df86_ContentBits">
    <vt:lpwstr>2</vt:lpwstr>
  </property>
</Properties>
</file>