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971" r:id="rId5"/>
    <p:sldId id="968" r:id="rId6"/>
    <p:sldId id="970" r:id="rId7"/>
    <p:sldId id="969" r:id="rId8"/>
    <p:sldId id="975" r:id="rId9"/>
    <p:sldId id="973" r:id="rId10"/>
    <p:sldId id="960" r:id="rId11"/>
    <p:sldId id="974" r:id="rId12"/>
  </p:sldIdLst>
  <p:sldSz cx="9144000" cy="5715000" type="screen16x10"/>
  <p:notesSz cx="6797675" cy="9874250"/>
  <p:custDataLst>
    <p:tags r:id="rId1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252">
          <p15:clr>
            <a:srgbClr val="A4A3A4"/>
          </p15:clr>
        </p15:guide>
        <p15:guide id="2" orient="horz" pos="984">
          <p15:clr>
            <a:srgbClr val="A4A3A4"/>
          </p15:clr>
        </p15:guide>
        <p15:guide id="3" orient="horz" pos="167" userDrawn="1">
          <p15:clr>
            <a:srgbClr val="A4A3A4"/>
          </p15:clr>
        </p15:guide>
        <p15:guide id="4" orient="horz" pos="757">
          <p15:clr>
            <a:srgbClr val="A4A3A4"/>
          </p15:clr>
        </p15:guide>
        <p15:guide id="5" pos="3787">
          <p15:clr>
            <a:srgbClr val="A4A3A4"/>
          </p15:clr>
        </p15:guide>
        <p15:guide id="6" pos="3379" userDrawn="1">
          <p15:clr>
            <a:srgbClr val="A4A3A4"/>
          </p15:clr>
        </p15:guide>
        <p15:guide id="7" pos="4740">
          <p15:clr>
            <a:srgbClr val="A4A3A4"/>
          </p15:clr>
        </p15:guide>
        <p15:guide id="8" pos="555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MAIOLO Francois" initials="MF" lastIdx="1" clrIdx="0">
    <p:extLst>
      <p:ext uri="{19B8F6BF-5375-455C-9EA6-DF929625EA0E}">
        <p15:presenceInfo xmlns:p15="http://schemas.microsoft.com/office/powerpoint/2012/main" userId="S-1-5-21-2718885639-922548116-1970948565-7734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AED7F8"/>
    <a:srgbClr val="FFFFE5"/>
    <a:srgbClr val="FFFFCC"/>
    <a:srgbClr val="A7E8FF"/>
    <a:srgbClr val="FFE181"/>
    <a:srgbClr val="FFCE33"/>
    <a:srgbClr val="FFD071"/>
    <a:srgbClr val="FFFFEB"/>
    <a:srgbClr val="FFD8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020" y="114"/>
      </p:cViewPr>
      <p:guideLst>
        <p:guide orient="horz" pos="3252"/>
        <p:guide orient="horz" pos="984"/>
        <p:guide orient="horz" pos="167"/>
        <p:guide orient="horz" pos="757"/>
        <p:guide pos="3787"/>
        <p:guide pos="3379"/>
        <p:guide pos="4740"/>
        <p:guide pos="55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110"/>
        <p:guide pos="214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gs" Target="tags/tag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LOUIS Francois-Regis" userId="S::francoisregis.allouis@swisslife.fr::89333b8d-f795-4a50-8959-1e6f73084ec3" providerId="AD" clId="Web-{9B07F3AB-8E6D-44DC-8BF3-60F4C4A70E68}"/>
    <pc:docChg chg="addSld modSld sldOrd">
      <pc:chgData name="ALLOUIS Francois-Regis" userId="S::francoisregis.allouis@swisslife.fr::89333b8d-f795-4a50-8959-1e6f73084ec3" providerId="AD" clId="Web-{9B07F3AB-8E6D-44DC-8BF3-60F4C4A70E68}" dt="2020-12-17T14:38:42.575" v="1026" actId="20577"/>
      <pc:docMkLst>
        <pc:docMk/>
      </pc:docMkLst>
      <pc:sldChg chg="ord">
        <pc:chgData name="ALLOUIS Francois-Regis" userId="S::francoisregis.allouis@swisslife.fr::89333b8d-f795-4a50-8959-1e6f73084ec3" providerId="AD" clId="Web-{9B07F3AB-8E6D-44DC-8BF3-60F4C4A70E68}" dt="2020-12-17T14:19:26.811" v="343"/>
        <pc:sldMkLst>
          <pc:docMk/>
          <pc:sldMk cId="3080967800" sldId="714"/>
        </pc:sldMkLst>
      </pc:sldChg>
      <pc:sldChg chg="modSp">
        <pc:chgData name="ALLOUIS Francois-Regis" userId="S::francoisregis.allouis@swisslife.fr::89333b8d-f795-4a50-8959-1e6f73084ec3" providerId="AD" clId="Web-{9B07F3AB-8E6D-44DC-8BF3-60F4C4A70E68}" dt="2020-12-17T14:38:42.575" v="1026" actId="20577"/>
        <pc:sldMkLst>
          <pc:docMk/>
          <pc:sldMk cId="2109616702" sldId="715"/>
        </pc:sldMkLst>
        <pc:spChg chg="mod">
          <ac:chgData name="ALLOUIS Francois-Regis" userId="S::francoisregis.allouis@swisslife.fr::89333b8d-f795-4a50-8959-1e6f73084ec3" providerId="AD" clId="Web-{9B07F3AB-8E6D-44DC-8BF3-60F4C4A70E68}" dt="2020-12-17T14:38:42.575" v="1026" actId="20577"/>
          <ac:spMkLst>
            <pc:docMk/>
            <pc:sldMk cId="2109616702" sldId="715"/>
            <ac:spMk id="37" creationId="{00000000-0000-0000-0000-000000000000}"/>
          </ac:spMkLst>
        </pc:spChg>
      </pc:sldChg>
      <pc:sldChg chg="addSp delSp modSp add replId">
        <pc:chgData name="ALLOUIS Francois-Regis" userId="S::francoisregis.allouis@swisslife.fr::89333b8d-f795-4a50-8959-1e6f73084ec3" providerId="AD" clId="Web-{9B07F3AB-8E6D-44DC-8BF3-60F4C4A70E68}" dt="2020-12-17T14:19:18.904" v="341" actId="20577"/>
        <pc:sldMkLst>
          <pc:docMk/>
          <pc:sldMk cId="1267532405" sldId="750"/>
        </pc:sldMkLst>
        <pc:spChg chg="mod">
          <ac:chgData name="ALLOUIS Francois-Regis" userId="S::francoisregis.allouis@swisslife.fr::89333b8d-f795-4a50-8959-1e6f73084ec3" providerId="AD" clId="Web-{9B07F3AB-8E6D-44DC-8BF3-60F4C4A70E68}" dt="2020-12-17T14:19:18.904" v="341" actId="20577"/>
          <ac:spMkLst>
            <pc:docMk/>
            <pc:sldMk cId="1267532405" sldId="750"/>
            <ac:spMk id="37" creationId="{00000000-0000-0000-0000-000000000000}"/>
          </ac:spMkLst>
        </pc:spChg>
        <pc:graphicFrameChg chg="add del mod">
          <ac:chgData name="ALLOUIS Francois-Regis" userId="S::francoisregis.allouis@swisslife.fr::89333b8d-f795-4a50-8959-1e6f73084ec3" providerId="AD" clId="Web-{9B07F3AB-8E6D-44DC-8BF3-60F4C4A70E68}" dt="2020-12-17T14:06:57.359" v="13"/>
          <ac:graphicFrameMkLst>
            <pc:docMk/>
            <pc:sldMk cId="1267532405" sldId="750"/>
            <ac:graphicFrameMk id="3" creationId="{6F6C8EFB-9513-4EF9-93EE-94173E97CA34}"/>
          </ac:graphicFrameMkLst>
        </pc:graphicFrameChg>
      </pc:sldChg>
      <pc:sldChg chg="modSp add ord replId">
        <pc:chgData name="ALLOUIS Francois-Regis" userId="S::francoisregis.allouis@swisslife.fr::89333b8d-f795-4a50-8959-1e6f73084ec3" providerId="AD" clId="Web-{9B07F3AB-8E6D-44DC-8BF3-60F4C4A70E68}" dt="2020-12-17T14:27:14.788" v="665"/>
        <pc:sldMkLst>
          <pc:docMk/>
          <pc:sldMk cId="3044765830" sldId="751"/>
        </pc:sldMkLst>
        <pc:spChg chg="mod">
          <ac:chgData name="ALLOUIS Francois-Regis" userId="S::francoisregis.allouis@swisslife.fr::89333b8d-f795-4a50-8959-1e6f73084ec3" providerId="AD" clId="Web-{9B07F3AB-8E6D-44DC-8BF3-60F4C4A70E68}" dt="2020-12-17T14:27:09.335" v="664" actId="20577"/>
          <ac:spMkLst>
            <pc:docMk/>
            <pc:sldMk cId="3044765830" sldId="751"/>
            <ac:spMk id="37" creationId="{00000000-0000-0000-0000-000000000000}"/>
          </ac:spMkLst>
        </pc:spChg>
      </pc:sldChg>
      <pc:sldChg chg="add replId">
        <pc:chgData name="ALLOUIS Francois-Regis" userId="S::francoisregis.allouis@swisslife.fr::89333b8d-f795-4a50-8959-1e6f73084ec3" providerId="AD" clId="Web-{9B07F3AB-8E6D-44DC-8BF3-60F4C4A70E68}" dt="2020-12-17T14:28:44.853" v="666"/>
        <pc:sldMkLst>
          <pc:docMk/>
          <pc:sldMk cId="896350330" sldId="752"/>
        </pc:sldMkLst>
      </pc:sldChg>
      <pc:sldChg chg="modSp add replId">
        <pc:chgData name="ALLOUIS Francois-Regis" userId="S::francoisregis.allouis@swisslife.fr::89333b8d-f795-4a50-8959-1e6f73084ec3" providerId="AD" clId="Web-{9B07F3AB-8E6D-44DC-8BF3-60F4C4A70E68}" dt="2020-12-17T14:38:30.794" v="1024" actId="20577"/>
        <pc:sldMkLst>
          <pc:docMk/>
          <pc:sldMk cId="2483835789" sldId="753"/>
        </pc:sldMkLst>
        <pc:spChg chg="mod">
          <ac:chgData name="ALLOUIS Francois-Regis" userId="S::francoisregis.allouis@swisslife.fr::89333b8d-f795-4a50-8959-1e6f73084ec3" providerId="AD" clId="Web-{9B07F3AB-8E6D-44DC-8BF3-60F4C4A70E68}" dt="2020-12-17T14:38:30.794" v="1024" actId="20577"/>
          <ac:spMkLst>
            <pc:docMk/>
            <pc:sldMk cId="2483835789" sldId="753"/>
            <ac:spMk id="37" creationId="{00000000-0000-0000-0000-000000000000}"/>
          </ac:spMkLst>
        </pc:spChg>
      </pc:sldChg>
    </pc:docChg>
  </pc:docChgLst>
  <pc:docChgLst>
    <pc:chgData name="ALLOUIS Francois-Regis" userId="S::francoisregis.allouis@swisslife.fr::89333b8d-f795-4a50-8959-1e6f73084ec3" providerId="AD" clId="Web-{DD788EFB-3187-44D9-B31D-DB91E75C0A90}"/>
    <pc:docChg chg="modSld">
      <pc:chgData name="ALLOUIS Francois-Regis" userId="S::francoisregis.allouis@swisslife.fr::89333b8d-f795-4a50-8959-1e6f73084ec3" providerId="AD" clId="Web-{DD788EFB-3187-44D9-B31D-DB91E75C0A90}" dt="2021-01-29T17:20:42.856" v="13"/>
      <pc:docMkLst>
        <pc:docMk/>
      </pc:docMkLst>
      <pc:sldChg chg="modSp">
        <pc:chgData name="ALLOUIS Francois-Regis" userId="S::francoisregis.allouis@swisslife.fr::89333b8d-f795-4a50-8959-1e6f73084ec3" providerId="AD" clId="Web-{DD788EFB-3187-44D9-B31D-DB91E75C0A90}" dt="2021-01-29T17:20:42.856" v="13"/>
        <pc:sldMkLst>
          <pc:docMk/>
          <pc:sldMk cId="3443702470" sldId="758"/>
        </pc:sldMkLst>
        <pc:graphicFrameChg chg="mod modGraphic">
          <ac:chgData name="ALLOUIS Francois-Regis" userId="S::francoisregis.allouis@swisslife.fr::89333b8d-f795-4a50-8959-1e6f73084ec3" providerId="AD" clId="Web-{DD788EFB-3187-44D9-B31D-DB91E75C0A90}" dt="2021-01-29T17:20:42.856" v="13"/>
          <ac:graphicFrameMkLst>
            <pc:docMk/>
            <pc:sldMk cId="3443702470" sldId="758"/>
            <ac:graphicFrameMk id="4" creationId="{00000000-0000-0000-0000-000000000000}"/>
          </ac:graphicFrameMkLst>
        </pc:graphicFrameChg>
      </pc:sldChg>
    </pc:docChg>
  </pc:docChgLst>
  <pc:docChgLst>
    <pc:chgData name="LAUDE Thierry" userId="S::thierry.laude@swisslife.fr::db34b369-db10-4a09-a518-ca5884c1c32e" providerId="AD" clId="Web-{899B5C00-5873-4534-BE32-2F6FFBBA1716}"/>
    <pc:docChg chg="modSld">
      <pc:chgData name="LAUDE Thierry" userId="S::thierry.laude@swisslife.fr::db34b369-db10-4a09-a518-ca5884c1c32e" providerId="AD" clId="Web-{899B5C00-5873-4534-BE32-2F6FFBBA1716}" dt="2020-07-02T14:53:09.468" v="103" actId="20577"/>
      <pc:docMkLst>
        <pc:docMk/>
      </pc:docMkLst>
      <pc:sldChg chg="modSp">
        <pc:chgData name="LAUDE Thierry" userId="S::thierry.laude@swisslife.fr::db34b369-db10-4a09-a518-ca5884c1c32e" providerId="AD" clId="Web-{899B5C00-5873-4534-BE32-2F6FFBBA1716}" dt="2020-07-02T14:53:09.468" v="103" actId="20577"/>
        <pc:sldMkLst>
          <pc:docMk/>
          <pc:sldMk cId="1523407549" sldId="585"/>
        </pc:sldMkLst>
        <pc:spChg chg="mod">
          <ac:chgData name="LAUDE Thierry" userId="S::thierry.laude@swisslife.fr::db34b369-db10-4a09-a518-ca5884c1c32e" providerId="AD" clId="Web-{899B5C00-5873-4534-BE32-2F6FFBBA1716}" dt="2020-07-02T14:49:19.701" v="22" actId="1076"/>
          <ac:spMkLst>
            <pc:docMk/>
            <pc:sldMk cId="1523407549" sldId="585"/>
            <ac:spMk id="2" creationId="{00000000-0000-0000-0000-000000000000}"/>
          </ac:spMkLst>
        </pc:spChg>
        <pc:spChg chg="mod">
          <ac:chgData name="LAUDE Thierry" userId="S::thierry.laude@swisslife.fr::db34b369-db10-4a09-a518-ca5884c1c32e" providerId="AD" clId="Web-{899B5C00-5873-4534-BE32-2F6FFBBA1716}" dt="2020-07-02T14:53:09.468" v="103" actId="20577"/>
          <ac:spMkLst>
            <pc:docMk/>
            <pc:sldMk cId="1523407549" sldId="585"/>
            <ac:spMk id="37" creationId="{00000000-0000-0000-0000-000000000000}"/>
          </ac:spMkLst>
        </pc:spChg>
      </pc:sldChg>
    </pc:docChg>
  </pc:docChgLst>
  <pc:docChgLst>
    <pc:chgData name="DELBART Frederic" userId="S::frederic.delbart@swisslife.fr::3b4ad23a-d1ec-41e1-9dc8-9cc503b4fa5d" providerId="AD" clId="Web-{10E42A40-9EB1-4891-9E96-FCD28DA4485F}"/>
    <pc:docChg chg="modSld">
      <pc:chgData name="DELBART Frederic" userId="S::frederic.delbart@swisslife.fr::3b4ad23a-d1ec-41e1-9dc8-9cc503b4fa5d" providerId="AD" clId="Web-{10E42A40-9EB1-4891-9E96-FCD28DA4485F}" dt="2021-10-21T12:24:55.725" v="4" actId="20577"/>
      <pc:docMkLst>
        <pc:docMk/>
      </pc:docMkLst>
      <pc:sldChg chg="modSp">
        <pc:chgData name="DELBART Frederic" userId="S::frederic.delbart@swisslife.fr::3b4ad23a-d1ec-41e1-9dc8-9cc503b4fa5d" providerId="AD" clId="Web-{10E42A40-9EB1-4891-9E96-FCD28DA4485F}" dt="2021-10-21T12:24:55.725" v="4" actId="20577"/>
        <pc:sldMkLst>
          <pc:docMk/>
          <pc:sldMk cId="4285461652" sldId="797"/>
        </pc:sldMkLst>
        <pc:spChg chg="mod">
          <ac:chgData name="DELBART Frederic" userId="S::frederic.delbart@swisslife.fr::3b4ad23a-d1ec-41e1-9dc8-9cc503b4fa5d" providerId="AD" clId="Web-{10E42A40-9EB1-4891-9E96-FCD28DA4485F}" dt="2021-10-21T12:24:55.725" v="4" actId="20577"/>
          <ac:spMkLst>
            <pc:docMk/>
            <pc:sldMk cId="4285461652" sldId="797"/>
            <ac:spMk id="37" creationId="{00000000-0000-0000-0000-000000000000}"/>
          </ac:spMkLst>
        </pc:spChg>
      </pc:sldChg>
    </pc:docChg>
  </pc:docChgLst>
  <pc:docChgLst>
    <pc:chgData name="DELBART Frederic" userId="S::frederic.delbart@swisslife.fr::3b4ad23a-d1ec-41e1-9dc8-9cc503b4fa5d" providerId="AD" clId="Web-{ED687AD3-3918-44DA-86F4-E64C7F3402A0}"/>
    <pc:docChg chg="modSld">
      <pc:chgData name="DELBART Frederic" userId="S::frederic.delbart@swisslife.fr::3b4ad23a-d1ec-41e1-9dc8-9cc503b4fa5d" providerId="AD" clId="Web-{ED687AD3-3918-44DA-86F4-E64C7F3402A0}" dt="2021-03-23T09:49:05.939" v="385"/>
      <pc:docMkLst>
        <pc:docMk/>
      </pc:docMkLst>
      <pc:sldChg chg="modSp">
        <pc:chgData name="DELBART Frederic" userId="S::frederic.delbart@swisslife.fr::3b4ad23a-d1ec-41e1-9dc8-9cc503b4fa5d" providerId="AD" clId="Web-{ED687AD3-3918-44DA-86F4-E64C7F3402A0}" dt="2021-03-23T09:49:05.939" v="385"/>
        <pc:sldMkLst>
          <pc:docMk/>
          <pc:sldMk cId="3443702470" sldId="758"/>
        </pc:sldMkLst>
        <pc:graphicFrameChg chg="mod modGraphic">
          <ac:chgData name="DELBART Frederic" userId="S::frederic.delbart@swisslife.fr::3b4ad23a-d1ec-41e1-9dc8-9cc503b4fa5d" providerId="AD" clId="Web-{ED687AD3-3918-44DA-86F4-E64C7F3402A0}" dt="2021-03-23T09:49:05.939" v="385"/>
          <ac:graphicFrameMkLst>
            <pc:docMk/>
            <pc:sldMk cId="3443702470" sldId="758"/>
            <ac:graphicFrameMk id="4" creationId="{00000000-0000-0000-0000-000000000000}"/>
          </ac:graphicFrameMkLst>
        </pc:graphicFrameChg>
      </pc:sldChg>
    </pc:docChg>
  </pc:docChgLst>
  <pc:docChgLst>
    <pc:chgData name="DELBART Frederic" userId="S::frederic.delbart@swisslife.fr::3b4ad23a-d1ec-41e1-9dc8-9cc503b4fa5d" providerId="AD" clId="Web-{ABAEBCF3-727E-49E2-8B74-835C4B3D08FC}"/>
    <pc:docChg chg="addSld modSld">
      <pc:chgData name="DELBART Frederic" userId="S::frederic.delbart@swisslife.fr::3b4ad23a-d1ec-41e1-9dc8-9cc503b4fa5d" providerId="AD" clId="Web-{ABAEBCF3-727E-49E2-8B74-835C4B3D08FC}" dt="2021-10-19T14:30:40.994" v="60" actId="14100"/>
      <pc:docMkLst>
        <pc:docMk/>
      </pc:docMkLst>
      <pc:sldChg chg="addSp delSp modSp">
        <pc:chgData name="DELBART Frederic" userId="S::frederic.delbart@swisslife.fr::3b4ad23a-d1ec-41e1-9dc8-9cc503b4fa5d" providerId="AD" clId="Web-{ABAEBCF3-727E-49E2-8B74-835C4B3D08FC}" dt="2021-10-19T14:22:54.287" v="18" actId="1076"/>
        <pc:sldMkLst>
          <pc:docMk/>
          <pc:sldMk cId="3289431246" sldId="930"/>
        </pc:sldMkLst>
        <pc:spChg chg="mod">
          <ac:chgData name="DELBART Frederic" userId="S::frederic.delbart@swisslife.fr::3b4ad23a-d1ec-41e1-9dc8-9cc503b4fa5d" providerId="AD" clId="Web-{ABAEBCF3-727E-49E2-8B74-835C4B3D08FC}" dt="2021-10-19T14:21:05.333" v="2" actId="20577"/>
          <ac:spMkLst>
            <pc:docMk/>
            <pc:sldMk cId="3289431246" sldId="930"/>
            <ac:spMk id="7" creationId="{00000000-0000-0000-0000-000000000000}"/>
          </ac:spMkLst>
        </pc:spChg>
        <pc:spChg chg="del">
          <ac:chgData name="DELBART Frederic" userId="S::frederic.delbart@swisslife.fr::3b4ad23a-d1ec-41e1-9dc8-9cc503b4fa5d" providerId="AD" clId="Web-{ABAEBCF3-727E-49E2-8B74-835C4B3D08FC}" dt="2021-10-19T14:22:07.990" v="10"/>
          <ac:spMkLst>
            <pc:docMk/>
            <pc:sldMk cId="3289431246" sldId="930"/>
            <ac:spMk id="9" creationId="{B2E955F0-09C6-47CA-8376-B9B32D583959}"/>
          </ac:spMkLst>
        </pc:spChg>
        <pc:picChg chg="add del mod">
          <ac:chgData name="DELBART Frederic" userId="S::frederic.delbart@swisslife.fr::3b4ad23a-d1ec-41e1-9dc8-9cc503b4fa5d" providerId="AD" clId="Web-{ABAEBCF3-727E-49E2-8B74-835C4B3D08FC}" dt="2021-10-19T14:21:16.708" v="6"/>
          <ac:picMkLst>
            <pc:docMk/>
            <pc:sldMk cId="3289431246" sldId="930"/>
            <ac:picMk id="2" creationId="{DAE89860-3A1C-4D2E-A8FD-3F16F47BB29D}"/>
          </ac:picMkLst>
        </pc:picChg>
        <pc:picChg chg="add del mod">
          <ac:chgData name="DELBART Frederic" userId="S::frederic.delbart@swisslife.fr::3b4ad23a-d1ec-41e1-9dc8-9cc503b4fa5d" providerId="AD" clId="Web-{ABAEBCF3-727E-49E2-8B74-835C4B3D08FC}" dt="2021-10-19T14:22:20.927" v="11"/>
          <ac:picMkLst>
            <pc:docMk/>
            <pc:sldMk cId="3289431246" sldId="930"/>
            <ac:picMk id="4" creationId="{BAE4F078-5B78-4427-8555-DA874C8B2AA5}"/>
          </ac:picMkLst>
        </pc:picChg>
        <pc:picChg chg="add del mod">
          <ac:chgData name="DELBART Frederic" userId="S::frederic.delbart@swisslife.fr::3b4ad23a-d1ec-41e1-9dc8-9cc503b4fa5d" providerId="AD" clId="Web-{ABAEBCF3-727E-49E2-8B74-835C4B3D08FC}" dt="2021-10-19T14:22:52.099" v="17"/>
          <ac:picMkLst>
            <pc:docMk/>
            <pc:sldMk cId="3289431246" sldId="930"/>
            <ac:picMk id="5" creationId="{BF897366-CEB5-47A3-8EF2-4D085912A1CE}"/>
          </ac:picMkLst>
        </pc:picChg>
        <pc:picChg chg="add mod">
          <ac:chgData name="DELBART Frederic" userId="S::frederic.delbart@swisslife.fr::3b4ad23a-d1ec-41e1-9dc8-9cc503b4fa5d" providerId="AD" clId="Web-{ABAEBCF3-727E-49E2-8B74-835C4B3D08FC}" dt="2021-10-19T14:22:54.287" v="18" actId="1076"/>
          <ac:picMkLst>
            <pc:docMk/>
            <pc:sldMk cId="3289431246" sldId="930"/>
            <ac:picMk id="11" creationId="{E5B75A11-7A38-416C-90D1-12DF1174AC75}"/>
          </ac:picMkLst>
        </pc:picChg>
      </pc:sldChg>
      <pc:sldChg chg="addSp delSp modSp">
        <pc:chgData name="DELBART Frederic" userId="S::frederic.delbart@swisslife.fr::3b4ad23a-d1ec-41e1-9dc8-9cc503b4fa5d" providerId="AD" clId="Web-{ABAEBCF3-727E-49E2-8B74-835C4B3D08FC}" dt="2021-10-19T14:29:23.852" v="50"/>
        <pc:sldMkLst>
          <pc:docMk/>
          <pc:sldMk cId="657922865" sldId="932"/>
        </pc:sldMkLst>
        <pc:spChg chg="mod">
          <ac:chgData name="DELBART Frederic" userId="S::frederic.delbart@swisslife.fr::3b4ad23a-d1ec-41e1-9dc8-9cc503b4fa5d" providerId="AD" clId="Web-{ABAEBCF3-727E-49E2-8B74-835C4B3D08FC}" dt="2021-10-19T14:27:39.148" v="42" actId="20577"/>
          <ac:spMkLst>
            <pc:docMk/>
            <pc:sldMk cId="657922865" sldId="932"/>
            <ac:spMk id="7" creationId="{00000000-0000-0000-0000-000000000000}"/>
          </ac:spMkLst>
        </pc:spChg>
        <pc:spChg chg="del">
          <ac:chgData name="DELBART Frederic" userId="S::frederic.delbart@swisslife.fr::3b4ad23a-d1ec-41e1-9dc8-9cc503b4fa5d" providerId="AD" clId="Web-{ABAEBCF3-727E-49E2-8B74-835C4B3D08FC}" dt="2021-10-19T14:27:34.180" v="41"/>
          <ac:spMkLst>
            <pc:docMk/>
            <pc:sldMk cId="657922865" sldId="932"/>
            <ac:spMk id="9" creationId="{B2E955F0-09C6-47CA-8376-B9B32D583959}"/>
          </ac:spMkLst>
        </pc:spChg>
        <pc:picChg chg="add mod">
          <ac:chgData name="DELBART Frederic" userId="S::frederic.delbart@swisslife.fr::3b4ad23a-d1ec-41e1-9dc8-9cc503b4fa5d" providerId="AD" clId="Web-{ABAEBCF3-727E-49E2-8B74-835C4B3D08FC}" dt="2021-10-19T14:29:18.055" v="48" actId="1076"/>
          <ac:picMkLst>
            <pc:docMk/>
            <pc:sldMk cId="657922865" sldId="932"/>
            <ac:picMk id="2" creationId="{C00DE903-0D3C-4ECB-977D-730A961F7903}"/>
          </ac:picMkLst>
        </pc:picChg>
        <pc:picChg chg="add del">
          <ac:chgData name="DELBART Frederic" userId="S::frederic.delbart@swisslife.fr::3b4ad23a-d1ec-41e1-9dc8-9cc503b4fa5d" providerId="AD" clId="Web-{ABAEBCF3-727E-49E2-8B74-835C4B3D08FC}" dt="2021-10-19T14:29:23.852" v="50"/>
          <ac:picMkLst>
            <pc:docMk/>
            <pc:sldMk cId="657922865" sldId="932"/>
            <ac:picMk id="10" creationId="{20DD08C5-F80C-4A5E-B116-FAE3A8FC76EB}"/>
          </ac:picMkLst>
        </pc:picChg>
      </pc:sldChg>
      <pc:sldChg chg="addSp delSp modSp add replId">
        <pc:chgData name="DELBART Frederic" userId="S::frederic.delbart@swisslife.fr::3b4ad23a-d1ec-41e1-9dc8-9cc503b4fa5d" providerId="AD" clId="Web-{ABAEBCF3-727E-49E2-8B74-835C4B3D08FC}" dt="2021-10-19T14:23:44.271" v="27" actId="14100"/>
        <pc:sldMkLst>
          <pc:docMk/>
          <pc:sldMk cId="2338560963" sldId="933"/>
        </pc:sldMkLst>
        <pc:spChg chg="mod">
          <ac:chgData name="DELBART Frederic" userId="S::frederic.delbart@swisslife.fr::3b4ad23a-d1ec-41e1-9dc8-9cc503b4fa5d" providerId="AD" clId="Web-{ABAEBCF3-727E-49E2-8B74-835C4B3D08FC}" dt="2021-10-19T14:23:34.537" v="25" actId="20577"/>
          <ac:spMkLst>
            <pc:docMk/>
            <pc:sldMk cId="2338560963" sldId="933"/>
            <ac:spMk id="7" creationId="{00000000-0000-0000-0000-000000000000}"/>
          </ac:spMkLst>
        </pc:spChg>
        <pc:picChg chg="add mod">
          <ac:chgData name="DELBART Frederic" userId="S::frederic.delbart@swisslife.fr::3b4ad23a-d1ec-41e1-9dc8-9cc503b4fa5d" providerId="AD" clId="Web-{ABAEBCF3-727E-49E2-8B74-835C4B3D08FC}" dt="2021-10-19T14:23:44.271" v="27" actId="14100"/>
          <ac:picMkLst>
            <pc:docMk/>
            <pc:sldMk cId="2338560963" sldId="933"/>
            <ac:picMk id="2" creationId="{16F3B99C-0ECA-4040-9286-39DB15BE3D1C}"/>
          </ac:picMkLst>
        </pc:picChg>
        <pc:picChg chg="del">
          <ac:chgData name="DELBART Frederic" userId="S::frederic.delbart@swisslife.fr::3b4ad23a-d1ec-41e1-9dc8-9cc503b4fa5d" providerId="AD" clId="Web-{ABAEBCF3-727E-49E2-8B74-835C4B3D08FC}" dt="2021-10-19T14:23:00.552" v="20"/>
          <ac:picMkLst>
            <pc:docMk/>
            <pc:sldMk cId="2338560963" sldId="933"/>
            <ac:picMk id="11" creationId="{E5B75A11-7A38-416C-90D1-12DF1174AC75}"/>
          </ac:picMkLst>
        </pc:picChg>
      </pc:sldChg>
      <pc:sldChg chg="addSp delSp modSp add replId">
        <pc:chgData name="DELBART Frederic" userId="S::frederic.delbart@swisslife.fr::3b4ad23a-d1ec-41e1-9dc8-9cc503b4fa5d" providerId="AD" clId="Web-{ABAEBCF3-727E-49E2-8B74-835C4B3D08FC}" dt="2021-10-19T14:25:57.773" v="34" actId="14100"/>
        <pc:sldMkLst>
          <pc:docMk/>
          <pc:sldMk cId="2334152231" sldId="934"/>
        </pc:sldMkLst>
        <pc:picChg chg="del">
          <ac:chgData name="DELBART Frederic" userId="S::frederic.delbart@swisslife.fr::3b4ad23a-d1ec-41e1-9dc8-9cc503b4fa5d" providerId="AD" clId="Web-{ABAEBCF3-727E-49E2-8B74-835C4B3D08FC}" dt="2021-10-19T14:23:57.818" v="29"/>
          <ac:picMkLst>
            <pc:docMk/>
            <pc:sldMk cId="2334152231" sldId="934"/>
            <ac:picMk id="2" creationId="{16F3B99C-0ECA-4040-9286-39DB15BE3D1C}"/>
          </ac:picMkLst>
        </pc:picChg>
        <pc:picChg chg="add mod">
          <ac:chgData name="DELBART Frederic" userId="S::frederic.delbart@swisslife.fr::3b4ad23a-d1ec-41e1-9dc8-9cc503b4fa5d" providerId="AD" clId="Web-{ABAEBCF3-727E-49E2-8B74-835C4B3D08FC}" dt="2021-10-19T14:25:57.773" v="34" actId="14100"/>
          <ac:picMkLst>
            <pc:docMk/>
            <pc:sldMk cId="2334152231" sldId="934"/>
            <ac:picMk id="4" creationId="{E62E13C5-0A31-45C1-906C-89D612B4906B}"/>
          </ac:picMkLst>
        </pc:picChg>
      </pc:sldChg>
      <pc:sldChg chg="addSp delSp modSp add replId">
        <pc:chgData name="DELBART Frederic" userId="S::frederic.delbart@swisslife.fr::3b4ad23a-d1ec-41e1-9dc8-9cc503b4fa5d" providerId="AD" clId="Web-{ABAEBCF3-727E-49E2-8B74-835C4B3D08FC}" dt="2021-10-19T14:27:09.367" v="40" actId="1076"/>
        <pc:sldMkLst>
          <pc:docMk/>
          <pc:sldMk cId="103837178" sldId="935"/>
        </pc:sldMkLst>
        <pc:picChg chg="add mod">
          <ac:chgData name="DELBART Frederic" userId="S::frederic.delbart@swisslife.fr::3b4ad23a-d1ec-41e1-9dc8-9cc503b4fa5d" providerId="AD" clId="Web-{ABAEBCF3-727E-49E2-8B74-835C4B3D08FC}" dt="2021-10-19T14:27:09.367" v="40" actId="1076"/>
          <ac:picMkLst>
            <pc:docMk/>
            <pc:sldMk cId="103837178" sldId="935"/>
            <ac:picMk id="2" creationId="{3BBC3005-8345-4755-94FC-865165427E50}"/>
          </ac:picMkLst>
        </pc:picChg>
        <pc:picChg chg="del">
          <ac:chgData name="DELBART Frederic" userId="S::frederic.delbart@swisslife.fr::3b4ad23a-d1ec-41e1-9dc8-9cc503b4fa5d" providerId="AD" clId="Web-{ABAEBCF3-727E-49E2-8B74-835C4B3D08FC}" dt="2021-10-19T14:26:19.226" v="36"/>
          <ac:picMkLst>
            <pc:docMk/>
            <pc:sldMk cId="103837178" sldId="935"/>
            <ac:picMk id="4" creationId="{E62E13C5-0A31-45C1-906C-89D612B4906B}"/>
          </ac:picMkLst>
        </pc:picChg>
      </pc:sldChg>
      <pc:sldChg chg="addSp delSp modSp add replId">
        <pc:chgData name="DELBART Frederic" userId="S::frederic.delbart@swisslife.fr::3b4ad23a-d1ec-41e1-9dc8-9cc503b4fa5d" providerId="AD" clId="Web-{ABAEBCF3-727E-49E2-8B74-835C4B3D08FC}" dt="2021-10-19T14:29:49.431" v="55" actId="14100"/>
        <pc:sldMkLst>
          <pc:docMk/>
          <pc:sldMk cId="352300302" sldId="936"/>
        </pc:sldMkLst>
        <pc:picChg chg="del">
          <ac:chgData name="DELBART Frederic" userId="S::frederic.delbart@swisslife.fr::3b4ad23a-d1ec-41e1-9dc8-9cc503b4fa5d" providerId="AD" clId="Web-{ABAEBCF3-727E-49E2-8B74-835C4B3D08FC}" dt="2021-10-19T14:29:30.071" v="52"/>
          <ac:picMkLst>
            <pc:docMk/>
            <pc:sldMk cId="352300302" sldId="936"/>
            <ac:picMk id="2" creationId="{C00DE903-0D3C-4ECB-977D-730A961F7903}"/>
          </ac:picMkLst>
        </pc:picChg>
        <pc:picChg chg="add mod">
          <ac:chgData name="DELBART Frederic" userId="S::frederic.delbart@swisslife.fr::3b4ad23a-d1ec-41e1-9dc8-9cc503b4fa5d" providerId="AD" clId="Web-{ABAEBCF3-727E-49E2-8B74-835C4B3D08FC}" dt="2021-10-19T14:29:49.431" v="55" actId="14100"/>
          <ac:picMkLst>
            <pc:docMk/>
            <pc:sldMk cId="352300302" sldId="936"/>
            <ac:picMk id="4" creationId="{D8F2F3B4-F831-4733-AAE2-0768037139C0}"/>
          </ac:picMkLst>
        </pc:picChg>
      </pc:sldChg>
      <pc:sldChg chg="addSp delSp modSp add replId">
        <pc:chgData name="DELBART Frederic" userId="S::frederic.delbart@swisslife.fr::3b4ad23a-d1ec-41e1-9dc8-9cc503b4fa5d" providerId="AD" clId="Web-{ABAEBCF3-727E-49E2-8B74-835C4B3D08FC}" dt="2021-10-19T14:30:40.994" v="60" actId="14100"/>
        <pc:sldMkLst>
          <pc:docMk/>
          <pc:sldMk cId="106707602" sldId="937"/>
        </pc:sldMkLst>
        <pc:picChg chg="add mod">
          <ac:chgData name="DELBART Frederic" userId="S::frederic.delbart@swisslife.fr::3b4ad23a-d1ec-41e1-9dc8-9cc503b4fa5d" providerId="AD" clId="Web-{ABAEBCF3-727E-49E2-8B74-835C4B3D08FC}" dt="2021-10-19T14:30:40.994" v="60" actId="14100"/>
          <ac:picMkLst>
            <pc:docMk/>
            <pc:sldMk cId="106707602" sldId="937"/>
            <ac:picMk id="2" creationId="{93C304FB-6D1E-4792-A9B2-E2F5C71C989B}"/>
          </ac:picMkLst>
        </pc:picChg>
        <pc:picChg chg="del">
          <ac:chgData name="DELBART Frederic" userId="S::frederic.delbart@swisslife.fr::3b4ad23a-d1ec-41e1-9dc8-9cc503b4fa5d" providerId="AD" clId="Web-{ABAEBCF3-727E-49E2-8B74-835C4B3D08FC}" dt="2021-10-19T14:30:02.274" v="57"/>
          <ac:picMkLst>
            <pc:docMk/>
            <pc:sldMk cId="106707602" sldId="937"/>
            <ac:picMk id="4" creationId="{D8F2F3B4-F831-4733-AAE2-0768037139C0}"/>
          </ac:picMkLst>
        </pc:picChg>
      </pc:sldChg>
    </pc:docChg>
  </pc:docChgLst>
  <pc:docChgLst>
    <pc:chgData name="BLONDEL Christophe" userId="S::christophe.blondel@swisslife.fr::16d455d7-1a12-4250-981c-f8b1887c4f5d" providerId="AD" clId="Web-{A857EEEE-83B4-4813-B180-0C2E6DB618B2}"/>
    <pc:docChg chg="modSld">
      <pc:chgData name="BLONDEL Christophe" userId="S::christophe.blondel@swisslife.fr::16d455d7-1a12-4250-981c-f8b1887c4f5d" providerId="AD" clId="Web-{A857EEEE-83B4-4813-B180-0C2E6DB618B2}" dt="2021-05-25T12:03:23.330" v="36" actId="20577"/>
      <pc:docMkLst>
        <pc:docMk/>
      </pc:docMkLst>
      <pc:sldChg chg="modSp">
        <pc:chgData name="BLONDEL Christophe" userId="S::christophe.blondel@swisslife.fr::16d455d7-1a12-4250-981c-f8b1887c4f5d" providerId="AD" clId="Web-{A857EEEE-83B4-4813-B180-0C2E6DB618B2}" dt="2021-05-25T12:03:23.330" v="36" actId="20577"/>
        <pc:sldMkLst>
          <pc:docMk/>
          <pc:sldMk cId="2934650651" sldId="435"/>
        </pc:sldMkLst>
        <pc:spChg chg="mod">
          <ac:chgData name="BLONDEL Christophe" userId="S::christophe.blondel@swisslife.fr::16d455d7-1a12-4250-981c-f8b1887c4f5d" providerId="AD" clId="Web-{A857EEEE-83B4-4813-B180-0C2E6DB618B2}" dt="2021-05-25T12:03:23.330" v="36" actId="20577"/>
          <ac:spMkLst>
            <pc:docMk/>
            <pc:sldMk cId="2934650651" sldId="435"/>
            <ac:spMk id="5" creationId="{00000000-0000-0000-0000-000000000000}"/>
          </ac:spMkLst>
        </pc:spChg>
      </pc:sldChg>
    </pc:docChg>
  </pc:docChgLst>
  <pc:docChgLst>
    <pc:chgData name="BLONDEL Christophe" userId="S::christophe.blondel@swisslife.fr::16d455d7-1a12-4250-981c-f8b1887c4f5d" providerId="AD" clId="Web-{E6B548A0-5A5A-86F3-E0ED-1D6641EAF7B2}"/>
    <pc:docChg chg="modSld">
      <pc:chgData name="BLONDEL Christophe" userId="S::christophe.blondel@swisslife.fr::16d455d7-1a12-4250-981c-f8b1887c4f5d" providerId="AD" clId="Web-{E6B548A0-5A5A-86F3-E0ED-1D6641EAF7B2}" dt="2020-06-03T07:19:36.380" v="82" actId="20577"/>
      <pc:docMkLst>
        <pc:docMk/>
      </pc:docMkLst>
      <pc:sldChg chg="modSp">
        <pc:chgData name="BLONDEL Christophe" userId="S::christophe.blondel@swisslife.fr::16d455d7-1a12-4250-981c-f8b1887c4f5d" providerId="AD" clId="Web-{E6B548A0-5A5A-86F3-E0ED-1D6641EAF7B2}" dt="2020-06-03T07:17:53.552" v="39" actId="20577"/>
        <pc:sldMkLst>
          <pc:docMk/>
          <pc:sldMk cId="1483525353" sldId="604"/>
        </pc:sldMkLst>
        <pc:spChg chg="mod">
          <ac:chgData name="BLONDEL Christophe" userId="S::christophe.blondel@swisslife.fr::16d455d7-1a12-4250-981c-f8b1887c4f5d" providerId="AD" clId="Web-{E6B548A0-5A5A-86F3-E0ED-1D6641EAF7B2}" dt="2020-06-03T07:17:53.552" v="39" actId="20577"/>
          <ac:spMkLst>
            <pc:docMk/>
            <pc:sldMk cId="1483525353" sldId="604"/>
            <ac:spMk id="37" creationId="{00000000-0000-0000-0000-000000000000}"/>
          </ac:spMkLst>
        </pc:spChg>
      </pc:sldChg>
      <pc:sldChg chg="addSp delSp modSp">
        <pc:chgData name="BLONDEL Christophe" userId="S::christophe.blondel@swisslife.fr::16d455d7-1a12-4250-981c-f8b1887c4f5d" providerId="AD" clId="Web-{E6B548A0-5A5A-86F3-E0ED-1D6641EAF7B2}" dt="2020-06-03T07:18:21.036" v="43"/>
        <pc:sldMkLst>
          <pc:docMk/>
          <pc:sldMk cId="1845389504" sldId="637"/>
        </pc:sldMkLst>
        <pc:spChg chg="del mod">
          <ac:chgData name="BLONDEL Christophe" userId="S::christophe.blondel@swisslife.fr::16d455d7-1a12-4250-981c-f8b1887c4f5d" providerId="AD" clId="Web-{E6B548A0-5A5A-86F3-E0ED-1D6641EAF7B2}" dt="2020-06-03T07:18:11.052" v="42"/>
          <ac:spMkLst>
            <pc:docMk/>
            <pc:sldMk cId="1845389504" sldId="637"/>
            <ac:spMk id="2" creationId="{9943DFAF-52EE-4C00-B513-9D18E211F8A4}"/>
          </ac:spMkLst>
        </pc:spChg>
        <pc:spChg chg="add">
          <ac:chgData name="BLONDEL Christophe" userId="S::christophe.blondel@swisslife.fr::16d455d7-1a12-4250-981c-f8b1887c4f5d" providerId="AD" clId="Web-{E6B548A0-5A5A-86F3-E0ED-1D6641EAF7B2}" dt="2020-06-03T07:18:21.036" v="43"/>
          <ac:spMkLst>
            <pc:docMk/>
            <pc:sldMk cId="1845389504" sldId="637"/>
            <ac:spMk id="3" creationId="{B1217170-5D6E-4E4A-A2EA-B8AB6E7F4591}"/>
          </ac:spMkLst>
        </pc:spChg>
      </pc:sldChg>
      <pc:sldChg chg="modSp">
        <pc:chgData name="BLONDEL Christophe" userId="S::christophe.blondel@swisslife.fr::16d455d7-1a12-4250-981c-f8b1887c4f5d" providerId="AD" clId="Web-{E6B548A0-5A5A-86F3-E0ED-1D6641EAF7B2}" dt="2020-06-03T07:19:33.161" v="80" actId="20577"/>
        <pc:sldMkLst>
          <pc:docMk/>
          <pc:sldMk cId="1099161911" sldId="653"/>
        </pc:sldMkLst>
        <pc:spChg chg="mod">
          <ac:chgData name="BLONDEL Christophe" userId="S::christophe.blondel@swisslife.fr::16d455d7-1a12-4250-981c-f8b1887c4f5d" providerId="AD" clId="Web-{E6B548A0-5A5A-86F3-E0ED-1D6641EAF7B2}" dt="2020-06-03T07:19:33.161" v="80" actId="20577"/>
          <ac:spMkLst>
            <pc:docMk/>
            <pc:sldMk cId="1099161911" sldId="653"/>
            <ac:spMk id="55" creationId="{00000000-0000-0000-0000-000000000000}"/>
          </ac:spMkLst>
        </pc:spChg>
        <pc:cxnChg chg="mod">
          <ac:chgData name="BLONDEL Christophe" userId="S::christophe.blondel@swisslife.fr::16d455d7-1a12-4250-981c-f8b1887c4f5d" providerId="AD" clId="Web-{E6B548A0-5A5A-86F3-E0ED-1D6641EAF7B2}" dt="2020-06-03T07:19:31.567" v="69" actId="20577"/>
          <ac:cxnSpMkLst>
            <pc:docMk/>
            <pc:sldMk cId="1099161911" sldId="653"/>
            <ac:cxnSpMk id="57" creationId="{00000000-0000-0000-0000-000000000000}"/>
          </ac:cxnSpMkLst>
        </pc:cxnChg>
      </pc:sldChg>
    </pc:docChg>
  </pc:docChgLst>
  <pc:docChgLst>
    <pc:chgData name="DELBART Frederic" userId="S::frederic.delbart@swisslife.fr::3b4ad23a-d1ec-41e1-9dc8-9cc503b4fa5d" providerId="AD" clId="Web-{34E12D07-B8F3-492D-AF26-1CDB73C8ACA0}"/>
    <pc:docChg chg="modSld">
      <pc:chgData name="DELBART Frederic" userId="S::frederic.delbart@swisslife.fr::3b4ad23a-d1ec-41e1-9dc8-9cc503b4fa5d" providerId="AD" clId="Web-{34E12D07-B8F3-492D-AF26-1CDB73C8ACA0}" dt="2020-12-16T10:04:06.206" v="999"/>
      <pc:docMkLst>
        <pc:docMk/>
      </pc:docMkLst>
      <pc:sldChg chg="modSp">
        <pc:chgData name="DELBART Frederic" userId="S::frederic.delbart@swisslife.fr::3b4ad23a-d1ec-41e1-9dc8-9cc503b4fa5d" providerId="AD" clId="Web-{34E12D07-B8F3-492D-AF26-1CDB73C8ACA0}" dt="2020-12-16T10:02:09.312" v="837"/>
        <pc:sldMkLst>
          <pc:docMk/>
          <pc:sldMk cId="3105274611" sldId="683"/>
        </pc:sldMkLst>
        <pc:graphicFrameChg chg="mod modGraphic">
          <ac:chgData name="DELBART Frederic" userId="S::frederic.delbart@swisslife.fr::3b4ad23a-d1ec-41e1-9dc8-9cc503b4fa5d" providerId="AD" clId="Web-{34E12D07-B8F3-492D-AF26-1CDB73C8ACA0}" dt="2020-12-16T10:02:09.312" v="837"/>
          <ac:graphicFrameMkLst>
            <pc:docMk/>
            <pc:sldMk cId="3105274611" sldId="683"/>
            <ac:graphicFrameMk id="4" creationId="{00000000-0000-0000-0000-000000000000}"/>
          </ac:graphicFrameMkLst>
        </pc:graphicFrameChg>
      </pc:sldChg>
      <pc:sldChg chg="addSp delSp modSp">
        <pc:chgData name="DELBART Frederic" userId="S::frederic.delbart@swisslife.fr::3b4ad23a-d1ec-41e1-9dc8-9cc503b4fa5d" providerId="AD" clId="Web-{34E12D07-B8F3-492D-AF26-1CDB73C8ACA0}" dt="2020-12-16T09:49:43.463" v="55" actId="20577"/>
        <pc:sldMkLst>
          <pc:docMk/>
          <pc:sldMk cId="4194342032" sldId="722"/>
        </pc:sldMkLst>
        <pc:spChg chg="mod">
          <ac:chgData name="DELBART Frederic" userId="S::frederic.delbart@swisslife.fr::3b4ad23a-d1ec-41e1-9dc8-9cc503b4fa5d" providerId="AD" clId="Web-{34E12D07-B8F3-492D-AF26-1CDB73C8ACA0}" dt="2020-12-16T09:49:43.463" v="55" actId="20577"/>
          <ac:spMkLst>
            <pc:docMk/>
            <pc:sldMk cId="4194342032" sldId="722"/>
            <ac:spMk id="25" creationId="{00000000-0000-0000-0000-000000000000}"/>
          </ac:spMkLst>
        </pc:spChg>
        <pc:spChg chg="del">
          <ac:chgData name="DELBART Frederic" userId="S::frederic.delbart@swisslife.fr::3b4ad23a-d1ec-41e1-9dc8-9cc503b4fa5d" providerId="AD" clId="Web-{34E12D07-B8F3-492D-AF26-1CDB73C8ACA0}" dt="2020-12-16T09:49:02.102" v="32"/>
          <ac:spMkLst>
            <pc:docMk/>
            <pc:sldMk cId="4194342032" sldId="722"/>
            <ac:spMk id="72" creationId="{00000000-0000-0000-0000-000000000000}"/>
          </ac:spMkLst>
        </pc:spChg>
        <pc:spChg chg="mod">
          <ac:chgData name="DELBART Frederic" userId="S::frederic.delbart@swisslife.fr::3b4ad23a-d1ec-41e1-9dc8-9cc503b4fa5d" providerId="AD" clId="Web-{34E12D07-B8F3-492D-AF26-1CDB73C8ACA0}" dt="2020-12-16T09:49:08.181" v="33" actId="1076"/>
          <ac:spMkLst>
            <pc:docMk/>
            <pc:sldMk cId="4194342032" sldId="722"/>
            <ac:spMk id="78" creationId="{9069CBE0-271C-4E1C-BB03-A12F87FC05E0}"/>
          </ac:spMkLst>
        </pc:spChg>
        <pc:spChg chg="mod">
          <ac:chgData name="DELBART Frederic" userId="S::frederic.delbart@swisslife.fr::3b4ad23a-d1ec-41e1-9dc8-9cc503b4fa5d" providerId="AD" clId="Web-{34E12D07-B8F3-492D-AF26-1CDB73C8ACA0}" dt="2020-12-16T09:49:18.665" v="35" actId="1076"/>
          <ac:spMkLst>
            <pc:docMk/>
            <pc:sldMk cId="4194342032" sldId="722"/>
            <ac:spMk id="79" creationId="{78BED00E-6716-44B2-AF6E-A7E479AED51A}"/>
          </ac:spMkLst>
        </pc:spChg>
        <pc:grpChg chg="add mod">
          <ac:chgData name="DELBART Frederic" userId="S::frederic.delbart@swisslife.fr::3b4ad23a-d1ec-41e1-9dc8-9cc503b4fa5d" providerId="AD" clId="Web-{34E12D07-B8F3-492D-AF26-1CDB73C8ACA0}" dt="2020-12-16T09:48:31.586" v="1" actId="1076"/>
          <ac:grpSpMkLst>
            <pc:docMk/>
            <pc:sldMk cId="4194342032" sldId="722"/>
            <ac:grpSpMk id="77" creationId="{ADDAC483-F7A1-40A0-B010-246FFB3B619A}"/>
          </ac:grpSpMkLst>
        </pc:grpChg>
      </pc:sldChg>
      <pc:sldChg chg="modSp">
        <pc:chgData name="DELBART Frederic" userId="S::frederic.delbart@swisslife.fr::3b4ad23a-d1ec-41e1-9dc8-9cc503b4fa5d" providerId="AD" clId="Web-{34E12D07-B8F3-492D-AF26-1CDB73C8ACA0}" dt="2020-12-16T09:54:58.675" v="149" actId="20577"/>
        <pc:sldMkLst>
          <pc:docMk/>
          <pc:sldMk cId="1467389563" sldId="731"/>
        </pc:sldMkLst>
        <pc:spChg chg="mod">
          <ac:chgData name="DELBART Frederic" userId="S::frederic.delbart@swisslife.fr::3b4ad23a-d1ec-41e1-9dc8-9cc503b4fa5d" providerId="AD" clId="Web-{34E12D07-B8F3-492D-AF26-1CDB73C8ACA0}" dt="2020-12-16T09:54:58.675" v="149" actId="20577"/>
          <ac:spMkLst>
            <pc:docMk/>
            <pc:sldMk cId="1467389563" sldId="731"/>
            <ac:spMk id="7" creationId="{00000000-0000-0000-0000-000000000000}"/>
          </ac:spMkLst>
        </pc:spChg>
      </pc:sldChg>
      <pc:sldChg chg="modSp">
        <pc:chgData name="DELBART Frederic" userId="S::frederic.delbart@swisslife.fr::3b4ad23a-d1ec-41e1-9dc8-9cc503b4fa5d" providerId="AD" clId="Web-{34E12D07-B8F3-492D-AF26-1CDB73C8ACA0}" dt="2020-12-16T10:04:06.206" v="999"/>
        <pc:sldMkLst>
          <pc:docMk/>
          <pc:sldMk cId="1509521924" sldId="733"/>
        </pc:sldMkLst>
        <pc:graphicFrameChg chg="mod modGraphic">
          <ac:chgData name="DELBART Frederic" userId="S::frederic.delbart@swisslife.fr::3b4ad23a-d1ec-41e1-9dc8-9cc503b4fa5d" providerId="AD" clId="Web-{34E12D07-B8F3-492D-AF26-1CDB73C8ACA0}" dt="2020-12-16T10:04:06.206" v="999"/>
          <ac:graphicFrameMkLst>
            <pc:docMk/>
            <pc:sldMk cId="1509521924" sldId="733"/>
            <ac:graphicFrameMk id="4" creationId="{00000000-0000-0000-0000-000000000000}"/>
          </ac:graphicFrameMkLst>
        </pc:graphicFrameChg>
      </pc:sldChg>
      <pc:sldChg chg="modSp">
        <pc:chgData name="DELBART Frederic" userId="S::frederic.delbart@swisslife.fr::3b4ad23a-d1ec-41e1-9dc8-9cc503b4fa5d" providerId="AD" clId="Web-{34E12D07-B8F3-492D-AF26-1CDB73C8ACA0}" dt="2020-12-16T10:02:43.235" v="873"/>
        <pc:sldMkLst>
          <pc:docMk/>
          <pc:sldMk cId="3526649861" sldId="734"/>
        </pc:sldMkLst>
        <pc:graphicFrameChg chg="mod modGraphic">
          <ac:chgData name="DELBART Frederic" userId="S::frederic.delbart@swisslife.fr::3b4ad23a-d1ec-41e1-9dc8-9cc503b4fa5d" providerId="AD" clId="Web-{34E12D07-B8F3-492D-AF26-1CDB73C8ACA0}" dt="2020-12-16T10:02:43.235" v="873"/>
          <ac:graphicFrameMkLst>
            <pc:docMk/>
            <pc:sldMk cId="3526649861" sldId="734"/>
            <ac:graphicFrameMk id="4" creationId="{00000000-0000-0000-0000-000000000000}"/>
          </ac:graphicFrameMkLst>
        </pc:graphicFrameChg>
      </pc:sldChg>
    </pc:docChg>
  </pc:docChgLst>
  <pc:docChgLst>
    <pc:chgData name="BLONDEL Christophe" userId="S::christophe.blondel@swisslife.fr::16d455d7-1a12-4250-981c-f8b1887c4f5d" providerId="AD" clId="Web-{31EFEC64-7913-40F0-AB13-9906273C7F18}"/>
    <pc:docChg chg="modSld">
      <pc:chgData name="BLONDEL Christophe" userId="S::christophe.blondel@swisslife.fr::16d455d7-1a12-4250-981c-f8b1887c4f5d" providerId="AD" clId="Web-{31EFEC64-7913-40F0-AB13-9906273C7F18}" dt="2021-09-23T13:43:40.112" v="5" actId="20577"/>
      <pc:docMkLst>
        <pc:docMk/>
      </pc:docMkLst>
      <pc:sldChg chg="modSp">
        <pc:chgData name="BLONDEL Christophe" userId="S::christophe.blondel@swisslife.fr::16d455d7-1a12-4250-981c-f8b1887c4f5d" providerId="AD" clId="Web-{31EFEC64-7913-40F0-AB13-9906273C7F18}" dt="2021-09-23T13:43:40.112" v="5" actId="20577"/>
        <pc:sldMkLst>
          <pc:docMk/>
          <pc:sldMk cId="2520918235" sldId="781"/>
        </pc:sldMkLst>
        <pc:spChg chg="mod">
          <ac:chgData name="BLONDEL Christophe" userId="S::christophe.blondel@swisslife.fr::16d455d7-1a12-4250-981c-f8b1887c4f5d" providerId="AD" clId="Web-{31EFEC64-7913-40F0-AB13-9906273C7F18}" dt="2021-09-23T13:43:40.112" v="5" actId="20577"/>
          <ac:spMkLst>
            <pc:docMk/>
            <pc:sldMk cId="2520918235" sldId="781"/>
            <ac:spMk id="12290" creationId="{00000000-0000-0000-0000-000000000000}"/>
          </ac:spMkLst>
        </pc:spChg>
      </pc:sldChg>
    </pc:docChg>
  </pc:docChgLst>
  <pc:docChgLst>
    <pc:chgData name="LOUIS Fabien" userId="S::fabien.louis@swisslife.fr::33a47a46-02cb-4887-bba4-c56f00d888d7" providerId="AD" clId="Web-{3AC4D15A-0DC3-4B7F-B2D5-61A28B9437DF}"/>
    <pc:docChg chg="addSld delSld modSld sldOrd">
      <pc:chgData name="LOUIS Fabien" userId="S::fabien.louis@swisslife.fr::33a47a46-02cb-4887-bba4-c56f00d888d7" providerId="AD" clId="Web-{3AC4D15A-0DC3-4B7F-B2D5-61A28B9437DF}" dt="2021-08-31T12:32:41.998" v="524"/>
      <pc:docMkLst>
        <pc:docMk/>
      </pc:docMkLst>
      <pc:sldChg chg="modSp">
        <pc:chgData name="LOUIS Fabien" userId="S::fabien.louis@swisslife.fr::33a47a46-02cb-4887-bba4-c56f00d888d7" providerId="AD" clId="Web-{3AC4D15A-0DC3-4B7F-B2D5-61A28B9437DF}" dt="2021-08-31T11:48:23.930" v="5" actId="20577"/>
        <pc:sldMkLst>
          <pc:docMk/>
          <pc:sldMk cId="1523407549" sldId="585"/>
        </pc:sldMkLst>
        <pc:spChg chg="mod">
          <ac:chgData name="LOUIS Fabien" userId="S::fabien.louis@swisslife.fr::33a47a46-02cb-4887-bba4-c56f00d888d7" providerId="AD" clId="Web-{3AC4D15A-0DC3-4B7F-B2D5-61A28B9437DF}" dt="2021-08-31T11:48:23.930" v="5" actId="20577"/>
          <ac:spMkLst>
            <pc:docMk/>
            <pc:sldMk cId="1523407549" sldId="585"/>
            <ac:spMk id="37" creationId="{00000000-0000-0000-0000-000000000000}"/>
          </ac:spMkLst>
        </pc:spChg>
      </pc:sldChg>
      <pc:sldChg chg="modSp">
        <pc:chgData name="LOUIS Fabien" userId="S::fabien.louis@swisslife.fr::33a47a46-02cb-4887-bba4-c56f00d888d7" providerId="AD" clId="Web-{3AC4D15A-0DC3-4B7F-B2D5-61A28B9437DF}" dt="2021-08-31T12:32:41.998" v="524"/>
        <pc:sldMkLst>
          <pc:docMk/>
          <pc:sldMk cId="2379071084" sldId="820"/>
        </pc:sldMkLst>
        <pc:spChg chg="mod">
          <ac:chgData name="LOUIS Fabien" userId="S::fabien.louis@swisslife.fr::33a47a46-02cb-4887-bba4-c56f00d888d7" providerId="AD" clId="Web-{3AC4D15A-0DC3-4B7F-B2D5-61A28B9437DF}" dt="2021-08-31T12:24:22.969" v="358" actId="1076"/>
          <ac:spMkLst>
            <pc:docMk/>
            <pc:sldMk cId="2379071084" sldId="820"/>
            <ac:spMk id="7" creationId="{00000000-0000-0000-0000-000000000000}"/>
          </ac:spMkLst>
        </pc:spChg>
        <pc:graphicFrameChg chg="mod modGraphic">
          <ac:chgData name="LOUIS Fabien" userId="S::fabien.louis@swisslife.fr::33a47a46-02cb-4887-bba4-c56f00d888d7" providerId="AD" clId="Web-{3AC4D15A-0DC3-4B7F-B2D5-61A28B9437DF}" dt="2021-08-31T12:32:41.998" v="524"/>
          <ac:graphicFrameMkLst>
            <pc:docMk/>
            <pc:sldMk cId="2379071084" sldId="820"/>
            <ac:graphicFrameMk id="4" creationId="{00000000-0000-0000-0000-000000000000}"/>
          </ac:graphicFrameMkLst>
        </pc:graphicFrameChg>
      </pc:sldChg>
      <pc:sldChg chg="modSp del">
        <pc:chgData name="LOUIS Fabien" userId="S::fabien.louis@swisslife.fr::33a47a46-02cb-4887-bba4-c56f00d888d7" providerId="AD" clId="Web-{3AC4D15A-0DC3-4B7F-B2D5-61A28B9437DF}" dt="2021-08-31T12:17:17.443" v="271"/>
        <pc:sldMkLst>
          <pc:docMk/>
          <pc:sldMk cId="3405217052" sldId="826"/>
        </pc:sldMkLst>
        <pc:picChg chg="mod">
          <ac:chgData name="LOUIS Fabien" userId="S::fabien.louis@swisslife.fr::33a47a46-02cb-4887-bba4-c56f00d888d7" providerId="AD" clId="Web-{3AC4D15A-0DC3-4B7F-B2D5-61A28B9437DF}" dt="2021-08-31T11:52:47.952" v="7" actId="1076"/>
          <ac:picMkLst>
            <pc:docMk/>
            <pc:sldMk cId="3405217052" sldId="826"/>
            <ac:picMk id="3" creationId="{92049D5C-13FF-4E00-83DC-F7E4F47E80BF}"/>
          </ac:picMkLst>
        </pc:picChg>
      </pc:sldChg>
      <pc:sldChg chg="modSp">
        <pc:chgData name="LOUIS Fabien" userId="S::fabien.louis@swisslife.fr::33a47a46-02cb-4887-bba4-c56f00d888d7" providerId="AD" clId="Web-{3AC4D15A-0DC3-4B7F-B2D5-61A28B9437DF}" dt="2021-08-31T12:31:18.496" v="504"/>
        <pc:sldMkLst>
          <pc:docMk/>
          <pc:sldMk cId="2671662728" sldId="875"/>
        </pc:sldMkLst>
        <pc:graphicFrameChg chg="mod modGraphic">
          <ac:chgData name="LOUIS Fabien" userId="S::fabien.louis@swisslife.fr::33a47a46-02cb-4887-bba4-c56f00d888d7" providerId="AD" clId="Web-{3AC4D15A-0DC3-4B7F-B2D5-61A28B9437DF}" dt="2021-08-31T12:31:18.496" v="504"/>
          <ac:graphicFrameMkLst>
            <pc:docMk/>
            <pc:sldMk cId="2671662728" sldId="875"/>
            <ac:graphicFrameMk id="4" creationId="{00000000-0000-0000-0000-000000000000}"/>
          </ac:graphicFrameMkLst>
        </pc:graphicFrameChg>
      </pc:sldChg>
      <pc:sldChg chg="modSp">
        <pc:chgData name="LOUIS Fabien" userId="S::fabien.louis@swisslife.fr::33a47a46-02cb-4887-bba4-c56f00d888d7" providerId="AD" clId="Web-{3AC4D15A-0DC3-4B7F-B2D5-61A28B9437DF}" dt="2021-08-31T11:52:24.952" v="6" actId="14100"/>
        <pc:sldMkLst>
          <pc:docMk/>
          <pc:sldMk cId="1039216172" sldId="906"/>
        </pc:sldMkLst>
        <pc:spChg chg="mod">
          <ac:chgData name="LOUIS Fabien" userId="S::fabien.louis@swisslife.fr::33a47a46-02cb-4887-bba4-c56f00d888d7" providerId="AD" clId="Web-{3AC4D15A-0DC3-4B7F-B2D5-61A28B9437DF}" dt="2021-08-31T11:52:24.952" v="6" actId="14100"/>
          <ac:spMkLst>
            <pc:docMk/>
            <pc:sldMk cId="1039216172" sldId="906"/>
            <ac:spMk id="39" creationId="{00000000-0000-0000-0000-000000000000}"/>
          </ac:spMkLst>
        </pc:spChg>
      </pc:sldChg>
      <pc:sldChg chg="modSp">
        <pc:chgData name="LOUIS Fabien" userId="S::fabien.louis@swisslife.fr::33a47a46-02cb-4887-bba4-c56f00d888d7" providerId="AD" clId="Web-{3AC4D15A-0DC3-4B7F-B2D5-61A28B9437DF}" dt="2021-08-31T12:31:55.559" v="514"/>
        <pc:sldMkLst>
          <pc:docMk/>
          <pc:sldMk cId="220463577" sldId="908"/>
        </pc:sldMkLst>
        <pc:graphicFrameChg chg="mod modGraphic">
          <ac:chgData name="LOUIS Fabien" userId="S::fabien.louis@swisslife.fr::33a47a46-02cb-4887-bba4-c56f00d888d7" providerId="AD" clId="Web-{3AC4D15A-0DC3-4B7F-B2D5-61A28B9437DF}" dt="2021-08-31T12:31:55.559" v="514"/>
          <ac:graphicFrameMkLst>
            <pc:docMk/>
            <pc:sldMk cId="220463577" sldId="908"/>
            <ac:graphicFrameMk id="4" creationId="{00000000-0000-0000-0000-000000000000}"/>
          </ac:graphicFrameMkLst>
        </pc:graphicFrameChg>
      </pc:sldChg>
      <pc:sldChg chg="addSp delSp modSp add ord replId">
        <pc:chgData name="LOUIS Fabien" userId="S::fabien.louis@swisslife.fr::33a47a46-02cb-4887-bba4-c56f00d888d7" providerId="AD" clId="Web-{3AC4D15A-0DC3-4B7F-B2D5-61A28B9437DF}" dt="2021-08-31T12:29:18.680" v="453" actId="14100"/>
        <pc:sldMkLst>
          <pc:docMk/>
          <pc:sldMk cId="436085724" sldId="916"/>
        </pc:sldMkLst>
        <pc:spChg chg="mod">
          <ac:chgData name="LOUIS Fabien" userId="S::fabien.louis@swisslife.fr::33a47a46-02cb-4887-bba4-c56f00d888d7" providerId="AD" clId="Web-{3AC4D15A-0DC3-4B7F-B2D5-61A28B9437DF}" dt="2021-08-31T12:08:22.945" v="210" actId="1076"/>
          <ac:spMkLst>
            <pc:docMk/>
            <pc:sldMk cId="436085724" sldId="916"/>
            <ac:spMk id="2" creationId="{00000000-0000-0000-0000-000000000000}"/>
          </ac:spMkLst>
        </pc:spChg>
        <pc:spChg chg="add del mod">
          <ac:chgData name="LOUIS Fabien" userId="S::fabien.louis@swisslife.fr::33a47a46-02cb-4887-bba4-c56f00d888d7" providerId="AD" clId="Web-{3AC4D15A-0DC3-4B7F-B2D5-61A28B9437DF}" dt="2021-08-31T12:12:50.983" v="243"/>
          <ac:spMkLst>
            <pc:docMk/>
            <pc:sldMk cId="436085724" sldId="916"/>
            <ac:spMk id="3" creationId="{08C65457-A07F-4952-BFE4-B28749BBF27F}"/>
          </ac:spMkLst>
        </pc:spChg>
        <pc:spChg chg="mod">
          <ac:chgData name="LOUIS Fabien" userId="S::fabien.louis@swisslife.fr::33a47a46-02cb-4887-bba4-c56f00d888d7" providerId="AD" clId="Web-{3AC4D15A-0DC3-4B7F-B2D5-61A28B9437DF}" dt="2021-08-31T12:11:56.872" v="225" actId="1076"/>
          <ac:spMkLst>
            <pc:docMk/>
            <pc:sldMk cId="436085724" sldId="916"/>
            <ac:spMk id="11" creationId="{00000000-0000-0000-0000-000000000000}"/>
          </ac:spMkLst>
        </pc:spChg>
        <pc:spChg chg="del">
          <ac:chgData name="LOUIS Fabien" userId="S::fabien.louis@swisslife.fr::33a47a46-02cb-4887-bba4-c56f00d888d7" providerId="AD" clId="Web-{3AC4D15A-0DC3-4B7F-B2D5-61A28B9437DF}" dt="2021-08-31T12:11:42.466" v="222"/>
          <ac:spMkLst>
            <pc:docMk/>
            <pc:sldMk cId="436085724" sldId="916"/>
            <ac:spMk id="12" creationId="{00000000-0000-0000-0000-000000000000}"/>
          </ac:spMkLst>
        </pc:spChg>
        <pc:spChg chg="mod">
          <ac:chgData name="LOUIS Fabien" userId="S::fabien.louis@swisslife.fr::33a47a46-02cb-4887-bba4-c56f00d888d7" providerId="AD" clId="Web-{3AC4D15A-0DC3-4B7F-B2D5-61A28B9437DF}" dt="2021-08-31T12:11:40.497" v="221" actId="20577"/>
          <ac:spMkLst>
            <pc:docMk/>
            <pc:sldMk cId="436085724" sldId="916"/>
            <ac:spMk id="13" creationId="{00000000-0000-0000-0000-000000000000}"/>
          </ac:spMkLst>
        </pc:spChg>
        <pc:spChg chg="mod">
          <ac:chgData name="LOUIS Fabien" userId="S::fabien.louis@swisslife.fr::33a47a46-02cb-4887-bba4-c56f00d888d7" providerId="AD" clId="Web-{3AC4D15A-0DC3-4B7F-B2D5-61A28B9437DF}" dt="2021-08-31T12:00:38.605" v="135" actId="1076"/>
          <ac:spMkLst>
            <pc:docMk/>
            <pc:sldMk cId="436085724" sldId="916"/>
            <ac:spMk id="39" creationId="{00000000-0000-0000-0000-000000000000}"/>
          </ac:spMkLst>
        </pc:spChg>
        <pc:spChg chg="mod">
          <ac:chgData name="LOUIS Fabien" userId="S::fabien.louis@swisslife.fr::33a47a46-02cb-4887-bba4-c56f00d888d7" providerId="AD" clId="Web-{3AC4D15A-0DC3-4B7F-B2D5-61A28B9437DF}" dt="2021-08-31T12:08:22.726" v="205" actId="1076"/>
          <ac:spMkLst>
            <pc:docMk/>
            <pc:sldMk cId="436085724" sldId="916"/>
            <ac:spMk id="40" creationId="{00000000-0000-0000-0000-000000000000}"/>
          </ac:spMkLst>
        </pc:spChg>
        <pc:spChg chg="del mod">
          <ac:chgData name="LOUIS Fabien" userId="S::fabien.louis@swisslife.fr::33a47a46-02cb-4887-bba4-c56f00d888d7" providerId="AD" clId="Web-{3AC4D15A-0DC3-4B7F-B2D5-61A28B9437DF}" dt="2021-08-31T12:01:45.060" v="163"/>
          <ac:spMkLst>
            <pc:docMk/>
            <pc:sldMk cId="436085724" sldId="916"/>
            <ac:spMk id="41" creationId="{00000000-0000-0000-0000-000000000000}"/>
          </ac:spMkLst>
        </pc:spChg>
        <pc:spChg chg="add del mod">
          <ac:chgData name="LOUIS Fabien" userId="S::fabien.louis@swisslife.fr::33a47a46-02cb-4887-bba4-c56f00d888d7" providerId="AD" clId="Web-{3AC4D15A-0DC3-4B7F-B2D5-61A28B9437DF}" dt="2021-08-31T12:03:30.812" v="177" actId="14100"/>
          <ac:spMkLst>
            <pc:docMk/>
            <pc:sldMk cId="436085724" sldId="916"/>
            <ac:spMk id="42" creationId="{00000000-0000-0000-0000-000000000000}"/>
          </ac:spMkLst>
        </pc:spChg>
        <pc:spChg chg="del topLvl">
          <ac:chgData name="LOUIS Fabien" userId="S::fabien.louis@swisslife.fr::33a47a46-02cb-4887-bba4-c56f00d888d7" providerId="AD" clId="Web-{3AC4D15A-0DC3-4B7F-B2D5-61A28B9437DF}" dt="2021-08-31T12:06:50.974" v="201"/>
          <ac:spMkLst>
            <pc:docMk/>
            <pc:sldMk cId="436085724" sldId="916"/>
            <ac:spMk id="47" creationId="{00000000-0000-0000-0000-000000000000}"/>
          </ac:spMkLst>
        </pc:spChg>
        <pc:spChg chg="del mod topLvl">
          <ac:chgData name="LOUIS Fabien" userId="S::fabien.louis@swisslife.fr::33a47a46-02cb-4887-bba4-c56f00d888d7" providerId="AD" clId="Web-{3AC4D15A-0DC3-4B7F-B2D5-61A28B9437DF}" dt="2021-08-31T12:06:49.599" v="200"/>
          <ac:spMkLst>
            <pc:docMk/>
            <pc:sldMk cId="436085724" sldId="916"/>
            <ac:spMk id="48" creationId="{00000000-0000-0000-0000-000000000000}"/>
          </ac:spMkLst>
        </pc:spChg>
        <pc:spChg chg="del mod">
          <ac:chgData name="LOUIS Fabien" userId="S::fabien.louis@swisslife.fr::33a47a46-02cb-4887-bba4-c56f00d888d7" providerId="AD" clId="Web-{3AC4D15A-0DC3-4B7F-B2D5-61A28B9437DF}" dt="2021-08-31T12:06:56.786" v="204"/>
          <ac:spMkLst>
            <pc:docMk/>
            <pc:sldMk cId="436085724" sldId="916"/>
            <ac:spMk id="55" creationId="{00000000-0000-0000-0000-000000000000}"/>
          </ac:spMkLst>
        </pc:spChg>
        <pc:spChg chg="del">
          <ac:chgData name="LOUIS Fabien" userId="S::fabien.louis@swisslife.fr::33a47a46-02cb-4887-bba4-c56f00d888d7" providerId="AD" clId="Web-{3AC4D15A-0DC3-4B7F-B2D5-61A28B9437DF}" dt="2021-08-31T12:12:23.279" v="236"/>
          <ac:spMkLst>
            <pc:docMk/>
            <pc:sldMk cId="436085724" sldId="916"/>
            <ac:spMk id="59" creationId="{00000000-0000-0000-0000-000000000000}"/>
          </ac:spMkLst>
        </pc:spChg>
        <pc:spChg chg="del">
          <ac:chgData name="LOUIS Fabien" userId="S::fabien.louis@swisslife.fr::33a47a46-02cb-4887-bba4-c56f00d888d7" providerId="AD" clId="Web-{3AC4D15A-0DC3-4B7F-B2D5-61A28B9437DF}" dt="2021-08-31T12:11:43.903" v="223"/>
          <ac:spMkLst>
            <pc:docMk/>
            <pc:sldMk cId="436085724" sldId="916"/>
            <ac:spMk id="60" creationId="{00000000-0000-0000-0000-000000000000}"/>
          </ac:spMkLst>
        </pc:spChg>
        <pc:spChg chg="del">
          <ac:chgData name="LOUIS Fabien" userId="S::fabien.louis@swisslife.fr::33a47a46-02cb-4887-bba4-c56f00d888d7" providerId="AD" clId="Web-{3AC4D15A-0DC3-4B7F-B2D5-61A28B9437DF}" dt="2021-08-31T12:12:23.264" v="235"/>
          <ac:spMkLst>
            <pc:docMk/>
            <pc:sldMk cId="436085724" sldId="916"/>
            <ac:spMk id="61" creationId="{00000000-0000-0000-0000-000000000000}"/>
          </ac:spMkLst>
        </pc:spChg>
        <pc:spChg chg="del">
          <ac:chgData name="LOUIS Fabien" userId="S::fabien.louis@swisslife.fr::33a47a46-02cb-4887-bba4-c56f00d888d7" providerId="AD" clId="Web-{3AC4D15A-0DC3-4B7F-B2D5-61A28B9437DF}" dt="2021-08-31T12:12:23.264" v="234"/>
          <ac:spMkLst>
            <pc:docMk/>
            <pc:sldMk cId="436085724" sldId="916"/>
            <ac:spMk id="62" creationId="{00000000-0000-0000-0000-000000000000}"/>
          </ac:spMkLst>
        </pc:spChg>
        <pc:spChg chg="del">
          <ac:chgData name="LOUIS Fabien" userId="S::fabien.louis@swisslife.fr::33a47a46-02cb-4887-bba4-c56f00d888d7" providerId="AD" clId="Web-{3AC4D15A-0DC3-4B7F-B2D5-61A28B9437DF}" dt="2021-08-31T12:12:23.264" v="233"/>
          <ac:spMkLst>
            <pc:docMk/>
            <pc:sldMk cId="436085724" sldId="916"/>
            <ac:spMk id="63" creationId="{00000000-0000-0000-0000-000000000000}"/>
          </ac:spMkLst>
        </pc:spChg>
        <pc:spChg chg="del">
          <ac:chgData name="LOUIS Fabien" userId="S::fabien.louis@swisslife.fr::33a47a46-02cb-4887-bba4-c56f00d888d7" providerId="AD" clId="Web-{3AC4D15A-0DC3-4B7F-B2D5-61A28B9437DF}" dt="2021-08-31T12:12:23.264" v="232"/>
          <ac:spMkLst>
            <pc:docMk/>
            <pc:sldMk cId="436085724" sldId="916"/>
            <ac:spMk id="64" creationId="{00000000-0000-0000-0000-000000000000}"/>
          </ac:spMkLst>
        </pc:spChg>
        <pc:spChg chg="del">
          <ac:chgData name="LOUIS Fabien" userId="S::fabien.louis@swisslife.fr::33a47a46-02cb-4887-bba4-c56f00d888d7" providerId="AD" clId="Web-{3AC4D15A-0DC3-4B7F-B2D5-61A28B9437DF}" dt="2021-08-31T12:12:23.264" v="231"/>
          <ac:spMkLst>
            <pc:docMk/>
            <pc:sldMk cId="436085724" sldId="916"/>
            <ac:spMk id="71" creationId="{00000000-0000-0000-0000-000000000000}"/>
          </ac:spMkLst>
        </pc:spChg>
        <pc:spChg chg="mod">
          <ac:chgData name="LOUIS Fabien" userId="S::fabien.louis@swisslife.fr::33a47a46-02cb-4887-bba4-c56f00d888d7" providerId="AD" clId="Web-{3AC4D15A-0DC3-4B7F-B2D5-61A28B9437DF}" dt="2021-08-31T12:05:58.347" v="193" actId="1076"/>
          <ac:spMkLst>
            <pc:docMk/>
            <pc:sldMk cId="436085724" sldId="916"/>
            <ac:spMk id="79" creationId="{00000000-0000-0000-0000-000000000000}"/>
          </ac:spMkLst>
        </pc:spChg>
        <pc:spChg chg="del">
          <ac:chgData name="LOUIS Fabien" userId="S::fabien.louis@swisslife.fr::33a47a46-02cb-4887-bba4-c56f00d888d7" providerId="AD" clId="Web-{3AC4D15A-0DC3-4B7F-B2D5-61A28B9437DF}" dt="2021-08-31T12:12:23.279" v="238"/>
          <ac:spMkLst>
            <pc:docMk/>
            <pc:sldMk cId="436085724" sldId="916"/>
            <ac:spMk id="80" creationId="{00000000-0000-0000-0000-000000000000}"/>
          </ac:spMkLst>
        </pc:spChg>
        <pc:spChg chg="del">
          <ac:chgData name="LOUIS Fabien" userId="S::fabien.louis@swisslife.fr::33a47a46-02cb-4887-bba4-c56f00d888d7" providerId="AD" clId="Web-{3AC4D15A-0DC3-4B7F-B2D5-61A28B9437DF}" dt="2021-08-31T12:05:36.691" v="189"/>
          <ac:spMkLst>
            <pc:docMk/>
            <pc:sldMk cId="436085724" sldId="916"/>
            <ac:spMk id="81" creationId="{00000000-0000-0000-0000-000000000000}"/>
          </ac:spMkLst>
        </pc:spChg>
        <pc:spChg chg="del">
          <ac:chgData name="LOUIS Fabien" userId="S::fabien.louis@swisslife.fr::33a47a46-02cb-4887-bba4-c56f00d888d7" providerId="AD" clId="Web-{3AC4D15A-0DC3-4B7F-B2D5-61A28B9437DF}" dt="2021-08-31T12:12:23.279" v="237"/>
          <ac:spMkLst>
            <pc:docMk/>
            <pc:sldMk cId="436085724" sldId="916"/>
            <ac:spMk id="82" creationId="{00000000-0000-0000-0000-000000000000}"/>
          </ac:spMkLst>
        </pc:spChg>
        <pc:spChg chg="del">
          <ac:chgData name="LOUIS Fabien" userId="S::fabien.louis@swisslife.fr::33a47a46-02cb-4887-bba4-c56f00d888d7" providerId="AD" clId="Web-{3AC4D15A-0DC3-4B7F-B2D5-61A28B9437DF}" dt="2021-08-31T12:05:39.550" v="191"/>
          <ac:spMkLst>
            <pc:docMk/>
            <pc:sldMk cId="436085724" sldId="916"/>
            <ac:spMk id="83" creationId="{00000000-0000-0000-0000-000000000000}"/>
          </ac:spMkLst>
        </pc:spChg>
        <pc:spChg chg="del">
          <ac:chgData name="LOUIS Fabien" userId="S::fabien.louis@swisslife.fr::33a47a46-02cb-4887-bba4-c56f00d888d7" providerId="AD" clId="Web-{3AC4D15A-0DC3-4B7F-B2D5-61A28B9437DF}" dt="2021-08-31T12:12:23.264" v="230"/>
          <ac:spMkLst>
            <pc:docMk/>
            <pc:sldMk cId="436085724" sldId="916"/>
            <ac:spMk id="89" creationId="{00000000-0000-0000-0000-000000000000}"/>
          </ac:spMkLst>
        </pc:spChg>
        <pc:spChg chg="del">
          <ac:chgData name="LOUIS Fabien" userId="S::fabien.louis@swisslife.fr::33a47a46-02cb-4887-bba4-c56f00d888d7" providerId="AD" clId="Web-{3AC4D15A-0DC3-4B7F-B2D5-61A28B9437DF}" dt="2021-08-31T12:01:34.231" v="160"/>
          <ac:spMkLst>
            <pc:docMk/>
            <pc:sldMk cId="436085724" sldId="916"/>
            <ac:spMk id="91" creationId="{00000000-0000-0000-0000-000000000000}"/>
          </ac:spMkLst>
        </pc:spChg>
        <pc:spChg chg="del">
          <ac:chgData name="LOUIS Fabien" userId="S::fabien.louis@swisslife.fr::33a47a46-02cb-4887-bba4-c56f00d888d7" providerId="AD" clId="Web-{3AC4D15A-0DC3-4B7F-B2D5-61A28B9437DF}" dt="2021-08-31T11:59:57.401" v="107"/>
          <ac:spMkLst>
            <pc:docMk/>
            <pc:sldMk cId="436085724" sldId="916"/>
            <ac:spMk id="92" creationId="{00000000-0000-0000-0000-000000000000}"/>
          </ac:spMkLst>
        </pc:spChg>
        <pc:spChg chg="del">
          <ac:chgData name="LOUIS Fabien" userId="S::fabien.louis@swisslife.fr::33a47a46-02cb-4887-bba4-c56f00d888d7" providerId="AD" clId="Web-{3AC4D15A-0DC3-4B7F-B2D5-61A28B9437DF}" dt="2021-08-31T12:00:00.557" v="108"/>
          <ac:spMkLst>
            <pc:docMk/>
            <pc:sldMk cId="436085724" sldId="916"/>
            <ac:spMk id="96" creationId="{00000000-0000-0000-0000-000000000000}"/>
          </ac:spMkLst>
        </pc:spChg>
        <pc:spChg chg="mod">
          <ac:chgData name="LOUIS Fabien" userId="S::fabien.louis@swisslife.fr::33a47a46-02cb-4887-bba4-c56f00d888d7" providerId="AD" clId="Web-{3AC4D15A-0DC3-4B7F-B2D5-61A28B9437DF}" dt="2021-08-31T12:03:27.344" v="176" actId="14100"/>
          <ac:spMkLst>
            <pc:docMk/>
            <pc:sldMk cId="436085724" sldId="916"/>
            <ac:spMk id="99" creationId="{00000000-0000-0000-0000-000000000000}"/>
          </ac:spMkLst>
        </pc:spChg>
        <pc:spChg chg="del">
          <ac:chgData name="LOUIS Fabien" userId="S::fabien.louis@swisslife.fr::33a47a46-02cb-4887-bba4-c56f00d888d7" providerId="AD" clId="Web-{3AC4D15A-0DC3-4B7F-B2D5-61A28B9437DF}" dt="2021-08-31T12:05:38.222" v="190"/>
          <ac:spMkLst>
            <pc:docMk/>
            <pc:sldMk cId="436085724" sldId="916"/>
            <ac:spMk id="100" creationId="{00000000-0000-0000-0000-000000000000}"/>
          </ac:spMkLst>
        </pc:spChg>
        <pc:spChg chg="mod">
          <ac:chgData name="LOUIS Fabien" userId="S::fabien.louis@swisslife.fr::33a47a46-02cb-4887-bba4-c56f00d888d7" providerId="AD" clId="Web-{3AC4D15A-0DC3-4B7F-B2D5-61A28B9437DF}" dt="2021-08-31T12:00:38.871" v="141" actId="1076"/>
          <ac:spMkLst>
            <pc:docMk/>
            <pc:sldMk cId="436085724" sldId="916"/>
            <ac:spMk id="101" creationId="{00000000-0000-0000-0000-000000000000}"/>
          </ac:spMkLst>
        </pc:spChg>
        <pc:spChg chg="del">
          <ac:chgData name="LOUIS Fabien" userId="S::fabien.louis@swisslife.fr::33a47a46-02cb-4887-bba4-c56f00d888d7" providerId="AD" clId="Web-{3AC4D15A-0DC3-4B7F-B2D5-61A28B9437DF}" dt="2021-08-31T12:12:23.264" v="229"/>
          <ac:spMkLst>
            <pc:docMk/>
            <pc:sldMk cId="436085724" sldId="916"/>
            <ac:spMk id="103" creationId="{00000000-0000-0000-0000-000000000000}"/>
          </ac:spMkLst>
        </pc:spChg>
        <pc:spChg chg="del mod">
          <ac:chgData name="LOUIS Fabien" userId="S::fabien.louis@swisslife.fr::33a47a46-02cb-4887-bba4-c56f00d888d7" providerId="AD" clId="Web-{3AC4D15A-0DC3-4B7F-B2D5-61A28B9437DF}" dt="2021-08-31T12:06:31.911" v="195"/>
          <ac:spMkLst>
            <pc:docMk/>
            <pc:sldMk cId="436085724" sldId="916"/>
            <ac:spMk id="111" creationId="{00000000-0000-0000-0000-000000000000}"/>
          </ac:spMkLst>
        </pc:spChg>
        <pc:spChg chg="del">
          <ac:chgData name="LOUIS Fabien" userId="S::fabien.louis@swisslife.fr::33a47a46-02cb-4887-bba4-c56f00d888d7" providerId="AD" clId="Web-{3AC4D15A-0DC3-4B7F-B2D5-61A28B9437DF}" dt="2021-08-31T12:12:23.264" v="227"/>
          <ac:spMkLst>
            <pc:docMk/>
            <pc:sldMk cId="436085724" sldId="916"/>
            <ac:spMk id="112" creationId="{00000000-0000-0000-0000-000000000000}"/>
          </ac:spMkLst>
        </pc:spChg>
        <pc:spChg chg="del mod">
          <ac:chgData name="LOUIS Fabien" userId="S::fabien.louis@swisslife.fr::33a47a46-02cb-4887-bba4-c56f00d888d7" providerId="AD" clId="Web-{3AC4D15A-0DC3-4B7F-B2D5-61A28B9437DF}" dt="2021-08-31T12:06:43.692" v="196"/>
          <ac:spMkLst>
            <pc:docMk/>
            <pc:sldMk cId="436085724" sldId="916"/>
            <ac:spMk id="113" creationId="{00000000-0000-0000-0000-000000000000}"/>
          </ac:spMkLst>
        </pc:spChg>
        <pc:spChg chg="del mod">
          <ac:chgData name="LOUIS Fabien" userId="S::fabien.louis@swisslife.fr::33a47a46-02cb-4887-bba4-c56f00d888d7" providerId="AD" clId="Web-{3AC4D15A-0DC3-4B7F-B2D5-61A28B9437DF}" dt="2021-08-31T12:06:52.271" v="202"/>
          <ac:spMkLst>
            <pc:docMk/>
            <pc:sldMk cId="436085724" sldId="916"/>
            <ac:spMk id="118" creationId="{00000000-0000-0000-0000-000000000000}"/>
          </ac:spMkLst>
        </pc:spChg>
        <pc:spChg chg="mod">
          <ac:chgData name="LOUIS Fabien" userId="S::fabien.louis@swisslife.fr::33a47a46-02cb-4887-bba4-c56f00d888d7" providerId="AD" clId="Web-{3AC4D15A-0DC3-4B7F-B2D5-61A28B9437DF}" dt="2021-08-31T12:08:22.915" v="209" actId="1076"/>
          <ac:spMkLst>
            <pc:docMk/>
            <pc:sldMk cId="436085724" sldId="916"/>
            <ac:spMk id="126" creationId="{00000000-0000-0000-0000-000000000000}"/>
          </ac:spMkLst>
        </pc:spChg>
        <pc:spChg chg="mod">
          <ac:chgData name="LOUIS Fabien" userId="S::fabien.louis@swisslife.fr::33a47a46-02cb-4887-bba4-c56f00d888d7" providerId="AD" clId="Web-{3AC4D15A-0DC3-4B7F-B2D5-61A28B9437DF}" dt="2021-08-31T12:00:39.167" v="148" actId="1076"/>
          <ac:spMkLst>
            <pc:docMk/>
            <pc:sldMk cId="436085724" sldId="916"/>
            <ac:spMk id="129" creationId="{00000000-0000-0000-0000-000000000000}"/>
          </ac:spMkLst>
        </pc:spChg>
        <pc:spChg chg="mod">
          <ac:chgData name="LOUIS Fabien" userId="S::fabien.louis@swisslife.fr::33a47a46-02cb-4887-bba4-c56f00d888d7" providerId="AD" clId="Web-{3AC4D15A-0DC3-4B7F-B2D5-61A28B9437DF}" dt="2021-08-31T12:08:25.648" v="211" actId="1076"/>
          <ac:spMkLst>
            <pc:docMk/>
            <pc:sldMk cId="436085724" sldId="916"/>
            <ac:spMk id="130" creationId="{00000000-0000-0000-0000-000000000000}"/>
          </ac:spMkLst>
        </pc:spChg>
        <pc:spChg chg="mod">
          <ac:chgData name="LOUIS Fabien" userId="S::fabien.louis@swisslife.fr::33a47a46-02cb-4887-bba4-c56f00d888d7" providerId="AD" clId="Web-{3AC4D15A-0DC3-4B7F-B2D5-61A28B9437DF}" dt="2021-08-31T12:00:39.199" v="149" actId="1076"/>
          <ac:spMkLst>
            <pc:docMk/>
            <pc:sldMk cId="436085724" sldId="916"/>
            <ac:spMk id="131" creationId="{00000000-0000-0000-0000-000000000000}"/>
          </ac:spMkLst>
        </pc:spChg>
        <pc:spChg chg="mod">
          <ac:chgData name="LOUIS Fabien" userId="S::fabien.louis@swisslife.fr::33a47a46-02cb-4887-bba4-c56f00d888d7" providerId="AD" clId="Web-{3AC4D15A-0DC3-4B7F-B2D5-61A28B9437DF}" dt="2021-08-31T12:08:22.826" v="207" actId="1076"/>
          <ac:spMkLst>
            <pc:docMk/>
            <pc:sldMk cId="436085724" sldId="916"/>
            <ac:spMk id="132" creationId="{00000000-0000-0000-0000-000000000000}"/>
          </ac:spMkLst>
        </pc:spChg>
        <pc:spChg chg="mod">
          <ac:chgData name="LOUIS Fabien" userId="S::fabien.louis@swisslife.fr::33a47a46-02cb-4887-bba4-c56f00d888d7" providerId="AD" clId="Web-{3AC4D15A-0DC3-4B7F-B2D5-61A28B9437DF}" dt="2021-08-31T12:08:22.867" v="208" actId="1076"/>
          <ac:spMkLst>
            <pc:docMk/>
            <pc:sldMk cId="436085724" sldId="916"/>
            <ac:spMk id="133" creationId="{00000000-0000-0000-0000-000000000000}"/>
          </ac:spMkLst>
        </pc:spChg>
        <pc:spChg chg="del mod">
          <ac:chgData name="LOUIS Fabien" userId="S::fabien.louis@swisslife.fr::33a47a46-02cb-4887-bba4-c56f00d888d7" providerId="AD" clId="Web-{3AC4D15A-0DC3-4B7F-B2D5-61A28B9437DF}" dt="2021-08-31T12:06:45.052" v="197"/>
          <ac:spMkLst>
            <pc:docMk/>
            <pc:sldMk cId="436085724" sldId="916"/>
            <ac:spMk id="134" creationId="{00000000-0000-0000-0000-000000000000}"/>
          </ac:spMkLst>
        </pc:spChg>
        <pc:spChg chg="del mod">
          <ac:chgData name="LOUIS Fabien" userId="S::fabien.louis@swisslife.fr::33a47a46-02cb-4887-bba4-c56f00d888d7" providerId="AD" clId="Web-{3AC4D15A-0DC3-4B7F-B2D5-61A28B9437DF}" dt="2021-08-31T12:06:53.099" v="203"/>
          <ac:spMkLst>
            <pc:docMk/>
            <pc:sldMk cId="436085724" sldId="916"/>
            <ac:spMk id="135" creationId="{00000000-0000-0000-0000-000000000000}"/>
          </ac:spMkLst>
        </pc:spChg>
        <pc:spChg chg="mod">
          <ac:chgData name="LOUIS Fabien" userId="S::fabien.louis@swisslife.fr::33a47a46-02cb-4887-bba4-c56f00d888d7" providerId="AD" clId="Web-{3AC4D15A-0DC3-4B7F-B2D5-61A28B9437DF}" dt="2021-08-31T12:29:18.680" v="453" actId="14100"/>
          <ac:spMkLst>
            <pc:docMk/>
            <pc:sldMk cId="436085724" sldId="916"/>
            <ac:spMk id="136" creationId="{00000000-0000-0000-0000-000000000000}"/>
          </ac:spMkLst>
        </pc:spChg>
        <pc:spChg chg="mod">
          <ac:chgData name="LOUIS Fabien" userId="S::fabien.louis@swisslife.fr::33a47a46-02cb-4887-bba4-c56f00d888d7" providerId="AD" clId="Web-{3AC4D15A-0DC3-4B7F-B2D5-61A28B9437DF}" dt="2021-08-31T11:59:48.479" v="105" actId="20577"/>
          <ac:spMkLst>
            <pc:docMk/>
            <pc:sldMk cId="436085724" sldId="916"/>
            <ac:spMk id="137" creationId="{65B876E8-D866-44D3-ABEA-DF15A171D3D1}"/>
          </ac:spMkLst>
        </pc:spChg>
        <pc:spChg chg="del">
          <ac:chgData name="LOUIS Fabien" userId="S::fabien.louis@swisslife.fr::33a47a46-02cb-4887-bba4-c56f00d888d7" providerId="AD" clId="Web-{3AC4D15A-0DC3-4B7F-B2D5-61A28B9437DF}" dt="2021-08-31T11:59:57.401" v="106"/>
          <ac:spMkLst>
            <pc:docMk/>
            <pc:sldMk cId="436085724" sldId="916"/>
            <ac:spMk id="138" creationId="{00000000-0000-0000-0000-000000000000}"/>
          </ac:spMkLst>
        </pc:spChg>
        <pc:spChg chg="add mod">
          <ac:chgData name="LOUIS Fabien" userId="S::fabien.louis@swisslife.fr::33a47a46-02cb-4887-bba4-c56f00d888d7" providerId="AD" clId="Web-{3AC4D15A-0DC3-4B7F-B2D5-61A28B9437DF}" dt="2021-08-31T12:15:06.955" v="262" actId="14100"/>
          <ac:spMkLst>
            <pc:docMk/>
            <pc:sldMk cId="436085724" sldId="916"/>
            <ac:spMk id="139" creationId="{A420AC70-8ABB-43F8-A110-F617DCFC66E2}"/>
          </ac:spMkLst>
        </pc:spChg>
        <pc:spChg chg="add mod">
          <ac:chgData name="LOUIS Fabien" userId="S::fabien.louis@swisslife.fr::33a47a46-02cb-4887-bba4-c56f00d888d7" providerId="AD" clId="Web-{3AC4D15A-0DC3-4B7F-B2D5-61A28B9437DF}" dt="2021-08-31T12:15:15.909" v="265" actId="1076"/>
          <ac:spMkLst>
            <pc:docMk/>
            <pc:sldMk cId="436085724" sldId="916"/>
            <ac:spMk id="140" creationId="{8EC39632-D6CB-46AE-B0E9-4B18FB81CACF}"/>
          </ac:spMkLst>
        </pc:spChg>
        <pc:spChg chg="del">
          <ac:chgData name="LOUIS Fabien" userId="S::fabien.louis@swisslife.fr::33a47a46-02cb-4887-bba4-c56f00d888d7" providerId="AD" clId="Web-{3AC4D15A-0DC3-4B7F-B2D5-61A28B9437DF}" dt="2021-08-31T12:12:24.779" v="239"/>
          <ac:spMkLst>
            <pc:docMk/>
            <pc:sldMk cId="436085724" sldId="916"/>
            <ac:spMk id="142" creationId="{00000000-0000-0000-0000-000000000000}"/>
          </ac:spMkLst>
        </pc:spChg>
        <pc:spChg chg="del">
          <ac:chgData name="LOUIS Fabien" userId="S::fabien.louis@swisslife.fr::33a47a46-02cb-4887-bba4-c56f00d888d7" providerId="AD" clId="Web-{3AC4D15A-0DC3-4B7F-B2D5-61A28B9437DF}" dt="2021-08-31T12:12:23.248" v="226"/>
          <ac:spMkLst>
            <pc:docMk/>
            <pc:sldMk cId="436085724" sldId="916"/>
            <ac:spMk id="143" creationId="{00000000-0000-0000-0000-000000000000}"/>
          </ac:spMkLst>
        </pc:spChg>
        <pc:spChg chg="add mod">
          <ac:chgData name="LOUIS Fabien" userId="S::fabien.louis@swisslife.fr::33a47a46-02cb-4887-bba4-c56f00d888d7" providerId="AD" clId="Web-{3AC4D15A-0DC3-4B7F-B2D5-61A28B9437DF}" dt="2021-08-31T12:16:09.535" v="270" actId="1076"/>
          <ac:spMkLst>
            <pc:docMk/>
            <pc:sldMk cId="436085724" sldId="916"/>
            <ac:spMk id="144" creationId="{49DEE271-4C88-4F14-B800-E1013F7FD7F4}"/>
          </ac:spMkLst>
        </pc:spChg>
        <pc:grpChg chg="mod">
          <ac:chgData name="LOUIS Fabien" userId="S::fabien.louis@swisslife.fr::33a47a46-02cb-4887-bba4-c56f00d888d7" providerId="AD" clId="Web-{3AC4D15A-0DC3-4B7F-B2D5-61A28B9437DF}" dt="2021-08-31T12:00:38.839" v="140" actId="1076"/>
          <ac:grpSpMkLst>
            <pc:docMk/>
            <pc:sldMk cId="436085724" sldId="916"/>
            <ac:grpSpMk id="7" creationId="{00000000-0000-0000-0000-000000000000}"/>
          </ac:grpSpMkLst>
        </pc:grpChg>
        <pc:grpChg chg="mod">
          <ac:chgData name="LOUIS Fabien" userId="S::fabien.louis@swisslife.fr::33a47a46-02cb-4887-bba4-c56f00d888d7" providerId="AD" clId="Web-{3AC4D15A-0DC3-4B7F-B2D5-61A28B9437DF}" dt="2021-08-31T12:00:38.792" v="139" actId="1076"/>
          <ac:grpSpMkLst>
            <pc:docMk/>
            <pc:sldMk cId="436085724" sldId="916"/>
            <ac:grpSpMk id="8" creationId="{00000000-0000-0000-0000-000000000000}"/>
          </ac:grpSpMkLst>
        </pc:grpChg>
        <pc:grpChg chg="del mod">
          <ac:chgData name="LOUIS Fabien" userId="S::fabien.louis@swisslife.fr::33a47a46-02cb-4887-bba4-c56f00d888d7" providerId="AD" clId="Web-{3AC4D15A-0DC3-4B7F-B2D5-61A28B9437DF}" dt="2021-08-31T12:06:49.599" v="200"/>
          <ac:grpSpMkLst>
            <pc:docMk/>
            <pc:sldMk cId="436085724" sldId="916"/>
            <ac:grpSpMk id="14" creationId="{00000000-0000-0000-0000-000000000000}"/>
          </ac:grpSpMkLst>
        </pc:grpChg>
        <pc:grpChg chg="mod">
          <ac:chgData name="LOUIS Fabien" userId="S::fabien.louis@swisslife.fr::33a47a46-02cb-4887-bba4-c56f00d888d7" providerId="AD" clId="Web-{3AC4D15A-0DC3-4B7F-B2D5-61A28B9437DF}" dt="2021-08-31T12:13:28.906" v="250" actId="1076"/>
          <ac:grpSpMkLst>
            <pc:docMk/>
            <pc:sldMk cId="436085724" sldId="916"/>
            <ac:grpSpMk id="29" creationId="{00000000-0000-0000-0000-000000000000}"/>
          </ac:grpSpMkLst>
        </pc:grpChg>
        <pc:grpChg chg="mod">
          <ac:chgData name="LOUIS Fabien" userId="S::fabien.louis@swisslife.fr::33a47a46-02cb-4887-bba4-c56f00d888d7" providerId="AD" clId="Web-{3AC4D15A-0DC3-4B7F-B2D5-61A28B9437DF}" dt="2021-08-31T12:00:48.777" v="157" actId="14100"/>
          <ac:grpSpMkLst>
            <pc:docMk/>
            <pc:sldMk cId="436085724" sldId="916"/>
            <ac:grpSpMk id="52" creationId="{00000000-0000-0000-0000-000000000000}"/>
          </ac:grpSpMkLst>
        </pc:grpChg>
        <pc:grpChg chg="mod">
          <ac:chgData name="LOUIS Fabien" userId="S::fabien.louis@swisslife.fr::33a47a46-02cb-4887-bba4-c56f00d888d7" providerId="AD" clId="Web-{3AC4D15A-0DC3-4B7F-B2D5-61A28B9437DF}" dt="2021-08-31T12:01:00.777" v="158" actId="14100"/>
          <ac:grpSpMkLst>
            <pc:docMk/>
            <pc:sldMk cId="436085724" sldId="916"/>
            <ac:grpSpMk id="84" creationId="{00000000-0000-0000-0000-000000000000}"/>
          </ac:grpSpMkLst>
        </pc:grpChg>
        <pc:grpChg chg="del">
          <ac:chgData name="LOUIS Fabien" userId="S::fabien.louis@swisslife.fr::33a47a46-02cb-4887-bba4-c56f00d888d7" providerId="AD" clId="Web-{3AC4D15A-0DC3-4B7F-B2D5-61A28B9437DF}" dt="2021-08-31T12:00:03.354" v="109"/>
          <ac:grpSpMkLst>
            <pc:docMk/>
            <pc:sldMk cId="436085724" sldId="916"/>
            <ac:grpSpMk id="93" creationId="{00000000-0000-0000-0000-000000000000}"/>
          </ac:grpSpMkLst>
        </pc:grpChg>
        <pc:grpChg chg="mod">
          <ac:chgData name="LOUIS Fabien" userId="S::fabien.louis@swisslife.fr::33a47a46-02cb-4887-bba4-c56f00d888d7" providerId="AD" clId="Web-{3AC4D15A-0DC3-4B7F-B2D5-61A28B9437DF}" dt="2021-08-31T12:00:22.495" v="112" actId="14100"/>
          <ac:grpSpMkLst>
            <pc:docMk/>
            <pc:sldMk cId="436085724" sldId="916"/>
            <ac:grpSpMk id="94" creationId="{00000000-0000-0000-0000-000000000000}"/>
          </ac:grpSpMkLst>
        </pc:grpChg>
        <pc:grpChg chg="mod">
          <ac:chgData name="LOUIS Fabien" userId="S::fabien.louis@swisslife.fr::33a47a46-02cb-4887-bba4-c56f00d888d7" providerId="AD" clId="Web-{3AC4D15A-0DC3-4B7F-B2D5-61A28B9437DF}" dt="2021-08-31T12:00:39.042" v="145" actId="1076"/>
          <ac:grpSpMkLst>
            <pc:docMk/>
            <pc:sldMk cId="436085724" sldId="916"/>
            <ac:grpSpMk id="95" creationId="{00000000-0000-0000-0000-000000000000}"/>
          </ac:grpSpMkLst>
        </pc:grpChg>
        <pc:grpChg chg="mod">
          <ac:chgData name="LOUIS Fabien" userId="S::fabien.louis@swisslife.fr::33a47a46-02cb-4887-bba4-c56f00d888d7" providerId="AD" clId="Web-{3AC4D15A-0DC3-4B7F-B2D5-61A28B9437DF}" dt="2021-08-31T12:08:22.789" v="206" actId="1076"/>
          <ac:grpSpMkLst>
            <pc:docMk/>
            <pc:sldMk cId="436085724" sldId="916"/>
            <ac:grpSpMk id="121" creationId="{00000000-0000-0000-0000-000000000000}"/>
          </ac:grpSpMkLst>
        </pc:grpChg>
        <pc:grpChg chg="del mod">
          <ac:chgData name="LOUIS Fabien" userId="S::fabien.louis@swisslife.fr::33a47a46-02cb-4887-bba4-c56f00d888d7" providerId="AD" clId="Web-{3AC4D15A-0DC3-4B7F-B2D5-61A28B9437DF}" dt="2021-08-31T12:08:32.054" v="212"/>
          <ac:grpSpMkLst>
            <pc:docMk/>
            <pc:sldMk cId="436085724" sldId="916"/>
            <ac:grpSpMk id="125" creationId="{00000000-0000-0000-0000-000000000000}"/>
          </ac:grpSpMkLst>
        </pc:grpChg>
        <pc:cxnChg chg="del mod">
          <ac:chgData name="LOUIS Fabien" userId="S::fabien.louis@swisslife.fr::33a47a46-02cb-4887-bba4-c56f00d888d7" providerId="AD" clId="Web-{3AC4D15A-0DC3-4B7F-B2D5-61A28B9437DF}" dt="2021-08-31T12:12:23.264" v="228"/>
          <ac:cxnSpMkLst>
            <pc:docMk/>
            <pc:sldMk cId="436085724" sldId="916"/>
            <ac:cxnSpMk id="31" creationId="{00000000-0000-0000-0000-000000000000}"/>
          </ac:cxnSpMkLst>
        </pc:cxnChg>
      </pc:sldChg>
      <pc:sldChg chg="addSp delSp modSp new del">
        <pc:chgData name="LOUIS Fabien" userId="S::fabien.louis@swisslife.fr::33a47a46-02cb-4887-bba4-c56f00d888d7" providerId="AD" clId="Web-{3AC4D15A-0DC3-4B7F-B2D5-61A28B9437DF}" dt="2021-08-31T11:59:13.040" v="93"/>
        <pc:sldMkLst>
          <pc:docMk/>
          <pc:sldMk cId="2837012441" sldId="916"/>
        </pc:sldMkLst>
        <pc:spChg chg="del">
          <ac:chgData name="LOUIS Fabien" userId="S::fabien.louis@swisslife.fr::33a47a46-02cb-4887-bba4-c56f00d888d7" providerId="AD" clId="Web-{3AC4D15A-0DC3-4B7F-B2D5-61A28B9437DF}" dt="2021-08-31T11:56:03.942" v="85"/>
          <ac:spMkLst>
            <pc:docMk/>
            <pc:sldMk cId="2837012441" sldId="916"/>
            <ac:spMk id="2" creationId="{025B14CD-DB5B-427D-9DCF-169E608E2D3F}"/>
          </ac:spMkLst>
        </pc:spChg>
        <pc:spChg chg="add del">
          <ac:chgData name="LOUIS Fabien" userId="S::fabien.louis@swisslife.fr::33a47a46-02cb-4887-bba4-c56f00d888d7" providerId="AD" clId="Web-{3AC4D15A-0DC3-4B7F-B2D5-61A28B9437DF}" dt="2021-08-31T11:54:44.705" v="11"/>
          <ac:spMkLst>
            <pc:docMk/>
            <pc:sldMk cId="2837012441" sldId="916"/>
            <ac:spMk id="3" creationId="{FBDA076A-8C6B-4EFA-97FD-458725965FF7}"/>
          </ac:spMkLst>
        </pc:spChg>
        <pc:spChg chg="add del mod">
          <ac:chgData name="LOUIS Fabien" userId="S::fabien.louis@swisslife.fr::33a47a46-02cb-4887-bba4-c56f00d888d7" providerId="AD" clId="Web-{3AC4D15A-0DC3-4B7F-B2D5-61A28B9437DF}" dt="2021-08-31T11:58:57.962" v="91"/>
          <ac:spMkLst>
            <pc:docMk/>
            <pc:sldMk cId="2837012441" sldId="916"/>
            <ac:spMk id="8" creationId="{668866CE-A3A7-46FE-B707-9AA007847C31}"/>
          </ac:spMkLst>
        </pc:spChg>
        <pc:spChg chg="add">
          <ac:chgData name="LOUIS Fabien" userId="S::fabien.louis@swisslife.fr::33a47a46-02cb-4887-bba4-c56f00d888d7" providerId="AD" clId="Web-{3AC4D15A-0DC3-4B7F-B2D5-61A28B9437DF}" dt="2021-08-31T11:55:38.472" v="17"/>
          <ac:spMkLst>
            <pc:docMk/>
            <pc:sldMk cId="2837012441" sldId="916"/>
            <ac:spMk id="26" creationId="{059CA427-B517-49EC-854E-08AC5EC01B70}"/>
          </ac:spMkLst>
        </pc:spChg>
        <pc:spChg chg="add">
          <ac:chgData name="LOUIS Fabien" userId="S::fabien.louis@swisslife.fr::33a47a46-02cb-4887-bba4-c56f00d888d7" providerId="AD" clId="Web-{3AC4D15A-0DC3-4B7F-B2D5-61A28B9437DF}" dt="2021-08-31T11:55:38.488" v="18"/>
          <ac:spMkLst>
            <pc:docMk/>
            <pc:sldMk cId="2837012441" sldId="916"/>
            <ac:spMk id="28" creationId="{65BF6E8E-2C23-458D-A61F-3EC1758FAFE0}"/>
          </ac:spMkLst>
        </pc:spChg>
        <pc:spChg chg="add">
          <ac:chgData name="LOUIS Fabien" userId="S::fabien.louis@swisslife.fr::33a47a46-02cb-4887-bba4-c56f00d888d7" providerId="AD" clId="Web-{3AC4D15A-0DC3-4B7F-B2D5-61A28B9437DF}" dt="2021-08-31T11:55:38.504" v="19"/>
          <ac:spMkLst>
            <pc:docMk/>
            <pc:sldMk cId="2837012441" sldId="916"/>
            <ac:spMk id="30" creationId="{7D5B7466-7455-4FB2-99D2-59F15AD85716}"/>
          </ac:spMkLst>
        </pc:spChg>
        <pc:spChg chg="add">
          <ac:chgData name="LOUIS Fabien" userId="S::fabien.louis@swisslife.fr::33a47a46-02cb-4887-bba4-c56f00d888d7" providerId="AD" clId="Web-{3AC4D15A-0DC3-4B7F-B2D5-61A28B9437DF}" dt="2021-08-31T11:55:38.519" v="20"/>
          <ac:spMkLst>
            <pc:docMk/>
            <pc:sldMk cId="2837012441" sldId="916"/>
            <ac:spMk id="32" creationId="{CC288EF0-4656-4672-9D83-EA42FD425AD1}"/>
          </ac:spMkLst>
        </pc:spChg>
        <pc:spChg chg="add">
          <ac:chgData name="LOUIS Fabien" userId="S::fabien.louis@swisslife.fr::33a47a46-02cb-4887-bba4-c56f00d888d7" providerId="AD" clId="Web-{3AC4D15A-0DC3-4B7F-B2D5-61A28B9437DF}" dt="2021-08-31T11:55:38.941" v="34"/>
          <ac:spMkLst>
            <pc:docMk/>
            <pc:sldMk cId="2837012441" sldId="916"/>
            <ac:spMk id="86" creationId="{A34E49C2-7A06-47DB-BFA0-BD45B1D488FC}"/>
          </ac:spMkLst>
        </pc:spChg>
        <pc:spChg chg="add">
          <ac:chgData name="LOUIS Fabien" userId="S::fabien.louis@swisslife.fr::33a47a46-02cb-4887-bba4-c56f00d888d7" providerId="AD" clId="Web-{3AC4D15A-0DC3-4B7F-B2D5-61A28B9437DF}" dt="2021-08-31T11:55:38.978" v="35"/>
          <ac:spMkLst>
            <pc:docMk/>
            <pc:sldMk cId="2837012441" sldId="916"/>
            <ac:spMk id="88" creationId="{5171C4BF-C2DE-4732-8913-28E5341FE1CB}"/>
          </ac:spMkLst>
        </pc:spChg>
        <pc:spChg chg="add">
          <ac:chgData name="LOUIS Fabien" userId="S::fabien.louis@swisslife.fr::33a47a46-02cb-4887-bba4-c56f00d888d7" providerId="AD" clId="Web-{3AC4D15A-0DC3-4B7F-B2D5-61A28B9437DF}" dt="2021-08-31T11:55:39.019" v="36"/>
          <ac:spMkLst>
            <pc:docMk/>
            <pc:sldMk cId="2837012441" sldId="916"/>
            <ac:spMk id="90" creationId="{B3C8A4CC-5ECA-4088-8664-1B7442062E74}"/>
          </ac:spMkLst>
        </pc:spChg>
        <pc:spChg chg="add">
          <ac:chgData name="LOUIS Fabien" userId="S::fabien.louis@swisslife.fr::33a47a46-02cb-4887-bba4-c56f00d888d7" providerId="AD" clId="Web-{3AC4D15A-0DC3-4B7F-B2D5-61A28B9437DF}" dt="2021-08-31T11:55:39.050" v="37"/>
          <ac:spMkLst>
            <pc:docMk/>
            <pc:sldMk cId="2837012441" sldId="916"/>
            <ac:spMk id="92" creationId="{81B2F33A-A034-4F89-B6B2-9D31F7606FAB}"/>
          </ac:spMkLst>
        </pc:spChg>
        <pc:spChg chg="add">
          <ac:chgData name="LOUIS Fabien" userId="S::fabien.louis@swisslife.fr::33a47a46-02cb-4887-bba4-c56f00d888d7" providerId="AD" clId="Web-{3AC4D15A-0DC3-4B7F-B2D5-61A28B9437DF}" dt="2021-08-31T11:55:39.082" v="38"/>
          <ac:spMkLst>
            <pc:docMk/>
            <pc:sldMk cId="2837012441" sldId="916"/>
            <ac:spMk id="94" creationId="{AB1F0EDC-714D-46DA-BD80-55D25AEF436C}"/>
          </ac:spMkLst>
        </pc:spChg>
        <pc:spChg chg="add">
          <ac:chgData name="LOUIS Fabien" userId="S::fabien.louis@swisslife.fr::33a47a46-02cb-4887-bba4-c56f00d888d7" providerId="AD" clId="Web-{3AC4D15A-0DC3-4B7F-B2D5-61A28B9437DF}" dt="2021-08-31T11:55:39.113" v="39"/>
          <ac:spMkLst>
            <pc:docMk/>
            <pc:sldMk cId="2837012441" sldId="916"/>
            <ac:spMk id="96" creationId="{24F84772-DF6E-458D-B64D-EB3C4F09D183}"/>
          </ac:spMkLst>
        </pc:spChg>
        <pc:spChg chg="add">
          <ac:chgData name="LOUIS Fabien" userId="S::fabien.louis@swisslife.fr::33a47a46-02cb-4887-bba4-c56f00d888d7" providerId="AD" clId="Web-{3AC4D15A-0DC3-4B7F-B2D5-61A28B9437DF}" dt="2021-08-31T11:55:39.144" v="40"/>
          <ac:spMkLst>
            <pc:docMk/>
            <pc:sldMk cId="2837012441" sldId="916"/>
            <ac:spMk id="98" creationId="{8D8C3CAD-D8DC-4099-87C4-53ECEB376065}"/>
          </ac:spMkLst>
        </pc:spChg>
        <pc:spChg chg="add">
          <ac:chgData name="LOUIS Fabien" userId="S::fabien.louis@swisslife.fr::33a47a46-02cb-4887-bba4-c56f00d888d7" providerId="AD" clId="Web-{3AC4D15A-0DC3-4B7F-B2D5-61A28B9437DF}" dt="2021-08-31T11:55:39.175" v="41"/>
          <ac:spMkLst>
            <pc:docMk/>
            <pc:sldMk cId="2837012441" sldId="916"/>
            <ac:spMk id="100" creationId="{D4578F50-9358-42D4-9B7B-ACA69FD00054}"/>
          </ac:spMkLst>
        </pc:spChg>
        <pc:spChg chg="add">
          <ac:chgData name="LOUIS Fabien" userId="S::fabien.louis@swisslife.fr::33a47a46-02cb-4887-bba4-c56f00d888d7" providerId="AD" clId="Web-{3AC4D15A-0DC3-4B7F-B2D5-61A28B9437DF}" dt="2021-08-31T11:55:39.207" v="42"/>
          <ac:spMkLst>
            <pc:docMk/>
            <pc:sldMk cId="2837012441" sldId="916"/>
            <ac:spMk id="102" creationId="{C679B4E3-B4EA-4102-B95E-71A051E0A9C8}"/>
          </ac:spMkLst>
        </pc:spChg>
        <pc:spChg chg="add">
          <ac:chgData name="LOUIS Fabien" userId="S::fabien.louis@swisslife.fr::33a47a46-02cb-4887-bba4-c56f00d888d7" providerId="AD" clId="Web-{3AC4D15A-0DC3-4B7F-B2D5-61A28B9437DF}" dt="2021-08-31T11:55:39.285" v="44"/>
          <ac:spMkLst>
            <pc:docMk/>
            <pc:sldMk cId="2837012441" sldId="916"/>
            <ac:spMk id="108" creationId="{2C9F3582-13FB-4B24-BD5E-741B96E62257}"/>
          </ac:spMkLst>
        </pc:spChg>
        <pc:spChg chg="add">
          <ac:chgData name="LOUIS Fabien" userId="S::fabien.louis@swisslife.fr::33a47a46-02cb-4887-bba4-c56f00d888d7" providerId="AD" clId="Web-{3AC4D15A-0DC3-4B7F-B2D5-61A28B9437DF}" dt="2021-08-31T11:55:39.332" v="45"/>
          <ac:spMkLst>
            <pc:docMk/>
            <pc:sldMk cId="2837012441" sldId="916"/>
            <ac:spMk id="110" creationId="{22C13B1C-2BEC-4774-AFEB-205B1B51FB34}"/>
          </ac:spMkLst>
        </pc:spChg>
        <pc:spChg chg="add">
          <ac:chgData name="LOUIS Fabien" userId="S::fabien.louis@swisslife.fr::33a47a46-02cb-4887-bba4-c56f00d888d7" providerId="AD" clId="Web-{3AC4D15A-0DC3-4B7F-B2D5-61A28B9437DF}" dt="2021-08-31T11:55:39.394" v="46"/>
          <ac:spMkLst>
            <pc:docMk/>
            <pc:sldMk cId="2837012441" sldId="916"/>
            <ac:spMk id="112" creationId="{1E7AFA64-90E5-4427-B3B3-E7D44A7D7AD9}"/>
          </ac:spMkLst>
        </pc:spChg>
        <pc:spChg chg="add">
          <ac:chgData name="LOUIS Fabien" userId="S::fabien.louis@swisslife.fr::33a47a46-02cb-4887-bba4-c56f00d888d7" providerId="AD" clId="Web-{3AC4D15A-0DC3-4B7F-B2D5-61A28B9437DF}" dt="2021-08-31T11:55:39.441" v="47"/>
          <ac:spMkLst>
            <pc:docMk/>
            <pc:sldMk cId="2837012441" sldId="916"/>
            <ac:spMk id="114" creationId="{DEFE30F5-46E6-44A9-8FC5-F4BC8199A274}"/>
          </ac:spMkLst>
        </pc:spChg>
        <pc:spChg chg="add">
          <ac:chgData name="LOUIS Fabien" userId="S::fabien.louis@swisslife.fr::33a47a46-02cb-4887-bba4-c56f00d888d7" providerId="AD" clId="Web-{3AC4D15A-0DC3-4B7F-B2D5-61A28B9437DF}" dt="2021-08-31T11:55:39.488" v="48"/>
          <ac:spMkLst>
            <pc:docMk/>
            <pc:sldMk cId="2837012441" sldId="916"/>
            <ac:spMk id="116" creationId="{93030E84-8A6A-4BB4-89BB-0593A3CC3726}"/>
          </ac:spMkLst>
        </pc:spChg>
        <pc:spChg chg="add">
          <ac:chgData name="LOUIS Fabien" userId="S::fabien.louis@swisslife.fr::33a47a46-02cb-4887-bba4-c56f00d888d7" providerId="AD" clId="Web-{3AC4D15A-0DC3-4B7F-B2D5-61A28B9437DF}" dt="2021-08-31T11:55:39.535" v="49"/>
          <ac:spMkLst>
            <pc:docMk/>
            <pc:sldMk cId="2837012441" sldId="916"/>
            <ac:spMk id="118" creationId="{92F9EFE8-AB0D-420C-AB3B-9F2440628F2C}"/>
          </ac:spMkLst>
        </pc:spChg>
        <pc:spChg chg="add">
          <ac:chgData name="LOUIS Fabien" userId="S::fabien.louis@swisslife.fr::33a47a46-02cb-4887-bba4-c56f00d888d7" providerId="AD" clId="Web-{3AC4D15A-0DC3-4B7F-B2D5-61A28B9437DF}" dt="2021-08-31T11:55:39.566" v="50"/>
          <ac:spMkLst>
            <pc:docMk/>
            <pc:sldMk cId="2837012441" sldId="916"/>
            <ac:spMk id="120" creationId="{4C694C5D-B56F-4C1F-B1C5-AAD8F0C6EC38}"/>
          </ac:spMkLst>
        </pc:spChg>
        <pc:spChg chg="add">
          <ac:chgData name="LOUIS Fabien" userId="S::fabien.louis@swisslife.fr::33a47a46-02cb-4887-bba4-c56f00d888d7" providerId="AD" clId="Web-{3AC4D15A-0DC3-4B7F-B2D5-61A28B9437DF}" dt="2021-08-31T11:55:39.613" v="51"/>
          <ac:spMkLst>
            <pc:docMk/>
            <pc:sldMk cId="2837012441" sldId="916"/>
            <ac:spMk id="122" creationId="{778897E6-CEDE-46FC-8695-8718BBA29EA1}"/>
          </ac:spMkLst>
        </pc:spChg>
        <pc:spChg chg="add">
          <ac:chgData name="LOUIS Fabien" userId="S::fabien.louis@swisslife.fr::33a47a46-02cb-4887-bba4-c56f00d888d7" providerId="AD" clId="Web-{3AC4D15A-0DC3-4B7F-B2D5-61A28B9437DF}" dt="2021-08-31T11:55:39.754" v="54"/>
          <ac:spMkLst>
            <pc:docMk/>
            <pc:sldMk cId="2837012441" sldId="916"/>
            <ac:spMk id="132" creationId="{B42DC9A4-0833-4C41-BE12-DF19A0403D14}"/>
          </ac:spMkLst>
        </pc:spChg>
        <pc:spChg chg="add">
          <ac:chgData name="LOUIS Fabien" userId="S::fabien.louis@swisslife.fr::33a47a46-02cb-4887-bba4-c56f00d888d7" providerId="AD" clId="Web-{3AC4D15A-0DC3-4B7F-B2D5-61A28B9437DF}" dt="2021-08-31T11:55:39.785" v="55"/>
          <ac:spMkLst>
            <pc:docMk/>
            <pc:sldMk cId="2837012441" sldId="916"/>
            <ac:spMk id="134" creationId="{6495A128-A287-43F0-AEB2-70750A41F01C}"/>
          </ac:spMkLst>
        </pc:spChg>
        <pc:spChg chg="add del">
          <ac:chgData name="LOUIS Fabien" userId="S::fabien.louis@swisslife.fr::33a47a46-02cb-4887-bba4-c56f00d888d7" providerId="AD" clId="Web-{3AC4D15A-0DC3-4B7F-B2D5-61A28B9437DF}" dt="2021-08-31T11:59:03.290" v="92"/>
          <ac:spMkLst>
            <pc:docMk/>
            <pc:sldMk cId="2837012441" sldId="916"/>
            <ac:spMk id="136" creationId="{7BC0E6F2-B3DB-431C-99E6-C84108333401}"/>
          </ac:spMkLst>
        </pc:spChg>
        <pc:spChg chg="add del">
          <ac:chgData name="LOUIS Fabien" userId="S::fabien.louis@swisslife.fr::33a47a46-02cb-4887-bba4-c56f00d888d7" providerId="AD" clId="Web-{3AC4D15A-0DC3-4B7F-B2D5-61A28B9437DF}" dt="2021-08-31T11:57:57.632" v="88"/>
          <ac:spMkLst>
            <pc:docMk/>
            <pc:sldMk cId="2837012441" sldId="916"/>
            <ac:spMk id="138" creationId="{0B22B9EC-6C45-49B9-B8DC-71578A16E0DE}"/>
          </ac:spMkLst>
        </pc:spChg>
        <pc:spChg chg="add">
          <ac:chgData name="LOUIS Fabien" userId="S::fabien.louis@swisslife.fr::33a47a46-02cb-4887-bba4-c56f00d888d7" providerId="AD" clId="Web-{3AC4D15A-0DC3-4B7F-B2D5-61A28B9437DF}" dt="2021-08-31T11:55:39.941" v="58"/>
          <ac:spMkLst>
            <pc:docMk/>
            <pc:sldMk cId="2837012441" sldId="916"/>
            <ac:spMk id="140" creationId="{DBF9DD44-BBF4-472F-B958-4EA3B612A308}"/>
          </ac:spMkLst>
        </pc:spChg>
        <pc:spChg chg="add">
          <ac:chgData name="LOUIS Fabien" userId="S::fabien.louis@swisslife.fr::33a47a46-02cb-4887-bba4-c56f00d888d7" providerId="AD" clId="Web-{3AC4D15A-0DC3-4B7F-B2D5-61A28B9437DF}" dt="2021-08-31T11:55:39.988" v="59"/>
          <ac:spMkLst>
            <pc:docMk/>
            <pc:sldMk cId="2837012441" sldId="916"/>
            <ac:spMk id="142" creationId="{5D3260E5-306A-4374-BB13-740BB81408C8}"/>
          </ac:spMkLst>
        </pc:spChg>
        <pc:spChg chg="add">
          <ac:chgData name="LOUIS Fabien" userId="S::fabien.louis@swisslife.fr::33a47a46-02cb-4887-bba4-c56f00d888d7" providerId="AD" clId="Web-{3AC4D15A-0DC3-4B7F-B2D5-61A28B9437DF}" dt="2021-08-31T11:55:40.035" v="60"/>
          <ac:spMkLst>
            <pc:docMk/>
            <pc:sldMk cId="2837012441" sldId="916"/>
            <ac:spMk id="144" creationId="{45BB3F67-2969-42D9-A0D0-AFC566A6278F}"/>
          </ac:spMkLst>
        </pc:spChg>
        <pc:spChg chg="add">
          <ac:chgData name="LOUIS Fabien" userId="S::fabien.louis@swisslife.fr::33a47a46-02cb-4887-bba4-c56f00d888d7" providerId="AD" clId="Web-{3AC4D15A-0DC3-4B7F-B2D5-61A28B9437DF}" dt="2021-08-31T11:55:40.082" v="61"/>
          <ac:spMkLst>
            <pc:docMk/>
            <pc:sldMk cId="2837012441" sldId="916"/>
            <ac:spMk id="146" creationId="{F7F8AA92-A176-46DB-88A6-59B180A9A80B}"/>
          </ac:spMkLst>
        </pc:spChg>
        <pc:spChg chg="add">
          <ac:chgData name="LOUIS Fabien" userId="S::fabien.louis@swisslife.fr::33a47a46-02cb-4887-bba4-c56f00d888d7" providerId="AD" clId="Web-{3AC4D15A-0DC3-4B7F-B2D5-61A28B9437DF}" dt="2021-08-31T11:55:40.175" v="63"/>
          <ac:spMkLst>
            <pc:docMk/>
            <pc:sldMk cId="2837012441" sldId="916"/>
            <ac:spMk id="150" creationId="{DA58080C-7DB8-4E92-BAE3-676B484DA37C}"/>
          </ac:spMkLst>
        </pc:spChg>
        <pc:spChg chg="add">
          <ac:chgData name="LOUIS Fabien" userId="S::fabien.louis@swisslife.fr::33a47a46-02cb-4887-bba4-c56f00d888d7" providerId="AD" clId="Web-{3AC4D15A-0DC3-4B7F-B2D5-61A28B9437DF}" dt="2021-08-31T11:55:40.222" v="64"/>
          <ac:spMkLst>
            <pc:docMk/>
            <pc:sldMk cId="2837012441" sldId="916"/>
            <ac:spMk id="152" creationId="{2717B9E3-B510-42B6-B75F-395CD7278150}"/>
          </ac:spMkLst>
        </pc:spChg>
        <pc:spChg chg="add">
          <ac:chgData name="LOUIS Fabien" userId="S::fabien.louis@swisslife.fr::33a47a46-02cb-4887-bba4-c56f00d888d7" providerId="AD" clId="Web-{3AC4D15A-0DC3-4B7F-B2D5-61A28B9437DF}" dt="2021-08-31T11:55:40.269" v="65"/>
          <ac:spMkLst>
            <pc:docMk/>
            <pc:sldMk cId="2837012441" sldId="916"/>
            <ac:spMk id="154" creationId="{2B296BA6-C3A7-46F2-BA09-C5FD07FC3547}"/>
          </ac:spMkLst>
        </pc:spChg>
        <pc:spChg chg="add">
          <ac:chgData name="LOUIS Fabien" userId="S::fabien.louis@swisslife.fr::33a47a46-02cb-4887-bba4-c56f00d888d7" providerId="AD" clId="Web-{3AC4D15A-0DC3-4B7F-B2D5-61A28B9437DF}" dt="2021-08-31T11:55:40.316" v="66"/>
          <ac:spMkLst>
            <pc:docMk/>
            <pc:sldMk cId="2837012441" sldId="916"/>
            <ac:spMk id="156" creationId="{55045B30-043E-4BAB-8480-A4F68465EB50}"/>
          </ac:spMkLst>
        </pc:spChg>
        <pc:spChg chg="add">
          <ac:chgData name="LOUIS Fabien" userId="S::fabien.louis@swisslife.fr::33a47a46-02cb-4887-bba4-c56f00d888d7" providerId="AD" clId="Web-{3AC4D15A-0DC3-4B7F-B2D5-61A28B9437DF}" dt="2021-08-31T11:55:40.582" v="70"/>
          <ac:spMkLst>
            <pc:docMk/>
            <pc:sldMk cId="2837012441" sldId="916"/>
            <ac:spMk id="172" creationId="{050808C8-D90D-4E05-ABA8-D7714C499EE3}"/>
          </ac:spMkLst>
        </pc:spChg>
        <pc:spChg chg="add">
          <ac:chgData name="LOUIS Fabien" userId="S::fabien.louis@swisslife.fr::33a47a46-02cb-4887-bba4-c56f00d888d7" providerId="AD" clId="Web-{3AC4D15A-0DC3-4B7F-B2D5-61A28B9437DF}" dt="2021-08-31T11:55:40.629" v="71"/>
          <ac:spMkLst>
            <pc:docMk/>
            <pc:sldMk cId="2837012441" sldId="916"/>
            <ac:spMk id="174" creationId="{CEAA1E72-F45C-48E0-B3D5-78AB7D2F7689}"/>
          </ac:spMkLst>
        </pc:spChg>
        <pc:spChg chg="add">
          <ac:chgData name="LOUIS Fabien" userId="S::fabien.louis@swisslife.fr::33a47a46-02cb-4887-bba4-c56f00d888d7" providerId="AD" clId="Web-{3AC4D15A-0DC3-4B7F-B2D5-61A28B9437DF}" dt="2021-08-31T11:55:40.675" v="72"/>
          <ac:spMkLst>
            <pc:docMk/>
            <pc:sldMk cId="2837012441" sldId="916"/>
            <ac:spMk id="176" creationId="{0C82A912-25BF-4B9B-9589-FF9D4A2D4371}"/>
          </ac:spMkLst>
        </pc:spChg>
        <pc:spChg chg="add">
          <ac:chgData name="LOUIS Fabien" userId="S::fabien.louis@swisslife.fr::33a47a46-02cb-4887-bba4-c56f00d888d7" providerId="AD" clId="Web-{3AC4D15A-0DC3-4B7F-B2D5-61A28B9437DF}" dt="2021-08-31T11:55:40.722" v="73"/>
          <ac:spMkLst>
            <pc:docMk/>
            <pc:sldMk cId="2837012441" sldId="916"/>
            <ac:spMk id="178" creationId="{43258BC7-6D0D-4F18-BC96-B8A218473268}"/>
          </ac:spMkLst>
        </pc:spChg>
        <pc:spChg chg="add">
          <ac:chgData name="LOUIS Fabien" userId="S::fabien.louis@swisslife.fr::33a47a46-02cb-4887-bba4-c56f00d888d7" providerId="AD" clId="Web-{3AC4D15A-0DC3-4B7F-B2D5-61A28B9437DF}" dt="2021-08-31T11:55:40.754" v="74"/>
          <ac:spMkLst>
            <pc:docMk/>
            <pc:sldMk cId="2837012441" sldId="916"/>
            <ac:spMk id="180" creationId="{8F99358F-06ED-4523-A615-06E5517747E3}"/>
          </ac:spMkLst>
        </pc:spChg>
        <pc:spChg chg="add">
          <ac:chgData name="LOUIS Fabien" userId="S::fabien.louis@swisslife.fr::33a47a46-02cb-4887-bba4-c56f00d888d7" providerId="AD" clId="Web-{3AC4D15A-0DC3-4B7F-B2D5-61A28B9437DF}" dt="2021-08-31T11:55:40.800" v="75"/>
          <ac:spMkLst>
            <pc:docMk/>
            <pc:sldMk cId="2837012441" sldId="916"/>
            <ac:spMk id="182" creationId="{88E8DD82-9614-4C14-BA58-071E43B81984}"/>
          </ac:spMkLst>
        </pc:spChg>
        <pc:spChg chg="add">
          <ac:chgData name="LOUIS Fabien" userId="S::fabien.louis@swisslife.fr::33a47a46-02cb-4887-bba4-c56f00d888d7" providerId="AD" clId="Web-{3AC4D15A-0DC3-4B7F-B2D5-61A28B9437DF}" dt="2021-08-31T11:55:40.847" v="76"/>
          <ac:spMkLst>
            <pc:docMk/>
            <pc:sldMk cId="2837012441" sldId="916"/>
            <ac:spMk id="184" creationId="{91AE3F05-56EF-47E2-B0D7-E15A61CCE491}"/>
          </ac:spMkLst>
        </pc:spChg>
        <pc:spChg chg="add">
          <ac:chgData name="LOUIS Fabien" userId="S::fabien.louis@swisslife.fr::33a47a46-02cb-4887-bba4-c56f00d888d7" providerId="AD" clId="Web-{3AC4D15A-0DC3-4B7F-B2D5-61A28B9437DF}" dt="2021-08-31T11:55:40.894" v="77"/>
          <ac:spMkLst>
            <pc:docMk/>
            <pc:sldMk cId="2837012441" sldId="916"/>
            <ac:spMk id="186" creationId="{4B00B0A7-535A-4AC2-B420-C3397DC88F64}"/>
          </ac:spMkLst>
        </pc:spChg>
        <pc:spChg chg="add">
          <ac:chgData name="LOUIS Fabien" userId="S::fabien.louis@swisslife.fr::33a47a46-02cb-4887-bba4-c56f00d888d7" providerId="AD" clId="Web-{3AC4D15A-0DC3-4B7F-B2D5-61A28B9437DF}" dt="2021-08-31T11:55:40.941" v="78"/>
          <ac:spMkLst>
            <pc:docMk/>
            <pc:sldMk cId="2837012441" sldId="916"/>
            <ac:spMk id="188" creationId="{2B36ED34-1B5C-4B46-BA59-FC293E30C199}"/>
          </ac:spMkLst>
        </pc:spChg>
        <pc:spChg chg="add">
          <ac:chgData name="LOUIS Fabien" userId="S::fabien.louis@swisslife.fr::33a47a46-02cb-4887-bba4-c56f00d888d7" providerId="AD" clId="Web-{3AC4D15A-0DC3-4B7F-B2D5-61A28B9437DF}" dt="2021-08-31T11:55:40.988" v="79"/>
          <ac:spMkLst>
            <pc:docMk/>
            <pc:sldMk cId="2837012441" sldId="916"/>
            <ac:spMk id="190" creationId="{245587FC-DB02-4FE8-BE99-D4988BBAC721}"/>
          </ac:spMkLst>
        </pc:spChg>
        <pc:spChg chg="add">
          <ac:chgData name="LOUIS Fabien" userId="S::fabien.louis@swisslife.fr::33a47a46-02cb-4887-bba4-c56f00d888d7" providerId="AD" clId="Web-{3AC4D15A-0DC3-4B7F-B2D5-61A28B9437DF}" dt="2021-08-31T11:55:41.035" v="80"/>
          <ac:spMkLst>
            <pc:docMk/>
            <pc:sldMk cId="2837012441" sldId="916"/>
            <ac:spMk id="192" creationId="{1EF0A264-325D-4FAB-B85A-9B934E80C1AF}"/>
          </ac:spMkLst>
        </pc:spChg>
        <pc:spChg chg="add">
          <ac:chgData name="LOUIS Fabien" userId="S::fabien.louis@swisslife.fr::33a47a46-02cb-4887-bba4-c56f00d888d7" providerId="AD" clId="Web-{3AC4D15A-0DC3-4B7F-B2D5-61A28B9437DF}" dt="2021-08-31T11:55:41.129" v="82"/>
          <ac:spMkLst>
            <pc:docMk/>
            <pc:sldMk cId="2837012441" sldId="916"/>
            <ac:spMk id="196" creationId="{4D4B6E83-124C-426C-954F-FF72E2CDE63B}"/>
          </ac:spMkLst>
        </pc:spChg>
        <pc:spChg chg="add">
          <ac:chgData name="LOUIS Fabien" userId="S::fabien.louis@swisslife.fr::33a47a46-02cb-4887-bba4-c56f00d888d7" providerId="AD" clId="Web-{3AC4D15A-0DC3-4B7F-B2D5-61A28B9437DF}" dt="2021-08-31T11:55:41.175" v="83"/>
          <ac:spMkLst>
            <pc:docMk/>
            <pc:sldMk cId="2837012441" sldId="916"/>
            <ac:spMk id="198" creationId="{1F98C194-09D6-41F6-B7E2-6DB129289892}"/>
          </ac:spMkLst>
        </pc:spChg>
        <pc:spChg chg="add mod">
          <ac:chgData name="LOUIS Fabien" userId="S::fabien.louis@swisslife.fr::33a47a46-02cb-4887-bba4-c56f00d888d7" providerId="AD" clId="Web-{3AC4D15A-0DC3-4B7F-B2D5-61A28B9437DF}" dt="2021-08-31T11:56:09.489" v="86" actId="20577"/>
          <ac:spMkLst>
            <pc:docMk/>
            <pc:sldMk cId="2837012441" sldId="916"/>
            <ac:spMk id="200" creationId="{9CBF5F67-9B04-4209-B6E4-B835FE02B459}"/>
          </ac:spMkLst>
        </pc:spChg>
        <pc:grpChg chg="add">
          <ac:chgData name="LOUIS Fabien" userId="S::fabien.louis@swisslife.fr::33a47a46-02cb-4887-bba4-c56f00d888d7" providerId="AD" clId="Web-{3AC4D15A-0DC3-4B7F-B2D5-61A28B9437DF}" dt="2021-08-31T11:55:38.207" v="13"/>
          <ac:grpSpMkLst>
            <pc:docMk/>
            <pc:sldMk cId="2837012441" sldId="916"/>
            <ac:grpSpMk id="12" creationId="{8FEB61F3-2923-497D-8377-00CDD92A59EF}"/>
          </ac:grpSpMkLst>
        </pc:grpChg>
        <pc:grpChg chg="add">
          <ac:chgData name="LOUIS Fabien" userId="S::fabien.louis@swisslife.fr::33a47a46-02cb-4887-bba4-c56f00d888d7" providerId="AD" clId="Web-{3AC4D15A-0DC3-4B7F-B2D5-61A28B9437DF}" dt="2021-08-31T11:55:38.300" v="14"/>
          <ac:grpSpMkLst>
            <pc:docMk/>
            <pc:sldMk cId="2837012441" sldId="916"/>
            <ac:grpSpMk id="16" creationId="{E87F8D29-A699-45A7-B54F-0E72B421645E}"/>
          </ac:grpSpMkLst>
        </pc:grpChg>
        <pc:grpChg chg="add del">
          <ac:chgData name="LOUIS Fabien" userId="S::fabien.louis@swisslife.fr::33a47a46-02cb-4887-bba4-c56f00d888d7" providerId="AD" clId="Web-{3AC4D15A-0DC3-4B7F-B2D5-61A28B9437DF}" dt="2021-08-31T11:57:51.273" v="87"/>
          <ac:grpSpMkLst>
            <pc:docMk/>
            <pc:sldMk cId="2837012441" sldId="916"/>
            <ac:grpSpMk id="20" creationId="{C8CB8B53-7CEE-4B8E-B211-9313E0D74226}"/>
          </ac:grpSpMkLst>
        </pc:grpChg>
        <pc:grpChg chg="add">
          <ac:chgData name="LOUIS Fabien" userId="S::fabien.louis@swisslife.fr::33a47a46-02cb-4887-bba4-c56f00d888d7" providerId="AD" clId="Web-{3AC4D15A-0DC3-4B7F-B2D5-61A28B9437DF}" dt="2021-08-31T11:55:38.457" v="16"/>
          <ac:grpSpMkLst>
            <pc:docMk/>
            <pc:sldMk cId="2837012441" sldId="916"/>
            <ac:grpSpMk id="24" creationId="{7A9FC9C1-1300-4F51-9F5B-AD13C16D6DBA}"/>
          </ac:grpSpMkLst>
        </pc:grpChg>
        <pc:grpChg chg="add">
          <ac:chgData name="LOUIS Fabien" userId="S::fabien.louis@swisslife.fr::33a47a46-02cb-4887-bba4-c56f00d888d7" providerId="AD" clId="Web-{3AC4D15A-0DC3-4B7F-B2D5-61A28B9437DF}" dt="2021-08-31T11:55:38.550" v="21"/>
          <ac:grpSpMkLst>
            <pc:docMk/>
            <pc:sldMk cId="2837012441" sldId="916"/>
            <ac:grpSpMk id="36" creationId="{22C48B47-662E-42B8-8429-C8500467421E}"/>
          </ac:grpSpMkLst>
        </pc:grpChg>
        <pc:grpChg chg="add">
          <ac:chgData name="LOUIS Fabien" userId="S::fabien.louis@swisslife.fr::33a47a46-02cb-4887-bba4-c56f00d888d7" providerId="AD" clId="Web-{3AC4D15A-0DC3-4B7F-B2D5-61A28B9437DF}" dt="2021-08-31T11:55:38.582" v="22"/>
          <ac:grpSpMkLst>
            <pc:docMk/>
            <pc:sldMk cId="2837012441" sldId="916"/>
            <ac:grpSpMk id="40" creationId="{2807168B-F7FD-433A-A510-853BA8A4E94E}"/>
          </ac:grpSpMkLst>
        </pc:grpChg>
        <pc:grpChg chg="add">
          <ac:chgData name="LOUIS Fabien" userId="S::fabien.louis@swisslife.fr::33a47a46-02cb-4887-bba4-c56f00d888d7" providerId="AD" clId="Web-{3AC4D15A-0DC3-4B7F-B2D5-61A28B9437DF}" dt="2021-08-31T11:55:38.597" v="23"/>
          <ac:grpSpMkLst>
            <pc:docMk/>
            <pc:sldMk cId="2837012441" sldId="916"/>
            <ac:grpSpMk id="44" creationId="{2F62327F-CAF9-4031-A808-FD01F5FAB813}"/>
          </ac:grpSpMkLst>
        </pc:grpChg>
        <pc:grpChg chg="add">
          <ac:chgData name="LOUIS Fabien" userId="S::fabien.louis@swisslife.fr::33a47a46-02cb-4887-bba4-c56f00d888d7" providerId="AD" clId="Web-{3AC4D15A-0DC3-4B7F-B2D5-61A28B9437DF}" dt="2021-08-31T11:55:38.629" v="24"/>
          <ac:grpSpMkLst>
            <pc:docMk/>
            <pc:sldMk cId="2837012441" sldId="916"/>
            <ac:grpSpMk id="48" creationId="{1008C96B-0FD1-469F-8282-0FE50EC857CD}"/>
          </ac:grpSpMkLst>
        </pc:grpChg>
        <pc:grpChg chg="add">
          <ac:chgData name="LOUIS Fabien" userId="S::fabien.louis@swisslife.fr::33a47a46-02cb-4887-bba4-c56f00d888d7" providerId="AD" clId="Web-{3AC4D15A-0DC3-4B7F-B2D5-61A28B9437DF}" dt="2021-08-31T11:55:38.660" v="25"/>
          <ac:grpSpMkLst>
            <pc:docMk/>
            <pc:sldMk cId="2837012441" sldId="916"/>
            <ac:grpSpMk id="52" creationId="{7084FEDA-DD35-497E-820B-D1A8D078FF88}"/>
          </ac:grpSpMkLst>
        </pc:grpChg>
        <pc:grpChg chg="add">
          <ac:chgData name="LOUIS Fabien" userId="S::fabien.louis@swisslife.fr::33a47a46-02cb-4887-bba4-c56f00d888d7" providerId="AD" clId="Web-{3AC4D15A-0DC3-4B7F-B2D5-61A28B9437DF}" dt="2021-08-31T11:55:38.691" v="26"/>
          <ac:grpSpMkLst>
            <pc:docMk/>
            <pc:sldMk cId="2837012441" sldId="916"/>
            <ac:grpSpMk id="56" creationId="{A7E32425-8C19-4F75-A1B6-3526D24F44A1}"/>
          </ac:grpSpMkLst>
        </pc:grpChg>
        <pc:grpChg chg="add">
          <ac:chgData name="LOUIS Fabien" userId="S::fabien.louis@swisslife.fr::33a47a46-02cb-4887-bba4-c56f00d888d7" providerId="AD" clId="Web-{3AC4D15A-0DC3-4B7F-B2D5-61A28B9437DF}" dt="2021-08-31T11:55:38.707" v="27"/>
          <ac:grpSpMkLst>
            <pc:docMk/>
            <pc:sldMk cId="2837012441" sldId="916"/>
            <ac:grpSpMk id="60" creationId="{EDC065F9-D026-4E6D-ADB5-99C7993EFC10}"/>
          </ac:grpSpMkLst>
        </pc:grpChg>
        <pc:grpChg chg="add">
          <ac:chgData name="LOUIS Fabien" userId="S::fabien.louis@swisslife.fr::33a47a46-02cb-4887-bba4-c56f00d888d7" providerId="AD" clId="Web-{3AC4D15A-0DC3-4B7F-B2D5-61A28B9437DF}" dt="2021-08-31T11:55:38.739" v="28"/>
          <ac:grpSpMkLst>
            <pc:docMk/>
            <pc:sldMk cId="2837012441" sldId="916"/>
            <ac:grpSpMk id="64" creationId="{72C5C179-5581-4AB8-8A84-D1006D7C2EDC}"/>
          </ac:grpSpMkLst>
        </pc:grpChg>
        <pc:grpChg chg="add">
          <ac:chgData name="LOUIS Fabien" userId="S::fabien.louis@swisslife.fr::33a47a46-02cb-4887-bba4-c56f00d888d7" providerId="AD" clId="Web-{3AC4D15A-0DC3-4B7F-B2D5-61A28B9437DF}" dt="2021-08-31T11:55:38.769" v="29"/>
          <ac:grpSpMkLst>
            <pc:docMk/>
            <pc:sldMk cId="2837012441" sldId="916"/>
            <ac:grpSpMk id="68" creationId="{4DA9505E-096A-4DFF-9F9F-9DB789F1F797}"/>
          </ac:grpSpMkLst>
        </pc:grpChg>
        <pc:grpChg chg="add">
          <ac:chgData name="LOUIS Fabien" userId="S::fabien.louis@swisslife.fr::33a47a46-02cb-4887-bba4-c56f00d888d7" providerId="AD" clId="Web-{3AC4D15A-0DC3-4B7F-B2D5-61A28B9437DF}" dt="2021-08-31T11:55:38.800" v="30"/>
          <ac:grpSpMkLst>
            <pc:docMk/>
            <pc:sldMk cId="2837012441" sldId="916"/>
            <ac:grpSpMk id="72" creationId="{CB028685-F24F-41E6-8DA5-4279AAE6E96A}"/>
          </ac:grpSpMkLst>
        </pc:grpChg>
        <pc:grpChg chg="add">
          <ac:chgData name="LOUIS Fabien" userId="S::fabien.louis@swisslife.fr::33a47a46-02cb-4887-bba4-c56f00d888d7" providerId="AD" clId="Web-{3AC4D15A-0DC3-4B7F-B2D5-61A28B9437DF}" dt="2021-08-31T11:55:38.832" v="31"/>
          <ac:grpSpMkLst>
            <pc:docMk/>
            <pc:sldMk cId="2837012441" sldId="916"/>
            <ac:grpSpMk id="76" creationId="{10DE88C6-953A-4F83-8490-FFBA46A82977}"/>
          </ac:grpSpMkLst>
        </pc:grpChg>
        <pc:grpChg chg="add">
          <ac:chgData name="LOUIS Fabien" userId="S::fabien.louis@swisslife.fr::33a47a46-02cb-4887-bba4-c56f00d888d7" providerId="AD" clId="Web-{3AC4D15A-0DC3-4B7F-B2D5-61A28B9437DF}" dt="2021-08-31T11:55:38.879" v="32"/>
          <ac:grpSpMkLst>
            <pc:docMk/>
            <pc:sldMk cId="2837012441" sldId="916"/>
            <ac:grpSpMk id="80" creationId="{4569A4CA-7CCC-4D72-B3BC-76275883F0DB}"/>
          </ac:grpSpMkLst>
        </pc:grpChg>
        <pc:grpChg chg="add">
          <ac:chgData name="LOUIS Fabien" userId="S::fabien.louis@swisslife.fr::33a47a46-02cb-4887-bba4-c56f00d888d7" providerId="AD" clId="Web-{3AC4D15A-0DC3-4B7F-B2D5-61A28B9437DF}" dt="2021-08-31T11:55:38.910" v="33"/>
          <ac:grpSpMkLst>
            <pc:docMk/>
            <pc:sldMk cId="2837012441" sldId="916"/>
            <ac:grpSpMk id="84" creationId="{F844E498-B9E7-43D2-81B1-C7DDB9FC040C}"/>
          </ac:grpSpMkLst>
        </pc:grpChg>
        <pc:grpChg chg="add">
          <ac:chgData name="LOUIS Fabien" userId="S::fabien.louis@swisslife.fr::33a47a46-02cb-4887-bba4-c56f00d888d7" providerId="AD" clId="Web-{3AC4D15A-0DC3-4B7F-B2D5-61A28B9437DF}" dt="2021-08-31T11:55:39.254" v="43"/>
          <ac:grpSpMkLst>
            <pc:docMk/>
            <pc:sldMk cId="2837012441" sldId="916"/>
            <ac:grpSpMk id="106" creationId="{2735B7F9-EAF7-487A-8B0A-1FF7B8137DE7}"/>
          </ac:grpSpMkLst>
        </pc:grpChg>
        <pc:grpChg chg="add">
          <ac:chgData name="LOUIS Fabien" userId="S::fabien.louis@swisslife.fr::33a47a46-02cb-4887-bba4-c56f00d888d7" providerId="AD" clId="Web-{3AC4D15A-0DC3-4B7F-B2D5-61A28B9437DF}" dt="2021-08-31T11:55:39.660" v="52"/>
          <ac:grpSpMkLst>
            <pc:docMk/>
            <pc:sldMk cId="2837012441" sldId="916"/>
            <ac:grpSpMk id="126" creationId="{F7AEFEB2-FD5A-4C4D-BFA2-9F043331428C}"/>
          </ac:grpSpMkLst>
        </pc:grpChg>
        <pc:grpChg chg="add">
          <ac:chgData name="LOUIS Fabien" userId="S::fabien.louis@swisslife.fr::33a47a46-02cb-4887-bba4-c56f00d888d7" providerId="AD" clId="Web-{3AC4D15A-0DC3-4B7F-B2D5-61A28B9437DF}" dt="2021-08-31T11:55:39.707" v="53"/>
          <ac:grpSpMkLst>
            <pc:docMk/>
            <pc:sldMk cId="2837012441" sldId="916"/>
            <ac:grpSpMk id="130" creationId="{15480606-1415-4D9E-913F-577637F6E8FA}"/>
          </ac:grpSpMkLst>
        </pc:grpChg>
        <pc:grpChg chg="add">
          <ac:chgData name="LOUIS Fabien" userId="S::fabien.louis@swisslife.fr::33a47a46-02cb-4887-bba4-c56f00d888d7" providerId="AD" clId="Web-{3AC4D15A-0DC3-4B7F-B2D5-61A28B9437DF}" dt="2021-08-31T11:55:40.379" v="67"/>
          <ac:grpSpMkLst>
            <pc:docMk/>
            <pc:sldMk cId="2837012441" sldId="916"/>
            <ac:grpSpMk id="161" creationId="{6C6CB440-F2CE-436A-B41A-42FB8851FD67}"/>
          </ac:grpSpMkLst>
        </pc:grpChg>
        <pc:grpChg chg="add">
          <ac:chgData name="LOUIS Fabien" userId="S::fabien.louis@swisslife.fr::33a47a46-02cb-4887-bba4-c56f00d888d7" providerId="AD" clId="Web-{3AC4D15A-0DC3-4B7F-B2D5-61A28B9437DF}" dt="2021-08-31T11:55:40.457" v="68"/>
          <ac:grpSpMkLst>
            <pc:docMk/>
            <pc:sldMk cId="2837012441" sldId="916"/>
            <ac:grpSpMk id="166" creationId="{9881ADAE-C797-42B9-BE64-8E80D4102C21}"/>
          </ac:grpSpMkLst>
        </pc:grpChg>
        <pc:grpChg chg="add">
          <ac:chgData name="LOUIS Fabien" userId="S::fabien.louis@swisslife.fr::33a47a46-02cb-4887-bba4-c56f00d888d7" providerId="AD" clId="Web-{3AC4D15A-0DC3-4B7F-B2D5-61A28B9437DF}" dt="2021-08-31T11:55:40.535" v="69"/>
          <ac:grpSpMkLst>
            <pc:docMk/>
            <pc:sldMk cId="2837012441" sldId="916"/>
            <ac:grpSpMk id="170" creationId="{883249D7-D9C5-41B1-AEFC-167265758F96}"/>
          </ac:grpSpMkLst>
        </pc:grpChg>
        <pc:picChg chg="add del mod ord">
          <ac:chgData name="LOUIS Fabien" userId="S::fabien.louis@swisslife.fr::33a47a46-02cb-4887-bba4-c56f00d888d7" providerId="AD" clId="Web-{3AC4D15A-0DC3-4B7F-B2D5-61A28B9437DF}" dt="2021-08-31T11:54:27.236" v="10"/>
          <ac:picMkLst>
            <pc:docMk/>
            <pc:sldMk cId="2837012441" sldId="916"/>
            <ac:picMk id="5" creationId="{8FE5B260-898D-4FC8-95A0-0647736C503D}"/>
          </ac:picMkLst>
        </pc:picChg>
        <pc:picChg chg="add del mod ord">
          <ac:chgData name="LOUIS Fabien" userId="S::fabien.louis@swisslife.fr::33a47a46-02cb-4887-bba4-c56f00d888d7" providerId="AD" clId="Web-{3AC4D15A-0DC3-4B7F-B2D5-61A28B9437DF}" dt="2021-08-31T11:55:37.519" v="12"/>
          <ac:picMkLst>
            <pc:docMk/>
            <pc:sldMk cId="2837012441" sldId="916"/>
            <ac:picMk id="6" creationId="{38F5910A-9842-499E-8C10-A1EFFCB7ACAD}"/>
          </ac:picMkLst>
        </pc:picChg>
        <pc:cxnChg chg="add">
          <ac:chgData name="LOUIS Fabien" userId="S::fabien.louis@swisslife.fr::33a47a46-02cb-4887-bba4-c56f00d888d7" providerId="AD" clId="Web-{3AC4D15A-0DC3-4B7F-B2D5-61A28B9437DF}" dt="2021-08-31T11:55:40.129" v="62"/>
          <ac:cxnSpMkLst>
            <pc:docMk/>
            <pc:sldMk cId="2837012441" sldId="916"/>
            <ac:cxnSpMk id="148" creationId="{B98C1516-1025-47C5-A6DB-5A5959499121}"/>
          </ac:cxnSpMkLst>
        </pc:cxnChg>
        <pc:cxnChg chg="add">
          <ac:chgData name="LOUIS Fabien" userId="S::fabien.louis@swisslife.fr::33a47a46-02cb-4887-bba4-c56f00d888d7" providerId="AD" clId="Web-{3AC4D15A-0DC3-4B7F-B2D5-61A28B9437DF}" dt="2021-08-31T11:55:41.082" v="81"/>
          <ac:cxnSpMkLst>
            <pc:docMk/>
            <pc:sldMk cId="2837012441" sldId="916"/>
            <ac:cxnSpMk id="194" creationId="{46C4B3D2-7FC8-4979-B85E-3D1BB865DBFD}"/>
          </ac:cxnSpMkLst>
        </pc:cxnChg>
      </pc:sldChg>
    </pc:docChg>
  </pc:docChgLst>
  <pc:docChgLst>
    <pc:chgData name="BLONDEL Christophe" userId="S::christophe.blondel@swisslife.fr::16d455d7-1a12-4250-981c-f8b1887c4f5d" providerId="AD" clId="Web-{FFD7DF8F-B12D-397F-0C3C-2DBF3D17FFD6}"/>
    <pc:docChg chg="modSld">
      <pc:chgData name="BLONDEL Christophe" userId="S::christophe.blondel@swisslife.fr::16d455d7-1a12-4250-981c-f8b1887c4f5d" providerId="AD" clId="Web-{FFD7DF8F-B12D-397F-0C3C-2DBF3D17FFD6}" dt="2020-05-07T07:26:33.691" v="23" actId="20577"/>
      <pc:docMkLst>
        <pc:docMk/>
      </pc:docMkLst>
      <pc:sldChg chg="modSp">
        <pc:chgData name="BLONDEL Christophe" userId="S::christophe.blondel@swisslife.fr::16d455d7-1a12-4250-981c-f8b1887c4f5d" providerId="AD" clId="Web-{FFD7DF8F-B12D-397F-0C3C-2DBF3D17FFD6}" dt="2020-05-07T07:26:33.691" v="23" actId="20577"/>
        <pc:sldMkLst>
          <pc:docMk/>
          <pc:sldMk cId="1523407549" sldId="585"/>
        </pc:sldMkLst>
        <pc:spChg chg="mod">
          <ac:chgData name="BLONDEL Christophe" userId="S::christophe.blondel@swisslife.fr::16d455d7-1a12-4250-981c-f8b1887c4f5d" providerId="AD" clId="Web-{FFD7DF8F-B12D-397F-0C3C-2DBF3D17FFD6}" dt="2020-05-07T07:26:33.691" v="23" actId="20577"/>
          <ac:spMkLst>
            <pc:docMk/>
            <pc:sldMk cId="1523407549" sldId="585"/>
            <ac:spMk id="37" creationId="{00000000-0000-0000-0000-000000000000}"/>
          </ac:spMkLst>
        </pc:spChg>
      </pc:sldChg>
    </pc:docChg>
  </pc:docChgLst>
  <pc:docChgLst>
    <pc:chgData name="LOUIS Fabien" userId="S::fabien.louis@swisslife.fr::33a47a46-02cb-4887-bba4-c56f00d888d7" providerId="AD" clId="Web-{1224FFBD-80AB-49E2-8E06-E478A1F8347C}"/>
    <pc:docChg chg="addSld modSld">
      <pc:chgData name="LOUIS Fabien" userId="S::fabien.louis@swisslife.fr::33a47a46-02cb-4887-bba4-c56f00d888d7" providerId="AD" clId="Web-{1224FFBD-80AB-49E2-8E06-E478A1F8347C}" dt="2021-01-29T14:10:40.340" v="195" actId="20577"/>
      <pc:docMkLst>
        <pc:docMk/>
      </pc:docMkLst>
      <pc:sldChg chg="addSp modSp">
        <pc:chgData name="LOUIS Fabien" userId="S::fabien.louis@swisslife.fr::33a47a46-02cb-4887-bba4-c56f00d888d7" providerId="AD" clId="Web-{1224FFBD-80AB-49E2-8E06-E478A1F8347C}" dt="2021-01-29T13:54:40.178" v="19" actId="20577"/>
        <pc:sldMkLst>
          <pc:docMk/>
          <pc:sldMk cId="1848985236" sldId="763"/>
        </pc:sldMkLst>
        <pc:spChg chg="mod">
          <ac:chgData name="LOUIS Fabien" userId="S::fabien.louis@swisslife.fr::33a47a46-02cb-4887-bba4-c56f00d888d7" providerId="AD" clId="Web-{1224FFBD-80AB-49E2-8E06-E478A1F8347C}" dt="2021-01-29T13:54:40.178" v="19" actId="20577"/>
          <ac:spMkLst>
            <pc:docMk/>
            <pc:sldMk cId="1848985236" sldId="763"/>
            <ac:spMk id="5" creationId="{00000000-0000-0000-0000-000000000000}"/>
          </ac:spMkLst>
        </pc:spChg>
        <pc:picChg chg="add mod">
          <ac:chgData name="LOUIS Fabien" userId="S::fabien.louis@swisslife.fr::33a47a46-02cb-4887-bba4-c56f00d888d7" providerId="AD" clId="Web-{1224FFBD-80AB-49E2-8E06-E478A1F8347C}" dt="2021-01-29T13:54:29.553" v="14" actId="1076"/>
          <ac:picMkLst>
            <pc:docMk/>
            <pc:sldMk cId="1848985236" sldId="763"/>
            <ac:picMk id="2" creationId="{0F7E2B88-13C7-4A76-9BA6-29EB26C6DC1E}"/>
          </ac:picMkLst>
        </pc:picChg>
      </pc:sldChg>
      <pc:sldChg chg="modSp">
        <pc:chgData name="LOUIS Fabien" userId="S::fabien.louis@swisslife.fr::33a47a46-02cb-4887-bba4-c56f00d888d7" providerId="AD" clId="Web-{1224FFBD-80AB-49E2-8E06-E478A1F8347C}" dt="2021-01-29T13:50:52.658" v="11" actId="20577"/>
        <pc:sldMkLst>
          <pc:docMk/>
          <pc:sldMk cId="3682652429" sldId="766"/>
        </pc:sldMkLst>
        <pc:spChg chg="mod">
          <ac:chgData name="LOUIS Fabien" userId="S::fabien.louis@swisslife.fr::33a47a46-02cb-4887-bba4-c56f00d888d7" providerId="AD" clId="Web-{1224FFBD-80AB-49E2-8E06-E478A1F8347C}" dt="2021-01-29T13:50:52.658" v="11" actId="20577"/>
          <ac:spMkLst>
            <pc:docMk/>
            <pc:sldMk cId="3682652429" sldId="766"/>
            <ac:spMk id="2" creationId="{00000000-0000-0000-0000-000000000000}"/>
          </ac:spMkLst>
        </pc:spChg>
      </pc:sldChg>
      <pc:sldChg chg="addSp modSp">
        <pc:chgData name="LOUIS Fabien" userId="S::fabien.louis@swisslife.fr::33a47a46-02cb-4887-bba4-c56f00d888d7" providerId="AD" clId="Web-{1224FFBD-80AB-49E2-8E06-E478A1F8347C}" dt="2021-01-29T14:10:40.340" v="195" actId="20577"/>
        <pc:sldMkLst>
          <pc:docMk/>
          <pc:sldMk cId="641578983" sldId="774"/>
        </pc:sldMkLst>
        <pc:spChg chg="add mod ord">
          <ac:chgData name="LOUIS Fabien" userId="S::fabien.louis@swisslife.fr::33a47a46-02cb-4887-bba4-c56f00d888d7" providerId="AD" clId="Web-{1224FFBD-80AB-49E2-8E06-E478A1F8347C}" dt="2021-01-29T14:08:02.508" v="173" actId="14100"/>
          <ac:spMkLst>
            <pc:docMk/>
            <pc:sldMk cId="641578983" sldId="774"/>
            <ac:spMk id="6" creationId="{A6B54922-FFE3-4311-8BBC-9FC4225FBFAF}"/>
          </ac:spMkLst>
        </pc:spChg>
        <pc:spChg chg="mod">
          <ac:chgData name="LOUIS Fabien" userId="S::fabien.louis@swisslife.fr::33a47a46-02cb-4887-bba4-c56f00d888d7" providerId="AD" clId="Web-{1224FFBD-80AB-49E2-8E06-E478A1F8347C}" dt="2021-01-29T14:01:36.172" v="36" actId="20577"/>
          <ac:spMkLst>
            <pc:docMk/>
            <pc:sldMk cId="641578983" sldId="774"/>
            <ac:spMk id="10" creationId="{014E0C08-2727-4DCB-BC6F-25F390974184}"/>
          </ac:spMkLst>
        </pc:spChg>
        <pc:spChg chg="mod">
          <ac:chgData name="LOUIS Fabien" userId="S::fabien.louis@swisslife.fr::33a47a46-02cb-4887-bba4-c56f00d888d7" providerId="AD" clId="Web-{1224FFBD-80AB-49E2-8E06-E478A1F8347C}" dt="2021-01-29T14:10:27.511" v="186" actId="20577"/>
          <ac:spMkLst>
            <pc:docMk/>
            <pc:sldMk cId="641578983" sldId="774"/>
            <ac:spMk id="16" creationId="{86A193BA-DF8D-4DBF-B0A6-15F9F1D4BF1B}"/>
          </ac:spMkLst>
        </pc:spChg>
        <pc:spChg chg="mod">
          <ac:chgData name="LOUIS Fabien" userId="S::fabien.louis@swisslife.fr::33a47a46-02cb-4887-bba4-c56f00d888d7" providerId="AD" clId="Web-{1224FFBD-80AB-49E2-8E06-E478A1F8347C}" dt="2021-01-29T14:07:02.179" v="158" actId="20577"/>
          <ac:spMkLst>
            <pc:docMk/>
            <pc:sldMk cId="641578983" sldId="774"/>
            <ac:spMk id="19" creationId="{23CBAE0C-85E4-4E4C-B7AE-857E94346052}"/>
          </ac:spMkLst>
        </pc:spChg>
        <pc:spChg chg="mod">
          <ac:chgData name="LOUIS Fabien" userId="S::fabien.louis@swisslife.fr::33a47a46-02cb-4887-bba4-c56f00d888d7" providerId="AD" clId="Web-{1224FFBD-80AB-49E2-8E06-E478A1F8347C}" dt="2021-01-29T14:10:40.340" v="195" actId="20577"/>
          <ac:spMkLst>
            <pc:docMk/>
            <pc:sldMk cId="641578983" sldId="774"/>
            <ac:spMk id="22" creationId="{916866BF-6D3C-4498-9064-90F1F354D16E}"/>
          </ac:spMkLst>
        </pc:spChg>
        <pc:grpChg chg="mod">
          <ac:chgData name="LOUIS Fabien" userId="S::fabien.louis@swisslife.fr::33a47a46-02cb-4887-bba4-c56f00d888d7" providerId="AD" clId="Web-{1224FFBD-80AB-49E2-8E06-E478A1F8347C}" dt="2021-01-29T14:08:28.259" v="180" actId="1076"/>
          <ac:grpSpMkLst>
            <pc:docMk/>
            <pc:sldMk cId="641578983" sldId="774"/>
            <ac:grpSpMk id="5" creationId="{49835884-E873-49CB-934E-94F010F88CDE}"/>
          </ac:grpSpMkLst>
        </pc:grpChg>
        <pc:grpChg chg="add mod">
          <ac:chgData name="LOUIS Fabien" userId="S::fabien.louis@swisslife.fr::33a47a46-02cb-4887-bba4-c56f00d888d7" providerId="AD" clId="Web-{1224FFBD-80AB-49E2-8E06-E478A1F8347C}" dt="2021-01-29T14:07:46.883" v="170" actId="1076"/>
          <ac:grpSpMkLst>
            <pc:docMk/>
            <pc:sldMk cId="641578983" sldId="774"/>
            <ac:grpSpMk id="13" creationId="{2B5B114E-295B-4647-9772-267F5EB1ECCB}"/>
          </ac:grpSpMkLst>
        </pc:grpChg>
        <pc:grpChg chg="add mod">
          <ac:chgData name="LOUIS Fabien" userId="S::fabien.louis@swisslife.fr::33a47a46-02cb-4887-bba4-c56f00d888d7" providerId="AD" clId="Web-{1224FFBD-80AB-49E2-8E06-E478A1F8347C}" dt="2021-01-29T14:07:53.086" v="171" actId="1076"/>
          <ac:grpSpMkLst>
            <pc:docMk/>
            <pc:sldMk cId="641578983" sldId="774"/>
            <ac:grpSpMk id="17" creationId="{C2A83859-0A67-47D8-9DE1-63A4AF6EA916}"/>
          </ac:grpSpMkLst>
        </pc:grpChg>
        <pc:grpChg chg="add mod">
          <ac:chgData name="LOUIS Fabien" userId="S::fabien.louis@swisslife.fr::33a47a46-02cb-4887-bba4-c56f00d888d7" providerId="AD" clId="Web-{1224FFBD-80AB-49E2-8E06-E478A1F8347C}" dt="2021-01-29T14:08:24.415" v="179" actId="1076"/>
          <ac:grpSpMkLst>
            <pc:docMk/>
            <pc:sldMk cId="641578983" sldId="774"/>
            <ac:grpSpMk id="20" creationId="{9CDAC287-10D0-41CE-9238-A7049EFCB377}"/>
          </ac:grpSpMkLst>
        </pc:grpChg>
        <pc:graphicFrameChg chg="mod">
          <ac:chgData name="LOUIS Fabien" userId="S::fabien.louis@swisslife.fr::33a47a46-02cb-4887-bba4-c56f00d888d7" providerId="AD" clId="Web-{1224FFBD-80AB-49E2-8E06-E478A1F8347C}" dt="2021-01-29T14:07:34.336" v="167" actId="1076"/>
          <ac:graphicFrameMkLst>
            <pc:docMk/>
            <pc:sldMk cId="641578983" sldId="774"/>
            <ac:graphicFrameMk id="3" creationId="{99FDCCBE-DF6F-464D-BE53-7635C8EE625F}"/>
          </ac:graphicFrameMkLst>
        </pc:graphicFrameChg>
        <pc:graphicFrameChg chg="mod modGraphic">
          <ac:chgData name="LOUIS Fabien" userId="S::fabien.louis@swisslife.fr::33a47a46-02cb-4887-bba4-c56f00d888d7" providerId="AD" clId="Web-{1224FFBD-80AB-49E2-8E06-E478A1F8347C}" dt="2021-01-29T14:07:14.663" v="161"/>
          <ac:graphicFrameMkLst>
            <pc:docMk/>
            <pc:sldMk cId="641578983" sldId="774"/>
            <ac:graphicFrameMk id="12" creationId="{1830E924-847A-4AE5-9612-0F3089811617}"/>
          </ac:graphicFrameMkLst>
        </pc:graphicFrameChg>
        <pc:picChg chg="mod">
          <ac:chgData name="LOUIS Fabien" userId="S::fabien.louis@swisslife.fr::33a47a46-02cb-4887-bba4-c56f00d888d7" providerId="AD" clId="Web-{1224FFBD-80AB-49E2-8E06-E478A1F8347C}" dt="2021-01-29T14:07:16.648" v="162" actId="1076"/>
          <ac:picMkLst>
            <pc:docMk/>
            <pc:sldMk cId="641578983" sldId="774"/>
            <ac:picMk id="14" creationId="{100A0BE2-1BE7-4505-8F41-BAAC43B01076}"/>
          </ac:picMkLst>
        </pc:picChg>
      </pc:sldChg>
      <pc:sldChg chg="addSp delSp modSp new">
        <pc:chgData name="LOUIS Fabien" userId="S::fabien.louis@swisslife.fr::33a47a46-02cb-4887-bba4-c56f00d888d7" providerId="AD" clId="Web-{1224FFBD-80AB-49E2-8E06-E478A1F8347C}" dt="2021-01-29T13:57:26.447" v="27" actId="20577"/>
        <pc:sldMkLst>
          <pc:docMk/>
          <pc:sldMk cId="744360685" sldId="780"/>
        </pc:sldMkLst>
        <pc:spChg chg="mod">
          <ac:chgData name="LOUIS Fabien" userId="S::fabien.louis@swisslife.fr::33a47a46-02cb-4887-bba4-c56f00d888d7" providerId="AD" clId="Web-{1224FFBD-80AB-49E2-8E06-E478A1F8347C}" dt="2021-01-29T13:57:26.447" v="27" actId="20577"/>
          <ac:spMkLst>
            <pc:docMk/>
            <pc:sldMk cId="744360685" sldId="780"/>
            <ac:spMk id="2" creationId="{EF3BAAFF-BE8C-4494-8A6B-1910AD4D1678}"/>
          </ac:spMkLst>
        </pc:spChg>
        <pc:spChg chg="mod">
          <ac:chgData name="LOUIS Fabien" userId="S::fabien.louis@swisslife.fr::33a47a46-02cb-4887-bba4-c56f00d888d7" providerId="AD" clId="Web-{1224FFBD-80AB-49E2-8E06-E478A1F8347C}" dt="2021-01-29T13:57:02.103" v="23" actId="14100"/>
          <ac:spMkLst>
            <pc:docMk/>
            <pc:sldMk cId="744360685" sldId="780"/>
            <ac:spMk id="3" creationId="{10BF0378-E27D-411B-BBA0-71554F22EDC3}"/>
          </ac:spMkLst>
        </pc:spChg>
        <pc:spChg chg="del">
          <ac:chgData name="LOUIS Fabien" userId="S::fabien.louis@swisslife.fr::33a47a46-02cb-4887-bba4-c56f00d888d7" providerId="AD" clId="Web-{1224FFBD-80AB-49E2-8E06-E478A1F8347C}" dt="2021-01-29T13:56:57.353" v="22"/>
          <ac:spMkLst>
            <pc:docMk/>
            <pc:sldMk cId="744360685" sldId="780"/>
            <ac:spMk id="4" creationId="{BBBD4D59-99C9-4274-98C0-E36D0C39090C}"/>
          </ac:spMkLst>
        </pc:spChg>
        <pc:picChg chg="add mod">
          <ac:chgData name="LOUIS Fabien" userId="S::fabien.louis@swisslife.fr::33a47a46-02cb-4887-bba4-c56f00d888d7" providerId="AD" clId="Web-{1224FFBD-80AB-49E2-8E06-E478A1F8347C}" dt="2021-01-29T13:57:18.994" v="26" actId="1076"/>
          <ac:picMkLst>
            <pc:docMk/>
            <pc:sldMk cId="744360685" sldId="780"/>
            <ac:picMk id="5" creationId="{8EBEAA9E-2EDB-41AA-AF35-C0BC146753CC}"/>
          </ac:picMkLst>
        </pc:picChg>
      </pc:sldChg>
    </pc:docChg>
  </pc:docChgLst>
  <pc:docChgLst>
    <pc:chgData name="BLONDEL Christophe" userId="S::christophe.blondel@swisslife.fr::16d455d7-1a12-4250-981c-f8b1887c4f5d" providerId="AD" clId="Web-{902A6D96-0FD6-4BB0-A4A8-4CBC12454F90}"/>
    <pc:docChg chg="modSld">
      <pc:chgData name="BLONDEL Christophe" userId="S::christophe.blondel@swisslife.fr::16d455d7-1a12-4250-981c-f8b1887c4f5d" providerId="AD" clId="Web-{902A6D96-0FD6-4BB0-A4A8-4CBC12454F90}" dt="2021-06-23T07:39:53.015" v="0" actId="14100"/>
      <pc:docMkLst>
        <pc:docMk/>
      </pc:docMkLst>
      <pc:sldChg chg="modSp">
        <pc:chgData name="BLONDEL Christophe" userId="S::christophe.blondel@swisslife.fr::16d455d7-1a12-4250-981c-f8b1887c4f5d" providerId="AD" clId="Web-{902A6D96-0FD6-4BB0-A4A8-4CBC12454F90}" dt="2021-06-23T07:39:53.015" v="0" actId="14100"/>
        <pc:sldMkLst>
          <pc:docMk/>
          <pc:sldMk cId="1202941868" sldId="821"/>
        </pc:sldMkLst>
        <pc:spChg chg="mod">
          <ac:chgData name="BLONDEL Christophe" userId="S::christophe.blondel@swisslife.fr::16d455d7-1a12-4250-981c-f8b1887c4f5d" providerId="AD" clId="Web-{902A6D96-0FD6-4BB0-A4A8-4CBC12454F90}" dt="2021-06-23T07:39:53.015" v="0" actId="14100"/>
          <ac:spMkLst>
            <pc:docMk/>
            <pc:sldMk cId="1202941868" sldId="821"/>
            <ac:spMk id="81" creationId="{00000000-0000-0000-0000-000000000000}"/>
          </ac:spMkLst>
        </pc:spChg>
      </pc:sldChg>
    </pc:docChg>
  </pc:docChgLst>
  <pc:docChgLst>
    <pc:chgData name="BLONDEL Christophe" userId="S::christophe.blondel@swisslife.fr::16d455d7-1a12-4250-981c-f8b1887c4f5d" providerId="AD" clId="Web-{E07D6B2B-C20B-4BC6-88AD-9037AD6C8EDA}"/>
    <pc:docChg chg="modSld">
      <pc:chgData name="BLONDEL Christophe" userId="S::christophe.blondel@swisslife.fr::16d455d7-1a12-4250-981c-f8b1887c4f5d" providerId="AD" clId="Web-{E07D6B2B-C20B-4BC6-88AD-9037AD6C8EDA}" dt="2021-08-31T13:15:57.848" v="13" actId="20577"/>
      <pc:docMkLst>
        <pc:docMk/>
      </pc:docMkLst>
      <pc:sldChg chg="modSp">
        <pc:chgData name="BLONDEL Christophe" userId="S::christophe.blondel@swisslife.fr::16d455d7-1a12-4250-981c-f8b1887c4f5d" providerId="AD" clId="Web-{E07D6B2B-C20B-4BC6-88AD-9037AD6C8EDA}" dt="2021-08-31T13:15:57.848" v="13" actId="20577"/>
        <pc:sldMkLst>
          <pc:docMk/>
          <pc:sldMk cId="860804202" sldId="898"/>
        </pc:sldMkLst>
        <pc:spChg chg="mod">
          <ac:chgData name="BLONDEL Christophe" userId="S::christophe.blondel@swisslife.fr::16d455d7-1a12-4250-981c-f8b1887c4f5d" providerId="AD" clId="Web-{E07D6B2B-C20B-4BC6-88AD-9037AD6C8EDA}" dt="2021-08-31T13:15:57.848" v="13" actId="20577"/>
          <ac:spMkLst>
            <pc:docMk/>
            <pc:sldMk cId="860804202" sldId="898"/>
            <ac:spMk id="6" creationId="{00000000-0000-0000-0000-000000000000}"/>
          </ac:spMkLst>
        </pc:spChg>
      </pc:sldChg>
    </pc:docChg>
  </pc:docChgLst>
  <pc:docChgLst>
    <pc:chgData name="BLONDEL Christophe" userId="S::christophe.blondel@swisslife.fr::16d455d7-1a12-4250-981c-f8b1887c4f5d" providerId="AD" clId="Web-{F02F80D2-9C05-EAC9-CE17-C5F19A0B6CB2}"/>
    <pc:docChg chg="modSld">
      <pc:chgData name="BLONDEL Christophe" userId="S::christophe.blondel@swisslife.fr::16d455d7-1a12-4250-981c-f8b1887c4f5d" providerId="AD" clId="Web-{F02F80D2-9C05-EAC9-CE17-C5F19A0B6CB2}" dt="2020-05-06T09:47:30.573" v="310"/>
      <pc:docMkLst>
        <pc:docMk/>
      </pc:docMkLst>
      <pc:sldChg chg="modSp">
        <pc:chgData name="BLONDEL Christophe" userId="S::christophe.blondel@swisslife.fr::16d455d7-1a12-4250-981c-f8b1887c4f5d" providerId="AD" clId="Web-{F02F80D2-9C05-EAC9-CE17-C5F19A0B6CB2}" dt="2020-05-06T09:47:30.573" v="310"/>
        <pc:sldMkLst>
          <pc:docMk/>
          <pc:sldMk cId="1845389504" sldId="637"/>
        </pc:sldMkLst>
        <pc:graphicFrameChg chg="mod modGraphic">
          <ac:chgData name="BLONDEL Christophe" userId="S::christophe.blondel@swisslife.fr::16d455d7-1a12-4250-981c-f8b1887c4f5d" providerId="AD" clId="Web-{F02F80D2-9C05-EAC9-CE17-C5F19A0B6CB2}" dt="2020-05-06T09:47:30.573" v="310"/>
          <ac:graphicFrameMkLst>
            <pc:docMk/>
            <pc:sldMk cId="1845389504" sldId="637"/>
            <ac:graphicFrameMk id="6" creationId="{00000000-0000-0000-0000-000000000000}"/>
          </ac:graphicFrameMkLst>
        </pc:graphicFrameChg>
      </pc:sldChg>
      <pc:sldChg chg="addSp">
        <pc:chgData name="BLONDEL Christophe" userId="S::christophe.blondel@swisslife.fr::16d455d7-1a12-4250-981c-f8b1887c4f5d" providerId="AD" clId="Web-{F02F80D2-9C05-EAC9-CE17-C5F19A0B6CB2}" dt="2020-05-06T09:44:51.665" v="0"/>
        <pc:sldMkLst>
          <pc:docMk/>
          <pc:sldMk cId="1424167966" sldId="641"/>
        </pc:sldMkLst>
        <pc:spChg chg="add">
          <ac:chgData name="BLONDEL Christophe" userId="S::christophe.blondel@swisslife.fr::16d455d7-1a12-4250-981c-f8b1887c4f5d" providerId="AD" clId="Web-{F02F80D2-9C05-EAC9-CE17-C5F19A0B6CB2}" dt="2020-05-06T09:44:51.665" v="0"/>
          <ac:spMkLst>
            <pc:docMk/>
            <pc:sldMk cId="1424167966" sldId="641"/>
            <ac:spMk id="2" creationId="{67AC5EEF-2DBB-4448-A8D2-D53AB3A91EDA}"/>
          </ac:spMkLst>
        </pc:spChg>
      </pc:sldChg>
    </pc:docChg>
  </pc:docChgLst>
  <pc:docChgLst>
    <pc:chgData name="BLONDEL Christophe" userId="S::christophe.blondel@swisslife.fr::16d455d7-1a12-4250-981c-f8b1887c4f5d" providerId="AD" clId="Web-{47CB5B93-89D2-43E2-8ABB-57242FC003E3}"/>
    <pc:docChg chg="modSld">
      <pc:chgData name="BLONDEL Christophe" userId="S::christophe.blondel@swisslife.fr::16d455d7-1a12-4250-981c-f8b1887c4f5d" providerId="AD" clId="Web-{47CB5B93-89D2-43E2-8ABB-57242FC003E3}" dt="2020-03-12T09:02:50.226" v="0" actId="20577"/>
      <pc:docMkLst>
        <pc:docMk/>
      </pc:docMkLst>
      <pc:sldChg chg="modSp">
        <pc:chgData name="BLONDEL Christophe" userId="S::christophe.blondel@swisslife.fr::16d455d7-1a12-4250-981c-f8b1887c4f5d" providerId="AD" clId="Web-{47CB5B93-89D2-43E2-8ABB-57242FC003E3}" dt="2020-03-12T09:02:50.226" v="0" actId="20577"/>
        <pc:sldMkLst>
          <pc:docMk/>
          <pc:sldMk cId="1582245330" sldId="570"/>
        </pc:sldMkLst>
        <pc:spChg chg="mod">
          <ac:chgData name="BLONDEL Christophe" userId="S::christophe.blondel@swisslife.fr::16d455d7-1a12-4250-981c-f8b1887c4f5d" providerId="AD" clId="Web-{47CB5B93-89D2-43E2-8ABB-57242FC003E3}" dt="2020-03-12T09:02:50.226" v="0" actId="20577"/>
          <ac:spMkLst>
            <pc:docMk/>
            <pc:sldMk cId="1582245330" sldId="570"/>
            <ac:spMk id="16387" creationId="{00000000-0000-0000-0000-000000000000}"/>
          </ac:spMkLst>
        </pc:spChg>
      </pc:sldChg>
    </pc:docChg>
  </pc:docChgLst>
  <pc:docChgLst>
    <pc:chgData name="ALLOUIS Francois-Regis" userId="S::francoisregis.allouis@swisslife.fr::89333b8d-f795-4a50-8959-1e6f73084ec3" providerId="AD" clId="Web-{C1711D8E-77B7-4EB5-ACBE-D8B8C1545175}"/>
    <pc:docChg chg="delSld">
      <pc:chgData name="ALLOUIS Francois-Regis" userId="S::francoisregis.allouis@swisslife.fr::89333b8d-f795-4a50-8959-1e6f73084ec3" providerId="AD" clId="Web-{C1711D8E-77B7-4EB5-ACBE-D8B8C1545175}" dt="2020-09-24T14:42:03.908" v="0"/>
      <pc:docMkLst>
        <pc:docMk/>
      </pc:docMkLst>
      <pc:sldChg chg="del">
        <pc:chgData name="ALLOUIS Francois-Regis" userId="S::francoisregis.allouis@swisslife.fr::89333b8d-f795-4a50-8959-1e6f73084ec3" providerId="AD" clId="Web-{C1711D8E-77B7-4EB5-ACBE-D8B8C1545175}" dt="2020-09-24T14:42:03.908" v="0"/>
        <pc:sldMkLst>
          <pc:docMk/>
          <pc:sldMk cId="408187864" sldId="689"/>
        </pc:sldMkLst>
      </pc:sldChg>
    </pc:docChg>
  </pc:docChgLst>
  <pc:docChgLst>
    <pc:chgData name="LOUIS Fabien" userId="S::fabien.louis@swisslife.fr::33a47a46-02cb-4887-bba4-c56f00d888d7" providerId="AD" clId="Web-{232E3EB4-185E-49B0-938D-41C07252E582}"/>
    <pc:docChg chg="addSld delSld modSld">
      <pc:chgData name="LOUIS Fabien" userId="S::fabien.louis@swisslife.fr::33a47a46-02cb-4887-bba4-c56f00d888d7" providerId="AD" clId="Web-{232E3EB4-185E-49B0-938D-41C07252E582}" dt="2021-03-26T14:58:29.725" v="561" actId="14100"/>
      <pc:docMkLst>
        <pc:docMk/>
      </pc:docMkLst>
      <pc:sldChg chg="modSp">
        <pc:chgData name="LOUIS Fabien" userId="S::fabien.louis@swisslife.fr::33a47a46-02cb-4887-bba4-c56f00d888d7" providerId="AD" clId="Web-{232E3EB4-185E-49B0-938D-41C07252E582}" dt="2021-03-26T14:33:26.395" v="264" actId="20577"/>
        <pc:sldMkLst>
          <pc:docMk/>
          <pc:sldMk cId="1523407549" sldId="585"/>
        </pc:sldMkLst>
        <pc:spChg chg="mod">
          <ac:chgData name="LOUIS Fabien" userId="S::fabien.louis@swisslife.fr::33a47a46-02cb-4887-bba4-c56f00d888d7" providerId="AD" clId="Web-{232E3EB4-185E-49B0-938D-41C07252E582}" dt="2021-03-26T14:33:26.395" v="264" actId="20577"/>
          <ac:spMkLst>
            <pc:docMk/>
            <pc:sldMk cId="1523407549" sldId="585"/>
            <ac:spMk id="37" creationId="{00000000-0000-0000-0000-000000000000}"/>
          </ac:spMkLst>
        </pc:spChg>
      </pc:sldChg>
      <pc:sldChg chg="modSp">
        <pc:chgData name="LOUIS Fabien" userId="S::fabien.louis@swisslife.fr::33a47a46-02cb-4887-bba4-c56f00d888d7" providerId="AD" clId="Web-{232E3EB4-185E-49B0-938D-41C07252E582}" dt="2021-03-26T14:30:17.234" v="239"/>
        <pc:sldMkLst>
          <pc:docMk/>
          <pc:sldMk cId="1509521924" sldId="733"/>
        </pc:sldMkLst>
        <pc:graphicFrameChg chg="mod modGraphic">
          <ac:chgData name="LOUIS Fabien" userId="S::fabien.louis@swisslife.fr::33a47a46-02cb-4887-bba4-c56f00d888d7" providerId="AD" clId="Web-{232E3EB4-185E-49B0-938D-41C07252E582}" dt="2021-03-26T14:30:17.234" v="239"/>
          <ac:graphicFrameMkLst>
            <pc:docMk/>
            <pc:sldMk cId="1509521924" sldId="733"/>
            <ac:graphicFrameMk id="4" creationId="{00000000-0000-0000-0000-000000000000}"/>
          </ac:graphicFrameMkLst>
        </pc:graphicFrameChg>
      </pc:sldChg>
      <pc:sldChg chg="modSp">
        <pc:chgData name="LOUIS Fabien" userId="S::fabien.louis@swisslife.fr::33a47a46-02cb-4887-bba4-c56f00d888d7" providerId="AD" clId="Web-{232E3EB4-185E-49B0-938D-41C07252E582}" dt="2021-03-26T14:47:35.976" v="390"/>
        <pc:sldMkLst>
          <pc:docMk/>
          <pc:sldMk cId="3443702470" sldId="758"/>
        </pc:sldMkLst>
        <pc:graphicFrameChg chg="mod modGraphic">
          <ac:chgData name="LOUIS Fabien" userId="S::fabien.louis@swisslife.fr::33a47a46-02cb-4887-bba4-c56f00d888d7" providerId="AD" clId="Web-{232E3EB4-185E-49B0-938D-41C07252E582}" dt="2021-03-26T14:47:35.976" v="390"/>
          <ac:graphicFrameMkLst>
            <pc:docMk/>
            <pc:sldMk cId="3443702470" sldId="758"/>
            <ac:graphicFrameMk id="4" creationId="{00000000-0000-0000-0000-000000000000}"/>
          </ac:graphicFrameMkLst>
        </pc:graphicFrameChg>
      </pc:sldChg>
      <pc:sldChg chg="addSp delSp modSp">
        <pc:chgData name="LOUIS Fabien" userId="S::fabien.louis@swisslife.fr::33a47a46-02cb-4887-bba4-c56f00d888d7" providerId="AD" clId="Web-{232E3EB4-185E-49B0-938D-41C07252E582}" dt="2021-03-26T14:55:50.471" v="427" actId="14100"/>
        <pc:sldMkLst>
          <pc:docMk/>
          <pc:sldMk cId="1848985236" sldId="763"/>
        </pc:sldMkLst>
        <pc:spChg chg="del">
          <ac:chgData name="LOUIS Fabien" userId="S::fabien.louis@swisslife.fr::33a47a46-02cb-4887-bba4-c56f00d888d7" providerId="AD" clId="Web-{232E3EB4-185E-49B0-938D-41C07252E582}" dt="2021-03-26T14:54:23.110" v="416"/>
          <ac:spMkLst>
            <pc:docMk/>
            <pc:sldMk cId="1848985236" sldId="763"/>
            <ac:spMk id="5" creationId="{00000000-0000-0000-0000-000000000000}"/>
          </ac:spMkLst>
        </pc:spChg>
        <pc:spChg chg="del">
          <ac:chgData name="LOUIS Fabien" userId="S::fabien.louis@swisslife.fr::33a47a46-02cb-4887-bba4-c56f00d888d7" providerId="AD" clId="Web-{232E3EB4-185E-49B0-938D-41C07252E582}" dt="2021-03-26T14:54:25.032" v="417"/>
          <ac:spMkLst>
            <pc:docMk/>
            <pc:sldMk cId="1848985236" sldId="763"/>
            <ac:spMk id="10" creationId="{00000000-0000-0000-0000-000000000000}"/>
          </ac:spMkLst>
        </pc:spChg>
        <pc:picChg chg="del">
          <ac:chgData name="LOUIS Fabien" userId="S::fabien.louis@swisslife.fr::33a47a46-02cb-4887-bba4-c56f00d888d7" providerId="AD" clId="Web-{232E3EB4-185E-49B0-938D-41C07252E582}" dt="2021-03-26T14:55:35.236" v="424"/>
          <ac:picMkLst>
            <pc:docMk/>
            <pc:sldMk cId="1848985236" sldId="763"/>
            <ac:picMk id="2" creationId="{0F7E2B88-13C7-4A76-9BA6-29EB26C6DC1E}"/>
          </ac:picMkLst>
        </pc:picChg>
        <pc:picChg chg="add mod">
          <ac:chgData name="LOUIS Fabien" userId="S::fabien.louis@swisslife.fr::33a47a46-02cb-4887-bba4-c56f00d888d7" providerId="AD" clId="Web-{232E3EB4-185E-49B0-938D-41C07252E582}" dt="2021-03-26T14:55:13.470" v="423" actId="1076"/>
          <ac:picMkLst>
            <pc:docMk/>
            <pc:sldMk cId="1848985236" sldId="763"/>
            <ac:picMk id="3" creationId="{69DF2CA0-5C11-44F1-9A5A-28FF561856A6}"/>
          </ac:picMkLst>
        </pc:picChg>
        <pc:picChg chg="add mod">
          <ac:chgData name="LOUIS Fabien" userId="S::fabien.louis@swisslife.fr::33a47a46-02cb-4887-bba4-c56f00d888d7" providerId="AD" clId="Web-{232E3EB4-185E-49B0-938D-41C07252E582}" dt="2021-03-26T14:55:50.471" v="427" actId="14100"/>
          <ac:picMkLst>
            <pc:docMk/>
            <pc:sldMk cId="1848985236" sldId="763"/>
            <ac:picMk id="8" creationId="{1E791980-9129-4344-8BD3-F0ED455341A1}"/>
          </ac:picMkLst>
        </pc:picChg>
      </pc:sldChg>
      <pc:sldChg chg="addSp delSp modSp">
        <pc:chgData name="LOUIS Fabien" userId="S::fabien.louis@swisslife.fr::33a47a46-02cb-4887-bba4-c56f00d888d7" providerId="AD" clId="Web-{232E3EB4-185E-49B0-938D-41C07252E582}" dt="2021-03-26T14:56:59.113" v="488" actId="1076"/>
        <pc:sldMkLst>
          <pc:docMk/>
          <pc:sldMk cId="1007669360" sldId="764"/>
        </pc:sldMkLst>
        <pc:spChg chg="del">
          <ac:chgData name="LOUIS Fabien" userId="S::fabien.louis@swisslife.fr::33a47a46-02cb-4887-bba4-c56f00d888d7" providerId="AD" clId="Web-{232E3EB4-185E-49B0-938D-41C07252E582}" dt="2021-03-26T14:56:34.831" v="481"/>
          <ac:spMkLst>
            <pc:docMk/>
            <pc:sldMk cId="1007669360" sldId="764"/>
            <ac:spMk id="2" creationId="{00000000-0000-0000-0000-000000000000}"/>
          </ac:spMkLst>
        </pc:spChg>
        <pc:spChg chg="del">
          <ac:chgData name="LOUIS Fabien" userId="S::fabien.louis@swisslife.fr::33a47a46-02cb-4887-bba4-c56f00d888d7" providerId="AD" clId="Web-{232E3EB4-185E-49B0-938D-41C07252E582}" dt="2021-03-26T14:56:34.800" v="478"/>
          <ac:spMkLst>
            <pc:docMk/>
            <pc:sldMk cId="1007669360" sldId="764"/>
            <ac:spMk id="5" creationId="{1D3673E6-2484-1D47-BA43-93D3869B8808}"/>
          </ac:spMkLst>
        </pc:spChg>
        <pc:spChg chg="add mod">
          <ac:chgData name="LOUIS Fabien" userId="S::fabien.louis@swisslife.fr::33a47a46-02cb-4887-bba4-c56f00d888d7" providerId="AD" clId="Web-{232E3EB4-185E-49B0-938D-41C07252E582}" dt="2021-03-26T14:56:34.831" v="481"/>
          <ac:spMkLst>
            <pc:docMk/>
            <pc:sldMk cId="1007669360" sldId="764"/>
            <ac:spMk id="7" creationId="{FA986F4F-9A96-413A-AD55-B20FC0C93295}"/>
          </ac:spMkLst>
        </pc:spChg>
        <pc:spChg chg="del">
          <ac:chgData name="LOUIS Fabien" userId="S::fabien.louis@swisslife.fr::33a47a46-02cb-4887-bba4-c56f00d888d7" providerId="AD" clId="Web-{232E3EB4-185E-49B0-938D-41C07252E582}" dt="2021-03-26T14:56:34.784" v="475"/>
          <ac:spMkLst>
            <pc:docMk/>
            <pc:sldMk cId="1007669360" sldId="764"/>
            <ac:spMk id="10" creationId="{F3466FCE-F293-BA43-8AA3-223118ECE0CC}"/>
          </ac:spMkLst>
        </pc:spChg>
        <pc:spChg chg="del">
          <ac:chgData name="LOUIS Fabien" userId="S::fabien.louis@swisslife.fr::33a47a46-02cb-4887-bba4-c56f00d888d7" providerId="AD" clId="Web-{232E3EB4-185E-49B0-938D-41C07252E582}" dt="2021-03-26T14:56:34.784" v="468"/>
          <ac:spMkLst>
            <pc:docMk/>
            <pc:sldMk cId="1007669360" sldId="764"/>
            <ac:spMk id="42" creationId="{00018E57-CFAC-A445-BD29-4EEF93B8E37A}"/>
          </ac:spMkLst>
        </pc:spChg>
        <pc:spChg chg="del">
          <ac:chgData name="LOUIS Fabien" userId="S::fabien.louis@swisslife.fr::33a47a46-02cb-4887-bba4-c56f00d888d7" providerId="AD" clId="Web-{232E3EB4-185E-49B0-938D-41C07252E582}" dt="2021-03-26T14:56:34.784" v="467"/>
          <ac:spMkLst>
            <pc:docMk/>
            <pc:sldMk cId="1007669360" sldId="764"/>
            <ac:spMk id="44" creationId="{00018E57-CFAC-A445-BD29-4EEF93B8E37A}"/>
          </ac:spMkLst>
        </pc:spChg>
        <pc:spChg chg="del">
          <ac:chgData name="LOUIS Fabien" userId="S::fabien.louis@swisslife.fr::33a47a46-02cb-4887-bba4-c56f00d888d7" providerId="AD" clId="Web-{232E3EB4-185E-49B0-938D-41C07252E582}" dt="2021-03-26T14:56:34.784" v="466"/>
          <ac:spMkLst>
            <pc:docMk/>
            <pc:sldMk cId="1007669360" sldId="764"/>
            <ac:spMk id="45" creationId="{00000000-0000-0000-0000-000000000000}"/>
          </ac:spMkLst>
        </pc:spChg>
        <pc:spChg chg="del">
          <ac:chgData name="LOUIS Fabien" userId="S::fabien.louis@swisslife.fr::33a47a46-02cb-4887-bba4-c56f00d888d7" providerId="AD" clId="Web-{232E3EB4-185E-49B0-938D-41C07252E582}" dt="2021-03-26T14:56:34.784" v="464"/>
          <ac:spMkLst>
            <pc:docMk/>
            <pc:sldMk cId="1007669360" sldId="764"/>
            <ac:spMk id="48" creationId="{00018E57-CFAC-A445-BD29-4EEF93B8E37A}"/>
          </ac:spMkLst>
        </pc:spChg>
        <pc:spChg chg="del">
          <ac:chgData name="LOUIS Fabien" userId="S::fabien.louis@swisslife.fr::33a47a46-02cb-4887-bba4-c56f00d888d7" providerId="AD" clId="Web-{232E3EB4-185E-49B0-938D-41C07252E582}" dt="2021-03-26T14:56:34.769" v="460"/>
          <ac:spMkLst>
            <pc:docMk/>
            <pc:sldMk cId="1007669360" sldId="764"/>
            <ac:spMk id="52" creationId="{B0C0180D-D147-D445-9DEB-CE3639F4007D}"/>
          </ac:spMkLst>
        </pc:spChg>
        <pc:spChg chg="del">
          <ac:chgData name="LOUIS Fabien" userId="S::fabien.louis@swisslife.fr::33a47a46-02cb-4887-bba4-c56f00d888d7" providerId="AD" clId="Web-{232E3EB4-185E-49B0-938D-41C07252E582}" dt="2021-03-26T14:56:34.753" v="433"/>
          <ac:spMkLst>
            <pc:docMk/>
            <pc:sldMk cId="1007669360" sldId="764"/>
            <ac:spMk id="53" creationId="{00000000-0000-0000-0000-000000000000}"/>
          </ac:spMkLst>
        </pc:spChg>
        <pc:spChg chg="del">
          <ac:chgData name="LOUIS Fabien" userId="S::fabien.louis@swisslife.fr::33a47a46-02cb-4887-bba4-c56f00d888d7" providerId="AD" clId="Web-{232E3EB4-185E-49B0-938D-41C07252E582}" dt="2021-03-26T14:56:34.831" v="482"/>
          <ac:spMkLst>
            <pc:docMk/>
            <pc:sldMk cId="1007669360" sldId="764"/>
            <ac:spMk id="54" creationId="{00000000-0000-0000-0000-000000000000}"/>
          </ac:spMkLst>
        </pc:spChg>
        <pc:spChg chg="del">
          <ac:chgData name="LOUIS Fabien" userId="S::fabien.louis@swisslife.fr::33a47a46-02cb-4887-bba4-c56f00d888d7" providerId="AD" clId="Web-{232E3EB4-185E-49B0-938D-41C07252E582}" dt="2021-03-26T14:56:34.753" v="432"/>
          <ac:spMkLst>
            <pc:docMk/>
            <pc:sldMk cId="1007669360" sldId="764"/>
            <ac:spMk id="56" creationId="{00000000-0000-0000-0000-000000000000}"/>
          </ac:spMkLst>
        </pc:spChg>
        <pc:spChg chg="del">
          <ac:chgData name="LOUIS Fabien" userId="S::fabien.louis@swisslife.fr::33a47a46-02cb-4887-bba4-c56f00d888d7" providerId="AD" clId="Web-{232E3EB4-185E-49B0-938D-41C07252E582}" dt="2021-03-26T14:56:34.753" v="431"/>
          <ac:spMkLst>
            <pc:docMk/>
            <pc:sldMk cId="1007669360" sldId="764"/>
            <ac:spMk id="58" creationId="{65B876E8-D866-44D3-ABEA-DF15A171D3D1}"/>
          </ac:spMkLst>
        </pc:spChg>
        <pc:spChg chg="del">
          <ac:chgData name="LOUIS Fabien" userId="S::fabien.louis@swisslife.fr::33a47a46-02cb-4887-bba4-c56f00d888d7" providerId="AD" clId="Web-{232E3EB4-185E-49B0-938D-41C07252E582}" dt="2021-03-26T14:56:34.784" v="463"/>
          <ac:spMkLst>
            <pc:docMk/>
            <pc:sldMk cId="1007669360" sldId="764"/>
            <ac:spMk id="63" creationId="{00018E57-CFAC-A445-BD29-4EEF93B8E37A}"/>
          </ac:spMkLst>
        </pc:spChg>
        <pc:spChg chg="del">
          <ac:chgData name="LOUIS Fabien" userId="S::fabien.louis@swisslife.fr::33a47a46-02cb-4887-bba4-c56f00d888d7" providerId="AD" clId="Web-{232E3EB4-185E-49B0-938D-41C07252E582}" dt="2021-03-26T14:56:34.769" v="457"/>
          <ac:spMkLst>
            <pc:docMk/>
            <pc:sldMk cId="1007669360" sldId="764"/>
            <ac:spMk id="114" creationId="{00000000-0000-0000-0000-000000000000}"/>
          </ac:spMkLst>
        </pc:spChg>
        <pc:spChg chg="del">
          <ac:chgData name="LOUIS Fabien" userId="S::fabien.louis@swisslife.fr::33a47a46-02cb-4887-bba4-c56f00d888d7" providerId="AD" clId="Web-{232E3EB4-185E-49B0-938D-41C07252E582}" dt="2021-03-26T14:56:34.769" v="456"/>
          <ac:spMkLst>
            <pc:docMk/>
            <pc:sldMk cId="1007669360" sldId="764"/>
            <ac:spMk id="131" creationId="{00000000-0000-0000-0000-000000000000}"/>
          </ac:spMkLst>
        </pc:spChg>
        <pc:spChg chg="del">
          <ac:chgData name="LOUIS Fabien" userId="S::fabien.louis@swisslife.fr::33a47a46-02cb-4887-bba4-c56f00d888d7" providerId="AD" clId="Web-{232E3EB4-185E-49B0-938D-41C07252E582}" dt="2021-03-26T14:56:34.769" v="455"/>
          <ac:spMkLst>
            <pc:docMk/>
            <pc:sldMk cId="1007669360" sldId="764"/>
            <ac:spMk id="132" creationId="{00000000-0000-0000-0000-000000000000}"/>
          </ac:spMkLst>
        </pc:spChg>
        <pc:spChg chg="del">
          <ac:chgData name="LOUIS Fabien" userId="S::fabien.louis@swisslife.fr::33a47a46-02cb-4887-bba4-c56f00d888d7" providerId="AD" clId="Web-{232E3EB4-185E-49B0-938D-41C07252E582}" dt="2021-03-26T14:56:34.769" v="454"/>
          <ac:spMkLst>
            <pc:docMk/>
            <pc:sldMk cId="1007669360" sldId="764"/>
            <ac:spMk id="133" creationId="{00000000-0000-0000-0000-000000000000}"/>
          </ac:spMkLst>
        </pc:spChg>
        <pc:spChg chg="del">
          <ac:chgData name="LOUIS Fabien" userId="S::fabien.louis@swisslife.fr::33a47a46-02cb-4887-bba4-c56f00d888d7" providerId="AD" clId="Web-{232E3EB4-185E-49B0-938D-41C07252E582}" dt="2021-03-26T14:56:34.769" v="453"/>
          <ac:spMkLst>
            <pc:docMk/>
            <pc:sldMk cId="1007669360" sldId="764"/>
            <ac:spMk id="134" creationId="{00000000-0000-0000-0000-000000000000}"/>
          </ac:spMkLst>
        </pc:spChg>
        <pc:spChg chg="del">
          <ac:chgData name="LOUIS Fabien" userId="S::fabien.louis@swisslife.fr::33a47a46-02cb-4887-bba4-c56f00d888d7" providerId="AD" clId="Web-{232E3EB4-185E-49B0-938D-41C07252E582}" dt="2021-03-26T14:56:34.769" v="452"/>
          <ac:spMkLst>
            <pc:docMk/>
            <pc:sldMk cId="1007669360" sldId="764"/>
            <ac:spMk id="135" creationId="{00000000-0000-0000-0000-000000000000}"/>
          </ac:spMkLst>
        </pc:spChg>
        <pc:spChg chg="del">
          <ac:chgData name="LOUIS Fabien" userId="S::fabien.louis@swisslife.fr::33a47a46-02cb-4887-bba4-c56f00d888d7" providerId="AD" clId="Web-{232E3EB4-185E-49B0-938D-41C07252E582}" dt="2021-03-26T14:56:34.769" v="451"/>
          <ac:spMkLst>
            <pc:docMk/>
            <pc:sldMk cId="1007669360" sldId="764"/>
            <ac:spMk id="136" creationId="{00000000-0000-0000-0000-000000000000}"/>
          </ac:spMkLst>
        </pc:spChg>
        <pc:spChg chg="del">
          <ac:chgData name="LOUIS Fabien" userId="S::fabien.louis@swisslife.fr::33a47a46-02cb-4887-bba4-c56f00d888d7" providerId="AD" clId="Web-{232E3EB4-185E-49B0-938D-41C07252E582}" dt="2021-03-26T14:56:34.769" v="450"/>
          <ac:spMkLst>
            <pc:docMk/>
            <pc:sldMk cId="1007669360" sldId="764"/>
            <ac:spMk id="137" creationId="{00000000-0000-0000-0000-000000000000}"/>
          </ac:spMkLst>
        </pc:spChg>
        <pc:spChg chg="del">
          <ac:chgData name="LOUIS Fabien" userId="S::fabien.louis@swisslife.fr::33a47a46-02cb-4887-bba4-c56f00d888d7" providerId="AD" clId="Web-{232E3EB4-185E-49B0-938D-41C07252E582}" dt="2021-03-26T14:56:34.753" v="449"/>
          <ac:spMkLst>
            <pc:docMk/>
            <pc:sldMk cId="1007669360" sldId="764"/>
            <ac:spMk id="138" creationId="{00000000-0000-0000-0000-000000000000}"/>
          </ac:spMkLst>
        </pc:spChg>
        <pc:spChg chg="del">
          <ac:chgData name="LOUIS Fabien" userId="S::fabien.louis@swisslife.fr::33a47a46-02cb-4887-bba4-c56f00d888d7" providerId="AD" clId="Web-{232E3EB4-185E-49B0-938D-41C07252E582}" dt="2021-03-26T14:56:34.753" v="448"/>
          <ac:spMkLst>
            <pc:docMk/>
            <pc:sldMk cId="1007669360" sldId="764"/>
            <ac:spMk id="140" creationId="{00000000-0000-0000-0000-000000000000}"/>
          </ac:spMkLst>
        </pc:spChg>
        <pc:spChg chg="del">
          <ac:chgData name="LOUIS Fabien" userId="S::fabien.louis@swisslife.fr::33a47a46-02cb-4887-bba4-c56f00d888d7" providerId="AD" clId="Web-{232E3EB4-185E-49B0-938D-41C07252E582}" dt="2021-03-26T14:56:34.753" v="447"/>
          <ac:spMkLst>
            <pc:docMk/>
            <pc:sldMk cId="1007669360" sldId="764"/>
            <ac:spMk id="141" creationId="{00000000-0000-0000-0000-000000000000}"/>
          </ac:spMkLst>
        </pc:spChg>
        <pc:spChg chg="del">
          <ac:chgData name="LOUIS Fabien" userId="S::fabien.louis@swisslife.fr::33a47a46-02cb-4887-bba4-c56f00d888d7" providerId="AD" clId="Web-{232E3EB4-185E-49B0-938D-41C07252E582}" dt="2021-03-26T14:56:34.753" v="446"/>
          <ac:spMkLst>
            <pc:docMk/>
            <pc:sldMk cId="1007669360" sldId="764"/>
            <ac:spMk id="142" creationId="{00000000-0000-0000-0000-000000000000}"/>
          </ac:spMkLst>
        </pc:spChg>
        <pc:spChg chg="del">
          <ac:chgData name="LOUIS Fabien" userId="S::fabien.louis@swisslife.fr::33a47a46-02cb-4887-bba4-c56f00d888d7" providerId="AD" clId="Web-{232E3EB4-185E-49B0-938D-41C07252E582}" dt="2021-03-26T14:56:34.753" v="445"/>
          <ac:spMkLst>
            <pc:docMk/>
            <pc:sldMk cId="1007669360" sldId="764"/>
            <ac:spMk id="143" creationId="{00000000-0000-0000-0000-000000000000}"/>
          </ac:spMkLst>
        </pc:spChg>
        <pc:spChg chg="del">
          <ac:chgData name="LOUIS Fabien" userId="S::fabien.louis@swisslife.fr::33a47a46-02cb-4887-bba4-c56f00d888d7" providerId="AD" clId="Web-{232E3EB4-185E-49B0-938D-41C07252E582}" dt="2021-03-26T14:56:34.753" v="444"/>
          <ac:spMkLst>
            <pc:docMk/>
            <pc:sldMk cId="1007669360" sldId="764"/>
            <ac:spMk id="144" creationId="{00000000-0000-0000-0000-000000000000}"/>
          </ac:spMkLst>
        </pc:spChg>
        <pc:spChg chg="del">
          <ac:chgData name="LOUIS Fabien" userId="S::fabien.louis@swisslife.fr::33a47a46-02cb-4887-bba4-c56f00d888d7" providerId="AD" clId="Web-{232E3EB4-185E-49B0-938D-41C07252E582}" dt="2021-03-26T14:56:34.753" v="443"/>
          <ac:spMkLst>
            <pc:docMk/>
            <pc:sldMk cId="1007669360" sldId="764"/>
            <ac:spMk id="145" creationId="{00000000-0000-0000-0000-000000000000}"/>
          </ac:spMkLst>
        </pc:spChg>
        <pc:spChg chg="del">
          <ac:chgData name="LOUIS Fabien" userId="S::fabien.louis@swisslife.fr::33a47a46-02cb-4887-bba4-c56f00d888d7" providerId="AD" clId="Web-{232E3EB4-185E-49B0-938D-41C07252E582}" dt="2021-03-26T14:56:34.753" v="442"/>
          <ac:spMkLst>
            <pc:docMk/>
            <pc:sldMk cId="1007669360" sldId="764"/>
            <ac:spMk id="146" creationId="{00000000-0000-0000-0000-000000000000}"/>
          </ac:spMkLst>
        </pc:spChg>
        <pc:spChg chg="del">
          <ac:chgData name="LOUIS Fabien" userId="S::fabien.louis@swisslife.fr::33a47a46-02cb-4887-bba4-c56f00d888d7" providerId="AD" clId="Web-{232E3EB4-185E-49B0-938D-41C07252E582}" dt="2021-03-26T14:56:34.753" v="441"/>
          <ac:spMkLst>
            <pc:docMk/>
            <pc:sldMk cId="1007669360" sldId="764"/>
            <ac:spMk id="147" creationId="{00000000-0000-0000-0000-000000000000}"/>
          </ac:spMkLst>
        </pc:spChg>
        <pc:spChg chg="del">
          <ac:chgData name="LOUIS Fabien" userId="S::fabien.louis@swisslife.fr::33a47a46-02cb-4887-bba4-c56f00d888d7" providerId="AD" clId="Web-{232E3EB4-185E-49B0-938D-41C07252E582}" dt="2021-03-26T14:56:34.753" v="440"/>
          <ac:spMkLst>
            <pc:docMk/>
            <pc:sldMk cId="1007669360" sldId="764"/>
            <ac:spMk id="148" creationId="{00000000-0000-0000-0000-000000000000}"/>
          </ac:spMkLst>
        </pc:spChg>
        <pc:spChg chg="del">
          <ac:chgData name="LOUIS Fabien" userId="S::fabien.louis@swisslife.fr::33a47a46-02cb-4887-bba4-c56f00d888d7" providerId="AD" clId="Web-{232E3EB4-185E-49B0-938D-41C07252E582}" dt="2021-03-26T14:56:34.753" v="439"/>
          <ac:spMkLst>
            <pc:docMk/>
            <pc:sldMk cId="1007669360" sldId="764"/>
            <ac:spMk id="149" creationId="{00000000-0000-0000-0000-000000000000}"/>
          </ac:spMkLst>
        </pc:spChg>
        <pc:spChg chg="del">
          <ac:chgData name="LOUIS Fabien" userId="S::fabien.louis@swisslife.fr::33a47a46-02cb-4887-bba4-c56f00d888d7" providerId="AD" clId="Web-{232E3EB4-185E-49B0-938D-41C07252E582}" dt="2021-03-26T14:56:34.753" v="438"/>
          <ac:spMkLst>
            <pc:docMk/>
            <pc:sldMk cId="1007669360" sldId="764"/>
            <ac:spMk id="150" creationId="{00000000-0000-0000-0000-000000000000}"/>
          </ac:spMkLst>
        </pc:spChg>
        <pc:spChg chg="del">
          <ac:chgData name="LOUIS Fabien" userId="S::fabien.louis@swisslife.fr::33a47a46-02cb-4887-bba4-c56f00d888d7" providerId="AD" clId="Web-{232E3EB4-185E-49B0-938D-41C07252E582}" dt="2021-03-26T14:56:34.753" v="437"/>
          <ac:spMkLst>
            <pc:docMk/>
            <pc:sldMk cId="1007669360" sldId="764"/>
            <ac:spMk id="152" creationId="{00000000-0000-0000-0000-000000000000}"/>
          </ac:spMkLst>
        </pc:spChg>
        <pc:spChg chg="del">
          <ac:chgData name="LOUIS Fabien" userId="S::fabien.louis@swisslife.fr::33a47a46-02cb-4887-bba4-c56f00d888d7" providerId="AD" clId="Web-{232E3EB4-185E-49B0-938D-41C07252E582}" dt="2021-03-26T14:56:34.753" v="436"/>
          <ac:spMkLst>
            <pc:docMk/>
            <pc:sldMk cId="1007669360" sldId="764"/>
            <ac:spMk id="153" creationId="{00000000-0000-0000-0000-000000000000}"/>
          </ac:spMkLst>
        </pc:spChg>
        <pc:spChg chg="del">
          <ac:chgData name="LOUIS Fabien" userId="S::fabien.louis@swisslife.fr::33a47a46-02cb-4887-bba4-c56f00d888d7" providerId="AD" clId="Web-{232E3EB4-185E-49B0-938D-41C07252E582}" dt="2021-03-26T14:56:34.831" v="483"/>
          <ac:spMkLst>
            <pc:docMk/>
            <pc:sldMk cId="1007669360" sldId="764"/>
            <ac:spMk id="156" creationId="{00000000-0000-0000-0000-000000000000}"/>
          </ac:spMkLst>
        </pc:spChg>
        <pc:spChg chg="del">
          <ac:chgData name="LOUIS Fabien" userId="S::fabien.louis@swisslife.fr::33a47a46-02cb-4887-bba4-c56f00d888d7" providerId="AD" clId="Web-{232E3EB4-185E-49B0-938D-41C07252E582}" dt="2021-03-26T14:56:34.753" v="435"/>
          <ac:spMkLst>
            <pc:docMk/>
            <pc:sldMk cId="1007669360" sldId="764"/>
            <ac:spMk id="157" creationId="{CE7F7081-419C-2E4F-A999-2923C4338FC0}"/>
          </ac:spMkLst>
        </pc:spChg>
        <pc:picChg chg="del">
          <ac:chgData name="LOUIS Fabien" userId="S::fabien.louis@swisslife.fr::33a47a46-02cb-4887-bba4-c56f00d888d7" providerId="AD" clId="Web-{232E3EB4-185E-49B0-938D-41C07252E582}" dt="2021-03-26T14:56:34.800" v="480"/>
          <ac:picMkLst>
            <pc:docMk/>
            <pc:sldMk cId="1007669360" sldId="764"/>
            <ac:picMk id="3" creationId="{56B7FF15-141E-664D-92CF-A7BDE2D9B5DA}"/>
          </ac:picMkLst>
        </pc:picChg>
        <pc:picChg chg="del">
          <ac:chgData name="LOUIS Fabien" userId="S::fabien.louis@swisslife.fr::33a47a46-02cb-4887-bba4-c56f00d888d7" providerId="AD" clId="Web-{232E3EB4-185E-49B0-938D-41C07252E582}" dt="2021-03-26T14:56:34.800" v="479"/>
          <ac:picMkLst>
            <pc:docMk/>
            <pc:sldMk cId="1007669360" sldId="764"/>
            <ac:picMk id="4" creationId="{3B648519-137D-9249-8386-436FF3FA4846}"/>
          </ac:picMkLst>
        </pc:picChg>
        <pc:picChg chg="del">
          <ac:chgData name="LOUIS Fabien" userId="S::fabien.louis@swisslife.fr::33a47a46-02cb-4887-bba4-c56f00d888d7" providerId="AD" clId="Web-{232E3EB4-185E-49B0-938D-41C07252E582}" dt="2021-03-26T14:56:34.800" v="477"/>
          <ac:picMkLst>
            <pc:docMk/>
            <pc:sldMk cId="1007669360" sldId="764"/>
            <ac:picMk id="8" creationId="{9C9009EB-15E0-7E48-961A-318398F43D76}"/>
          </ac:picMkLst>
        </pc:picChg>
        <pc:picChg chg="del">
          <ac:chgData name="LOUIS Fabien" userId="S::fabien.louis@swisslife.fr::33a47a46-02cb-4887-bba4-c56f00d888d7" providerId="AD" clId="Web-{232E3EB4-185E-49B0-938D-41C07252E582}" dt="2021-03-26T14:56:34.800" v="476"/>
          <ac:picMkLst>
            <pc:docMk/>
            <pc:sldMk cId="1007669360" sldId="764"/>
            <ac:picMk id="9" creationId="{780C44B0-24CB-0E46-8E63-78BE71121DDA}"/>
          </ac:picMkLst>
        </pc:picChg>
        <pc:picChg chg="add mod">
          <ac:chgData name="LOUIS Fabien" userId="S::fabien.louis@swisslife.fr::33a47a46-02cb-4887-bba4-c56f00d888d7" providerId="AD" clId="Web-{232E3EB4-185E-49B0-938D-41C07252E582}" dt="2021-03-26T14:56:59.113" v="488" actId="1076"/>
          <ac:picMkLst>
            <pc:docMk/>
            <pc:sldMk cId="1007669360" sldId="764"/>
            <ac:picMk id="11" creationId="{774409D6-FB25-4E94-8AE9-6E2FBDE9F8B9}"/>
          </ac:picMkLst>
        </pc:picChg>
        <pc:picChg chg="del">
          <ac:chgData name="LOUIS Fabien" userId="S::fabien.louis@swisslife.fr::33a47a46-02cb-4887-bba4-c56f00d888d7" providerId="AD" clId="Web-{232E3EB4-185E-49B0-938D-41C07252E582}" dt="2021-03-26T14:56:34.784" v="474"/>
          <ac:picMkLst>
            <pc:docMk/>
            <pc:sldMk cId="1007669360" sldId="764"/>
            <ac:picMk id="13" creationId="{B87718A6-56A7-D94C-9688-A3C8F907AA5C}"/>
          </ac:picMkLst>
        </pc:picChg>
        <pc:picChg chg="del">
          <ac:chgData name="LOUIS Fabien" userId="S::fabien.louis@swisslife.fr::33a47a46-02cb-4887-bba4-c56f00d888d7" providerId="AD" clId="Web-{232E3EB4-185E-49B0-938D-41C07252E582}" dt="2021-03-26T14:56:34.784" v="473"/>
          <ac:picMkLst>
            <pc:docMk/>
            <pc:sldMk cId="1007669360" sldId="764"/>
            <ac:picMk id="14" creationId="{00000000-0000-0000-0000-000000000000}"/>
          </ac:picMkLst>
        </pc:picChg>
        <pc:picChg chg="del">
          <ac:chgData name="LOUIS Fabien" userId="S::fabien.louis@swisslife.fr::33a47a46-02cb-4887-bba4-c56f00d888d7" providerId="AD" clId="Web-{232E3EB4-185E-49B0-938D-41C07252E582}" dt="2021-03-26T14:56:34.784" v="461"/>
          <ac:picMkLst>
            <pc:docMk/>
            <pc:sldMk cId="1007669360" sldId="764"/>
            <ac:picMk id="46" creationId="{187B6328-29CD-514D-8F9D-42D25257012B}"/>
          </ac:picMkLst>
        </pc:picChg>
        <pc:picChg chg="del">
          <ac:chgData name="LOUIS Fabien" userId="S::fabien.louis@swisslife.fr::33a47a46-02cb-4887-bba4-c56f00d888d7" providerId="AD" clId="Web-{232E3EB4-185E-49B0-938D-41C07252E582}" dt="2021-03-26T14:56:34.753" v="434"/>
          <ac:picMkLst>
            <pc:docMk/>
            <pc:sldMk cId="1007669360" sldId="764"/>
            <ac:picMk id="158" creationId="{CE52C9D7-11B0-9E41-AB16-2C9849C3ECBE}"/>
          </ac:picMkLst>
        </pc:picChg>
        <pc:cxnChg chg="del mod">
          <ac:chgData name="LOUIS Fabien" userId="S::fabien.louis@swisslife.fr::33a47a46-02cb-4887-bba4-c56f00d888d7" providerId="AD" clId="Web-{232E3EB4-185E-49B0-938D-41C07252E582}" dt="2021-03-26T14:56:34.784" v="472"/>
          <ac:cxnSpMkLst>
            <pc:docMk/>
            <pc:sldMk cId="1007669360" sldId="764"/>
            <ac:cxnSpMk id="17" creationId="{00000000-0000-0000-0000-000000000000}"/>
          </ac:cxnSpMkLst>
        </pc:cxnChg>
        <pc:cxnChg chg="del mod">
          <ac:chgData name="LOUIS Fabien" userId="S::fabien.louis@swisslife.fr::33a47a46-02cb-4887-bba4-c56f00d888d7" providerId="AD" clId="Web-{232E3EB4-185E-49B0-938D-41C07252E582}" dt="2021-03-26T14:56:34.784" v="471"/>
          <ac:cxnSpMkLst>
            <pc:docMk/>
            <pc:sldMk cId="1007669360" sldId="764"/>
            <ac:cxnSpMk id="22" creationId="{00000000-0000-0000-0000-000000000000}"/>
          </ac:cxnSpMkLst>
        </pc:cxnChg>
        <pc:cxnChg chg="del mod">
          <ac:chgData name="LOUIS Fabien" userId="S::fabien.louis@swisslife.fr::33a47a46-02cb-4887-bba4-c56f00d888d7" providerId="AD" clId="Web-{232E3EB4-185E-49B0-938D-41C07252E582}" dt="2021-03-26T14:56:34.784" v="462"/>
          <ac:cxnSpMkLst>
            <pc:docMk/>
            <pc:sldMk cId="1007669360" sldId="764"/>
            <ac:cxnSpMk id="23" creationId="{00000000-0000-0000-0000-000000000000}"/>
          </ac:cxnSpMkLst>
        </pc:cxnChg>
        <pc:cxnChg chg="del mod">
          <ac:chgData name="LOUIS Fabien" userId="S::fabien.louis@swisslife.fr::33a47a46-02cb-4887-bba4-c56f00d888d7" providerId="AD" clId="Web-{232E3EB4-185E-49B0-938D-41C07252E582}" dt="2021-03-26T14:56:34.784" v="470"/>
          <ac:cxnSpMkLst>
            <pc:docMk/>
            <pc:sldMk cId="1007669360" sldId="764"/>
            <ac:cxnSpMk id="27" creationId="{00000000-0000-0000-0000-000000000000}"/>
          </ac:cxnSpMkLst>
        </pc:cxnChg>
        <pc:cxnChg chg="del mod">
          <ac:chgData name="LOUIS Fabien" userId="S::fabien.louis@swisslife.fr::33a47a46-02cb-4887-bba4-c56f00d888d7" providerId="AD" clId="Web-{232E3EB4-185E-49B0-938D-41C07252E582}" dt="2021-03-26T14:56:34.784" v="469"/>
          <ac:cxnSpMkLst>
            <pc:docMk/>
            <pc:sldMk cId="1007669360" sldId="764"/>
            <ac:cxnSpMk id="36" creationId="{00000000-0000-0000-0000-000000000000}"/>
          </ac:cxnSpMkLst>
        </pc:cxnChg>
        <pc:cxnChg chg="del">
          <ac:chgData name="LOUIS Fabien" userId="S::fabien.louis@swisslife.fr::33a47a46-02cb-4887-bba4-c56f00d888d7" providerId="AD" clId="Web-{232E3EB4-185E-49B0-938D-41C07252E582}" dt="2021-03-26T14:56:34.784" v="465"/>
          <ac:cxnSpMkLst>
            <pc:docMk/>
            <pc:sldMk cId="1007669360" sldId="764"/>
            <ac:cxnSpMk id="47" creationId="{00000000-0000-0000-0000-000000000000}"/>
          </ac:cxnSpMkLst>
        </pc:cxnChg>
        <pc:cxnChg chg="del mod">
          <ac:chgData name="LOUIS Fabien" userId="S::fabien.louis@swisslife.fr::33a47a46-02cb-4887-bba4-c56f00d888d7" providerId="AD" clId="Web-{232E3EB4-185E-49B0-938D-41C07252E582}" dt="2021-03-26T14:56:34.769" v="459"/>
          <ac:cxnSpMkLst>
            <pc:docMk/>
            <pc:sldMk cId="1007669360" sldId="764"/>
            <ac:cxnSpMk id="57" creationId="{00000000-0000-0000-0000-000000000000}"/>
          </ac:cxnSpMkLst>
        </pc:cxnChg>
        <pc:cxnChg chg="del mod">
          <ac:chgData name="LOUIS Fabien" userId="S::fabien.louis@swisslife.fr::33a47a46-02cb-4887-bba4-c56f00d888d7" providerId="AD" clId="Web-{232E3EB4-185E-49B0-938D-41C07252E582}" dt="2021-03-26T14:56:34.769" v="458"/>
          <ac:cxnSpMkLst>
            <pc:docMk/>
            <pc:sldMk cId="1007669360" sldId="764"/>
            <ac:cxnSpMk id="103" creationId="{00000000-0000-0000-0000-000000000000}"/>
          </ac:cxnSpMkLst>
        </pc:cxnChg>
      </pc:sldChg>
      <pc:sldChg chg="del">
        <pc:chgData name="LOUIS Fabien" userId="S::fabien.louis@swisslife.fr::33a47a46-02cb-4887-bba4-c56f00d888d7" providerId="AD" clId="Web-{232E3EB4-185E-49B0-938D-41C07252E582}" dt="2021-03-26T14:58:06.083" v="559"/>
        <pc:sldMkLst>
          <pc:docMk/>
          <pc:sldMk cId="1166430192" sldId="765"/>
        </pc:sldMkLst>
      </pc:sldChg>
      <pc:sldChg chg="addSp delSp modSp">
        <pc:chgData name="LOUIS Fabien" userId="S::fabien.louis@swisslife.fr::33a47a46-02cb-4887-bba4-c56f00d888d7" providerId="AD" clId="Web-{232E3EB4-185E-49B0-938D-41C07252E582}" dt="2021-03-26T14:58:29.725" v="561" actId="14100"/>
        <pc:sldMkLst>
          <pc:docMk/>
          <pc:sldMk cId="3682652429" sldId="766"/>
        </pc:sldMkLst>
        <pc:spChg chg="del">
          <ac:chgData name="LOUIS Fabien" userId="S::fabien.louis@swisslife.fr::33a47a46-02cb-4887-bba4-c56f00d888d7" providerId="AD" clId="Web-{232E3EB4-185E-49B0-938D-41C07252E582}" dt="2021-03-26T14:57:53.677" v="553"/>
          <ac:spMkLst>
            <pc:docMk/>
            <pc:sldMk cId="3682652429" sldId="766"/>
            <ac:spMk id="2" creationId="{00000000-0000-0000-0000-000000000000}"/>
          </ac:spMkLst>
        </pc:spChg>
        <pc:spChg chg="del">
          <ac:chgData name="LOUIS Fabien" userId="S::fabien.louis@swisslife.fr::33a47a46-02cb-4887-bba4-c56f00d888d7" providerId="AD" clId="Web-{232E3EB4-185E-49B0-938D-41C07252E582}" dt="2021-03-26T14:57:53.646" v="550"/>
          <ac:spMkLst>
            <pc:docMk/>
            <pc:sldMk cId="3682652429" sldId="766"/>
            <ac:spMk id="5" creationId="{1D3673E6-2484-1D47-BA43-93D3869B8808}"/>
          </ac:spMkLst>
        </pc:spChg>
        <pc:spChg chg="add mod">
          <ac:chgData name="LOUIS Fabien" userId="S::fabien.louis@swisslife.fr::33a47a46-02cb-4887-bba4-c56f00d888d7" providerId="AD" clId="Web-{232E3EB4-185E-49B0-938D-41C07252E582}" dt="2021-03-26T14:57:53.677" v="553"/>
          <ac:spMkLst>
            <pc:docMk/>
            <pc:sldMk cId="3682652429" sldId="766"/>
            <ac:spMk id="7" creationId="{25AFEC2D-FF7C-44BC-BFB8-03554674415F}"/>
          </ac:spMkLst>
        </pc:spChg>
        <pc:spChg chg="del">
          <ac:chgData name="LOUIS Fabien" userId="S::fabien.louis@swisslife.fr::33a47a46-02cb-4887-bba4-c56f00d888d7" providerId="AD" clId="Web-{232E3EB4-185E-49B0-938D-41C07252E582}" dt="2021-03-26T14:57:53.646" v="547"/>
          <ac:spMkLst>
            <pc:docMk/>
            <pc:sldMk cId="3682652429" sldId="766"/>
            <ac:spMk id="10" creationId="{F3466FCE-F293-BA43-8AA3-223118ECE0CC}"/>
          </ac:spMkLst>
        </pc:spChg>
        <pc:spChg chg="del">
          <ac:chgData name="LOUIS Fabien" userId="S::fabien.louis@swisslife.fr::33a47a46-02cb-4887-bba4-c56f00d888d7" providerId="AD" clId="Web-{232E3EB4-185E-49B0-938D-41C07252E582}" dt="2021-03-26T14:57:53.630" v="540"/>
          <ac:spMkLst>
            <pc:docMk/>
            <pc:sldMk cId="3682652429" sldId="766"/>
            <ac:spMk id="42" creationId="{00018E57-CFAC-A445-BD29-4EEF93B8E37A}"/>
          </ac:spMkLst>
        </pc:spChg>
        <pc:spChg chg="del">
          <ac:chgData name="LOUIS Fabien" userId="S::fabien.louis@swisslife.fr::33a47a46-02cb-4887-bba4-c56f00d888d7" providerId="AD" clId="Web-{232E3EB4-185E-49B0-938D-41C07252E582}" dt="2021-03-26T14:57:53.630" v="539"/>
          <ac:spMkLst>
            <pc:docMk/>
            <pc:sldMk cId="3682652429" sldId="766"/>
            <ac:spMk id="44" creationId="{00018E57-CFAC-A445-BD29-4EEF93B8E37A}"/>
          </ac:spMkLst>
        </pc:spChg>
        <pc:spChg chg="del">
          <ac:chgData name="LOUIS Fabien" userId="S::fabien.louis@swisslife.fr::33a47a46-02cb-4887-bba4-c56f00d888d7" providerId="AD" clId="Web-{232E3EB4-185E-49B0-938D-41C07252E582}" dt="2021-03-26T14:57:53.630" v="538"/>
          <ac:spMkLst>
            <pc:docMk/>
            <pc:sldMk cId="3682652429" sldId="766"/>
            <ac:spMk id="45" creationId="{00000000-0000-0000-0000-000000000000}"/>
          </ac:spMkLst>
        </pc:spChg>
        <pc:spChg chg="del">
          <ac:chgData name="LOUIS Fabien" userId="S::fabien.louis@swisslife.fr::33a47a46-02cb-4887-bba4-c56f00d888d7" providerId="AD" clId="Web-{232E3EB4-185E-49B0-938D-41C07252E582}" dt="2021-03-26T14:57:53.630" v="536"/>
          <ac:spMkLst>
            <pc:docMk/>
            <pc:sldMk cId="3682652429" sldId="766"/>
            <ac:spMk id="48" creationId="{00018E57-CFAC-A445-BD29-4EEF93B8E37A}"/>
          </ac:spMkLst>
        </pc:spChg>
        <pc:spChg chg="del">
          <ac:chgData name="LOUIS Fabien" userId="S::fabien.louis@swisslife.fr::33a47a46-02cb-4887-bba4-c56f00d888d7" providerId="AD" clId="Web-{232E3EB4-185E-49B0-938D-41C07252E582}" dt="2021-03-26T14:57:53.614" v="532"/>
          <ac:spMkLst>
            <pc:docMk/>
            <pc:sldMk cId="3682652429" sldId="766"/>
            <ac:spMk id="52" creationId="{B0C0180D-D147-D445-9DEB-CE3639F4007D}"/>
          </ac:spMkLst>
        </pc:spChg>
        <pc:spChg chg="del">
          <ac:chgData name="LOUIS Fabien" userId="S::fabien.louis@swisslife.fr::33a47a46-02cb-4887-bba4-c56f00d888d7" providerId="AD" clId="Web-{232E3EB4-185E-49B0-938D-41C07252E582}" dt="2021-03-26T14:57:53.677" v="554"/>
          <ac:spMkLst>
            <pc:docMk/>
            <pc:sldMk cId="3682652429" sldId="766"/>
            <ac:spMk id="54" creationId="{00000000-0000-0000-0000-000000000000}"/>
          </ac:spMkLst>
        </pc:spChg>
        <pc:spChg chg="del">
          <ac:chgData name="LOUIS Fabien" userId="S::fabien.louis@swisslife.fr::33a47a46-02cb-4887-bba4-c56f00d888d7" providerId="AD" clId="Web-{232E3EB4-185E-49B0-938D-41C07252E582}" dt="2021-03-26T14:57:53.630" v="535"/>
          <ac:spMkLst>
            <pc:docMk/>
            <pc:sldMk cId="3682652429" sldId="766"/>
            <ac:spMk id="63" creationId="{00018E57-CFAC-A445-BD29-4EEF93B8E37A}"/>
          </ac:spMkLst>
        </pc:spChg>
        <pc:spChg chg="del">
          <ac:chgData name="LOUIS Fabien" userId="S::fabien.louis@swisslife.fr::33a47a46-02cb-4887-bba4-c56f00d888d7" providerId="AD" clId="Web-{232E3EB4-185E-49B0-938D-41C07252E582}" dt="2021-03-26T14:57:53.583" v="491"/>
          <ac:spMkLst>
            <pc:docMk/>
            <pc:sldMk cId="3682652429" sldId="766"/>
            <ac:spMk id="68" creationId="{00000000-0000-0000-0000-000000000000}"/>
          </ac:spMkLst>
        </pc:spChg>
        <pc:spChg chg="del">
          <ac:chgData name="LOUIS Fabien" userId="S::fabien.louis@swisslife.fr::33a47a46-02cb-4887-bba4-c56f00d888d7" providerId="AD" clId="Web-{232E3EB4-185E-49B0-938D-41C07252E582}" dt="2021-03-26T14:57:53.583" v="490"/>
          <ac:spMkLst>
            <pc:docMk/>
            <pc:sldMk cId="3682652429" sldId="766"/>
            <ac:spMk id="69" creationId="{00000000-0000-0000-0000-000000000000}"/>
          </ac:spMkLst>
        </pc:spChg>
        <pc:spChg chg="del">
          <ac:chgData name="LOUIS Fabien" userId="S::fabien.louis@swisslife.fr::33a47a46-02cb-4887-bba4-c56f00d888d7" providerId="AD" clId="Web-{232E3EB4-185E-49B0-938D-41C07252E582}" dt="2021-03-26T14:57:53.583" v="489"/>
          <ac:spMkLst>
            <pc:docMk/>
            <pc:sldMk cId="3682652429" sldId="766"/>
            <ac:spMk id="70" creationId="{65B876E8-D866-44D3-ABEA-DF15A171D3D1}"/>
          </ac:spMkLst>
        </pc:spChg>
        <pc:spChg chg="del">
          <ac:chgData name="LOUIS Fabien" userId="S::fabien.louis@swisslife.fr::33a47a46-02cb-4887-bba4-c56f00d888d7" providerId="AD" clId="Web-{232E3EB4-185E-49B0-938D-41C07252E582}" dt="2021-03-26T14:57:53.602" v="503"/>
          <ac:spMkLst>
            <pc:docMk/>
            <pc:sldMk cId="3682652429" sldId="766"/>
            <ac:spMk id="71" creationId="{B0C0180D-D147-D445-9DEB-CE3639F4007D}"/>
          </ac:spMkLst>
        </pc:spChg>
        <pc:spChg chg="del">
          <ac:chgData name="LOUIS Fabien" userId="S::fabien.louis@swisslife.fr::33a47a46-02cb-4887-bba4-c56f00d888d7" providerId="AD" clId="Web-{232E3EB4-185E-49B0-938D-41C07252E582}" dt="2021-03-26T14:57:53.602" v="502"/>
          <ac:spMkLst>
            <pc:docMk/>
            <pc:sldMk cId="3682652429" sldId="766"/>
            <ac:spMk id="72" creationId="{B0C0180D-D147-D445-9DEB-CE3639F4007D}"/>
          </ac:spMkLst>
        </pc:spChg>
        <pc:spChg chg="del">
          <ac:chgData name="LOUIS Fabien" userId="S::fabien.louis@swisslife.fr::33a47a46-02cb-4887-bba4-c56f00d888d7" providerId="AD" clId="Web-{232E3EB4-185E-49B0-938D-41C07252E582}" dt="2021-03-26T14:57:53.583" v="493"/>
          <ac:spMkLst>
            <pc:docMk/>
            <pc:sldMk cId="3682652429" sldId="766"/>
            <ac:spMk id="91" creationId="{CE7F7081-419C-2E4F-A999-2923C4338FC0}"/>
          </ac:spMkLst>
        </pc:spChg>
        <pc:spChg chg="del">
          <ac:chgData name="LOUIS Fabien" userId="S::fabien.louis@swisslife.fr::33a47a46-02cb-4887-bba4-c56f00d888d7" providerId="AD" clId="Web-{232E3EB4-185E-49B0-938D-41C07252E582}" dt="2021-03-26T14:57:53.614" v="529"/>
          <ac:spMkLst>
            <pc:docMk/>
            <pc:sldMk cId="3682652429" sldId="766"/>
            <ac:spMk id="114" creationId="{00000000-0000-0000-0000-000000000000}"/>
          </ac:spMkLst>
        </pc:spChg>
        <pc:spChg chg="del">
          <ac:chgData name="LOUIS Fabien" userId="S::fabien.louis@swisslife.fr::33a47a46-02cb-4887-bba4-c56f00d888d7" providerId="AD" clId="Web-{232E3EB4-185E-49B0-938D-41C07252E582}" dt="2021-03-26T14:57:53.614" v="528"/>
          <ac:spMkLst>
            <pc:docMk/>
            <pc:sldMk cId="3682652429" sldId="766"/>
            <ac:spMk id="131" creationId="{00000000-0000-0000-0000-000000000000}"/>
          </ac:spMkLst>
        </pc:spChg>
        <pc:spChg chg="del">
          <ac:chgData name="LOUIS Fabien" userId="S::fabien.louis@swisslife.fr::33a47a46-02cb-4887-bba4-c56f00d888d7" providerId="AD" clId="Web-{232E3EB4-185E-49B0-938D-41C07252E582}" dt="2021-03-26T14:57:53.614" v="527"/>
          <ac:spMkLst>
            <pc:docMk/>
            <pc:sldMk cId="3682652429" sldId="766"/>
            <ac:spMk id="132" creationId="{00000000-0000-0000-0000-000000000000}"/>
          </ac:spMkLst>
        </pc:spChg>
        <pc:spChg chg="del">
          <ac:chgData name="LOUIS Fabien" userId="S::fabien.louis@swisslife.fr::33a47a46-02cb-4887-bba4-c56f00d888d7" providerId="AD" clId="Web-{232E3EB4-185E-49B0-938D-41C07252E582}" dt="2021-03-26T14:57:53.614" v="526"/>
          <ac:spMkLst>
            <pc:docMk/>
            <pc:sldMk cId="3682652429" sldId="766"/>
            <ac:spMk id="133" creationId="{00000000-0000-0000-0000-000000000000}"/>
          </ac:spMkLst>
        </pc:spChg>
        <pc:spChg chg="del">
          <ac:chgData name="LOUIS Fabien" userId="S::fabien.louis@swisslife.fr::33a47a46-02cb-4887-bba4-c56f00d888d7" providerId="AD" clId="Web-{232E3EB4-185E-49B0-938D-41C07252E582}" dt="2021-03-26T14:57:53.614" v="525"/>
          <ac:spMkLst>
            <pc:docMk/>
            <pc:sldMk cId="3682652429" sldId="766"/>
            <ac:spMk id="134" creationId="{00000000-0000-0000-0000-000000000000}"/>
          </ac:spMkLst>
        </pc:spChg>
        <pc:spChg chg="del">
          <ac:chgData name="LOUIS Fabien" userId="S::fabien.louis@swisslife.fr::33a47a46-02cb-4887-bba4-c56f00d888d7" providerId="AD" clId="Web-{232E3EB4-185E-49B0-938D-41C07252E582}" dt="2021-03-26T14:57:53.614" v="524"/>
          <ac:spMkLst>
            <pc:docMk/>
            <pc:sldMk cId="3682652429" sldId="766"/>
            <ac:spMk id="135" creationId="{00000000-0000-0000-0000-000000000000}"/>
          </ac:spMkLst>
        </pc:spChg>
        <pc:spChg chg="del">
          <ac:chgData name="LOUIS Fabien" userId="S::fabien.louis@swisslife.fr::33a47a46-02cb-4887-bba4-c56f00d888d7" providerId="AD" clId="Web-{232E3EB4-185E-49B0-938D-41C07252E582}" dt="2021-03-26T14:57:53.614" v="523"/>
          <ac:spMkLst>
            <pc:docMk/>
            <pc:sldMk cId="3682652429" sldId="766"/>
            <ac:spMk id="136" creationId="{00000000-0000-0000-0000-000000000000}"/>
          </ac:spMkLst>
        </pc:spChg>
        <pc:spChg chg="del">
          <ac:chgData name="LOUIS Fabien" userId="S::fabien.louis@swisslife.fr::33a47a46-02cb-4887-bba4-c56f00d888d7" providerId="AD" clId="Web-{232E3EB4-185E-49B0-938D-41C07252E582}" dt="2021-03-26T14:57:53.614" v="522"/>
          <ac:spMkLst>
            <pc:docMk/>
            <pc:sldMk cId="3682652429" sldId="766"/>
            <ac:spMk id="137" creationId="{00000000-0000-0000-0000-000000000000}"/>
          </ac:spMkLst>
        </pc:spChg>
        <pc:spChg chg="del">
          <ac:chgData name="LOUIS Fabien" userId="S::fabien.louis@swisslife.fr::33a47a46-02cb-4887-bba4-c56f00d888d7" providerId="AD" clId="Web-{232E3EB4-185E-49B0-938D-41C07252E582}" dt="2021-03-26T14:57:53.614" v="521"/>
          <ac:spMkLst>
            <pc:docMk/>
            <pc:sldMk cId="3682652429" sldId="766"/>
            <ac:spMk id="138" creationId="{00000000-0000-0000-0000-000000000000}"/>
          </ac:spMkLst>
        </pc:spChg>
        <pc:spChg chg="del">
          <ac:chgData name="LOUIS Fabien" userId="S::fabien.louis@swisslife.fr::33a47a46-02cb-4887-bba4-c56f00d888d7" providerId="AD" clId="Web-{232E3EB4-185E-49B0-938D-41C07252E582}" dt="2021-03-26T14:57:53.614" v="520"/>
          <ac:spMkLst>
            <pc:docMk/>
            <pc:sldMk cId="3682652429" sldId="766"/>
            <ac:spMk id="140" creationId="{00000000-0000-0000-0000-000000000000}"/>
          </ac:spMkLst>
        </pc:spChg>
        <pc:spChg chg="del">
          <ac:chgData name="LOUIS Fabien" userId="S::fabien.louis@swisslife.fr::33a47a46-02cb-4887-bba4-c56f00d888d7" providerId="AD" clId="Web-{232E3EB4-185E-49B0-938D-41C07252E582}" dt="2021-03-26T14:57:53.614" v="519"/>
          <ac:spMkLst>
            <pc:docMk/>
            <pc:sldMk cId="3682652429" sldId="766"/>
            <ac:spMk id="141" creationId="{00000000-0000-0000-0000-000000000000}"/>
          </ac:spMkLst>
        </pc:spChg>
        <pc:spChg chg="del">
          <ac:chgData name="LOUIS Fabien" userId="S::fabien.louis@swisslife.fr::33a47a46-02cb-4887-bba4-c56f00d888d7" providerId="AD" clId="Web-{232E3EB4-185E-49B0-938D-41C07252E582}" dt="2021-03-26T14:57:53.614" v="518"/>
          <ac:spMkLst>
            <pc:docMk/>
            <pc:sldMk cId="3682652429" sldId="766"/>
            <ac:spMk id="142" creationId="{00000000-0000-0000-0000-000000000000}"/>
          </ac:spMkLst>
        </pc:spChg>
        <pc:spChg chg="del">
          <ac:chgData name="LOUIS Fabien" userId="S::fabien.louis@swisslife.fr::33a47a46-02cb-4887-bba4-c56f00d888d7" providerId="AD" clId="Web-{232E3EB4-185E-49B0-938D-41C07252E582}" dt="2021-03-26T14:57:53.602" v="517"/>
          <ac:spMkLst>
            <pc:docMk/>
            <pc:sldMk cId="3682652429" sldId="766"/>
            <ac:spMk id="143" creationId="{00000000-0000-0000-0000-000000000000}"/>
          </ac:spMkLst>
        </pc:spChg>
        <pc:spChg chg="del">
          <ac:chgData name="LOUIS Fabien" userId="S::fabien.louis@swisslife.fr::33a47a46-02cb-4887-bba4-c56f00d888d7" providerId="AD" clId="Web-{232E3EB4-185E-49B0-938D-41C07252E582}" dt="2021-03-26T14:57:53.602" v="516"/>
          <ac:spMkLst>
            <pc:docMk/>
            <pc:sldMk cId="3682652429" sldId="766"/>
            <ac:spMk id="144" creationId="{00000000-0000-0000-0000-000000000000}"/>
          </ac:spMkLst>
        </pc:spChg>
        <pc:spChg chg="del">
          <ac:chgData name="LOUIS Fabien" userId="S::fabien.louis@swisslife.fr::33a47a46-02cb-4887-bba4-c56f00d888d7" providerId="AD" clId="Web-{232E3EB4-185E-49B0-938D-41C07252E582}" dt="2021-03-26T14:57:53.602" v="515"/>
          <ac:spMkLst>
            <pc:docMk/>
            <pc:sldMk cId="3682652429" sldId="766"/>
            <ac:spMk id="145" creationId="{00000000-0000-0000-0000-000000000000}"/>
          </ac:spMkLst>
        </pc:spChg>
        <pc:spChg chg="del">
          <ac:chgData name="LOUIS Fabien" userId="S::fabien.louis@swisslife.fr::33a47a46-02cb-4887-bba4-c56f00d888d7" providerId="AD" clId="Web-{232E3EB4-185E-49B0-938D-41C07252E582}" dt="2021-03-26T14:57:53.602" v="514"/>
          <ac:spMkLst>
            <pc:docMk/>
            <pc:sldMk cId="3682652429" sldId="766"/>
            <ac:spMk id="146" creationId="{00000000-0000-0000-0000-000000000000}"/>
          </ac:spMkLst>
        </pc:spChg>
        <pc:spChg chg="del">
          <ac:chgData name="LOUIS Fabien" userId="S::fabien.louis@swisslife.fr::33a47a46-02cb-4887-bba4-c56f00d888d7" providerId="AD" clId="Web-{232E3EB4-185E-49B0-938D-41C07252E582}" dt="2021-03-26T14:57:53.602" v="513"/>
          <ac:spMkLst>
            <pc:docMk/>
            <pc:sldMk cId="3682652429" sldId="766"/>
            <ac:spMk id="147" creationId="{00000000-0000-0000-0000-000000000000}"/>
          </ac:spMkLst>
        </pc:spChg>
        <pc:spChg chg="del">
          <ac:chgData name="LOUIS Fabien" userId="S::fabien.louis@swisslife.fr::33a47a46-02cb-4887-bba4-c56f00d888d7" providerId="AD" clId="Web-{232E3EB4-185E-49B0-938D-41C07252E582}" dt="2021-03-26T14:57:53.602" v="512"/>
          <ac:spMkLst>
            <pc:docMk/>
            <pc:sldMk cId="3682652429" sldId="766"/>
            <ac:spMk id="148" creationId="{00000000-0000-0000-0000-000000000000}"/>
          </ac:spMkLst>
        </pc:spChg>
        <pc:spChg chg="del">
          <ac:chgData name="LOUIS Fabien" userId="S::fabien.louis@swisslife.fr::33a47a46-02cb-4887-bba4-c56f00d888d7" providerId="AD" clId="Web-{232E3EB4-185E-49B0-938D-41C07252E582}" dt="2021-03-26T14:57:53.602" v="511"/>
          <ac:spMkLst>
            <pc:docMk/>
            <pc:sldMk cId="3682652429" sldId="766"/>
            <ac:spMk id="149" creationId="{00000000-0000-0000-0000-000000000000}"/>
          </ac:spMkLst>
        </pc:spChg>
        <pc:spChg chg="del">
          <ac:chgData name="LOUIS Fabien" userId="S::fabien.louis@swisslife.fr::33a47a46-02cb-4887-bba4-c56f00d888d7" providerId="AD" clId="Web-{232E3EB4-185E-49B0-938D-41C07252E582}" dt="2021-03-26T14:57:53.602" v="510"/>
          <ac:spMkLst>
            <pc:docMk/>
            <pc:sldMk cId="3682652429" sldId="766"/>
            <ac:spMk id="150" creationId="{00000000-0000-0000-0000-000000000000}"/>
          </ac:spMkLst>
        </pc:spChg>
        <pc:spChg chg="del">
          <ac:chgData name="LOUIS Fabien" userId="S::fabien.louis@swisslife.fr::33a47a46-02cb-4887-bba4-c56f00d888d7" providerId="AD" clId="Web-{232E3EB4-185E-49B0-938D-41C07252E582}" dt="2021-03-26T14:57:53.602" v="509"/>
          <ac:spMkLst>
            <pc:docMk/>
            <pc:sldMk cId="3682652429" sldId="766"/>
            <ac:spMk id="152" creationId="{00000000-0000-0000-0000-000000000000}"/>
          </ac:spMkLst>
        </pc:spChg>
        <pc:spChg chg="del">
          <ac:chgData name="LOUIS Fabien" userId="S::fabien.louis@swisslife.fr::33a47a46-02cb-4887-bba4-c56f00d888d7" providerId="AD" clId="Web-{232E3EB4-185E-49B0-938D-41C07252E582}" dt="2021-03-26T14:57:53.602" v="508"/>
          <ac:spMkLst>
            <pc:docMk/>
            <pc:sldMk cId="3682652429" sldId="766"/>
            <ac:spMk id="153" creationId="{00000000-0000-0000-0000-000000000000}"/>
          </ac:spMkLst>
        </pc:spChg>
        <pc:spChg chg="del">
          <ac:chgData name="LOUIS Fabien" userId="S::fabien.louis@swisslife.fr::33a47a46-02cb-4887-bba4-c56f00d888d7" providerId="AD" clId="Web-{232E3EB4-185E-49B0-938D-41C07252E582}" dt="2021-03-26T14:57:53.677" v="555"/>
          <ac:spMkLst>
            <pc:docMk/>
            <pc:sldMk cId="3682652429" sldId="766"/>
            <ac:spMk id="156" creationId="{00000000-0000-0000-0000-000000000000}"/>
          </ac:spMkLst>
        </pc:spChg>
        <pc:picChg chg="del">
          <ac:chgData name="LOUIS Fabien" userId="S::fabien.louis@swisslife.fr::33a47a46-02cb-4887-bba4-c56f00d888d7" providerId="AD" clId="Web-{232E3EB4-185E-49B0-938D-41C07252E582}" dt="2021-03-26T14:57:53.646" v="552"/>
          <ac:picMkLst>
            <pc:docMk/>
            <pc:sldMk cId="3682652429" sldId="766"/>
            <ac:picMk id="3" creationId="{56B7FF15-141E-664D-92CF-A7BDE2D9B5DA}"/>
          </ac:picMkLst>
        </pc:picChg>
        <pc:picChg chg="del">
          <ac:chgData name="LOUIS Fabien" userId="S::fabien.louis@swisslife.fr::33a47a46-02cb-4887-bba4-c56f00d888d7" providerId="AD" clId="Web-{232E3EB4-185E-49B0-938D-41C07252E582}" dt="2021-03-26T14:57:53.646" v="551"/>
          <ac:picMkLst>
            <pc:docMk/>
            <pc:sldMk cId="3682652429" sldId="766"/>
            <ac:picMk id="4" creationId="{3B648519-137D-9249-8386-436FF3FA4846}"/>
          </ac:picMkLst>
        </pc:picChg>
        <pc:picChg chg="del">
          <ac:chgData name="LOUIS Fabien" userId="S::fabien.louis@swisslife.fr::33a47a46-02cb-4887-bba4-c56f00d888d7" providerId="AD" clId="Web-{232E3EB4-185E-49B0-938D-41C07252E582}" dt="2021-03-26T14:57:53.646" v="549"/>
          <ac:picMkLst>
            <pc:docMk/>
            <pc:sldMk cId="3682652429" sldId="766"/>
            <ac:picMk id="8" creationId="{9C9009EB-15E0-7E48-961A-318398F43D76}"/>
          </ac:picMkLst>
        </pc:picChg>
        <pc:picChg chg="del">
          <ac:chgData name="LOUIS Fabien" userId="S::fabien.louis@swisslife.fr::33a47a46-02cb-4887-bba4-c56f00d888d7" providerId="AD" clId="Web-{232E3EB4-185E-49B0-938D-41C07252E582}" dt="2021-03-26T14:57:53.646" v="548"/>
          <ac:picMkLst>
            <pc:docMk/>
            <pc:sldMk cId="3682652429" sldId="766"/>
            <ac:picMk id="9" creationId="{780C44B0-24CB-0E46-8E63-78BE71121DDA}"/>
          </ac:picMkLst>
        </pc:picChg>
        <pc:picChg chg="add mod">
          <ac:chgData name="LOUIS Fabien" userId="S::fabien.louis@swisslife.fr::33a47a46-02cb-4887-bba4-c56f00d888d7" providerId="AD" clId="Web-{232E3EB4-185E-49B0-938D-41C07252E582}" dt="2021-03-26T14:58:29.725" v="561" actId="14100"/>
          <ac:picMkLst>
            <pc:docMk/>
            <pc:sldMk cId="3682652429" sldId="766"/>
            <ac:picMk id="11" creationId="{780143F2-DE17-4907-96E3-21FA4C98AD19}"/>
          </ac:picMkLst>
        </pc:picChg>
        <pc:picChg chg="del">
          <ac:chgData name="LOUIS Fabien" userId="S::fabien.louis@swisslife.fr::33a47a46-02cb-4887-bba4-c56f00d888d7" providerId="AD" clId="Web-{232E3EB4-185E-49B0-938D-41C07252E582}" dt="2021-03-26T14:57:53.630" v="546"/>
          <ac:picMkLst>
            <pc:docMk/>
            <pc:sldMk cId="3682652429" sldId="766"/>
            <ac:picMk id="13" creationId="{B87718A6-56A7-D94C-9688-A3C8F907AA5C}"/>
          </ac:picMkLst>
        </pc:picChg>
        <pc:picChg chg="del">
          <ac:chgData name="LOUIS Fabien" userId="S::fabien.louis@swisslife.fr::33a47a46-02cb-4887-bba4-c56f00d888d7" providerId="AD" clId="Web-{232E3EB4-185E-49B0-938D-41C07252E582}" dt="2021-03-26T14:57:53.630" v="545"/>
          <ac:picMkLst>
            <pc:docMk/>
            <pc:sldMk cId="3682652429" sldId="766"/>
            <ac:picMk id="14" creationId="{00000000-0000-0000-0000-000000000000}"/>
          </ac:picMkLst>
        </pc:picChg>
        <pc:picChg chg="del">
          <ac:chgData name="LOUIS Fabien" userId="S::fabien.louis@swisslife.fr::33a47a46-02cb-4887-bba4-c56f00d888d7" providerId="AD" clId="Web-{232E3EB4-185E-49B0-938D-41C07252E582}" dt="2021-03-26T14:57:53.630" v="533"/>
          <ac:picMkLst>
            <pc:docMk/>
            <pc:sldMk cId="3682652429" sldId="766"/>
            <ac:picMk id="46" creationId="{187B6328-29CD-514D-8F9D-42D25257012B}"/>
          </ac:picMkLst>
        </pc:picChg>
        <pc:picChg chg="del">
          <ac:chgData name="LOUIS Fabien" userId="S::fabien.louis@swisslife.fr::33a47a46-02cb-4887-bba4-c56f00d888d7" providerId="AD" clId="Web-{232E3EB4-185E-49B0-938D-41C07252E582}" dt="2021-03-26T14:57:53.602" v="507"/>
          <ac:picMkLst>
            <pc:docMk/>
            <pc:sldMk cId="3682652429" sldId="766"/>
            <ac:picMk id="50" creationId="{3B648519-137D-9249-8386-436FF3FA4846}"/>
          </ac:picMkLst>
        </pc:picChg>
        <pc:picChg chg="del">
          <ac:chgData name="LOUIS Fabien" userId="S::fabien.louis@swisslife.fr::33a47a46-02cb-4887-bba4-c56f00d888d7" providerId="AD" clId="Web-{232E3EB4-185E-49B0-938D-41C07252E582}" dt="2021-03-26T14:57:53.602" v="506"/>
          <ac:picMkLst>
            <pc:docMk/>
            <pc:sldMk cId="3682652429" sldId="766"/>
            <ac:picMk id="51" creationId="{3B648519-137D-9249-8386-436FF3FA4846}"/>
          </ac:picMkLst>
        </pc:picChg>
        <pc:picChg chg="del">
          <ac:chgData name="LOUIS Fabien" userId="S::fabien.louis@swisslife.fr::33a47a46-02cb-4887-bba4-c56f00d888d7" providerId="AD" clId="Web-{232E3EB4-185E-49B0-938D-41C07252E582}" dt="2021-03-26T14:57:53.583" v="501"/>
          <ac:picMkLst>
            <pc:docMk/>
            <pc:sldMk cId="3682652429" sldId="766"/>
            <ac:picMk id="75" creationId="{9C9009EB-15E0-7E48-961A-318398F43D76}"/>
          </ac:picMkLst>
        </pc:picChg>
        <pc:picChg chg="del">
          <ac:chgData name="LOUIS Fabien" userId="S::fabien.louis@swisslife.fr::33a47a46-02cb-4887-bba4-c56f00d888d7" providerId="AD" clId="Web-{232E3EB4-185E-49B0-938D-41C07252E582}" dt="2021-03-26T14:57:53.583" v="500"/>
          <ac:picMkLst>
            <pc:docMk/>
            <pc:sldMk cId="3682652429" sldId="766"/>
            <ac:picMk id="76" creationId="{9C9009EB-15E0-7E48-961A-318398F43D76}"/>
          </ac:picMkLst>
        </pc:picChg>
        <pc:picChg chg="del">
          <ac:chgData name="LOUIS Fabien" userId="S::fabien.louis@swisslife.fr::33a47a46-02cb-4887-bba4-c56f00d888d7" providerId="AD" clId="Web-{232E3EB4-185E-49B0-938D-41C07252E582}" dt="2021-03-26T14:57:53.583" v="497"/>
          <ac:picMkLst>
            <pc:docMk/>
            <pc:sldMk cId="3682652429" sldId="766"/>
            <ac:picMk id="81" creationId="{780C44B0-24CB-0E46-8E63-78BE71121DDA}"/>
          </ac:picMkLst>
        </pc:picChg>
        <pc:picChg chg="del">
          <ac:chgData name="LOUIS Fabien" userId="S::fabien.louis@swisslife.fr::33a47a46-02cb-4887-bba4-c56f00d888d7" providerId="AD" clId="Web-{232E3EB4-185E-49B0-938D-41C07252E582}" dt="2021-03-26T14:57:53.583" v="496"/>
          <ac:picMkLst>
            <pc:docMk/>
            <pc:sldMk cId="3682652429" sldId="766"/>
            <ac:picMk id="82" creationId="{780C44B0-24CB-0E46-8E63-78BE71121DDA}"/>
          </ac:picMkLst>
        </pc:picChg>
        <pc:picChg chg="del">
          <ac:chgData name="LOUIS Fabien" userId="S::fabien.louis@swisslife.fr::33a47a46-02cb-4887-bba4-c56f00d888d7" providerId="AD" clId="Web-{232E3EB4-185E-49B0-938D-41C07252E582}" dt="2021-03-26T14:57:53.583" v="492"/>
          <ac:picMkLst>
            <pc:docMk/>
            <pc:sldMk cId="3682652429" sldId="766"/>
            <ac:picMk id="92" creationId="{CE52C9D7-11B0-9E41-AB16-2C9849C3ECBE}"/>
          </ac:picMkLst>
        </pc:picChg>
        <pc:cxnChg chg="del mod">
          <ac:chgData name="LOUIS Fabien" userId="S::fabien.louis@swisslife.fr::33a47a46-02cb-4887-bba4-c56f00d888d7" providerId="AD" clId="Web-{232E3EB4-185E-49B0-938D-41C07252E582}" dt="2021-03-26T14:57:53.630" v="544"/>
          <ac:cxnSpMkLst>
            <pc:docMk/>
            <pc:sldMk cId="3682652429" sldId="766"/>
            <ac:cxnSpMk id="17" creationId="{00000000-0000-0000-0000-000000000000}"/>
          </ac:cxnSpMkLst>
        </pc:cxnChg>
        <pc:cxnChg chg="del mod">
          <ac:chgData name="LOUIS Fabien" userId="S::fabien.louis@swisslife.fr::33a47a46-02cb-4887-bba4-c56f00d888d7" providerId="AD" clId="Web-{232E3EB4-185E-49B0-938D-41C07252E582}" dt="2021-03-26T14:57:53.630" v="543"/>
          <ac:cxnSpMkLst>
            <pc:docMk/>
            <pc:sldMk cId="3682652429" sldId="766"/>
            <ac:cxnSpMk id="22" creationId="{00000000-0000-0000-0000-000000000000}"/>
          </ac:cxnSpMkLst>
        </pc:cxnChg>
        <pc:cxnChg chg="del mod">
          <ac:chgData name="LOUIS Fabien" userId="S::fabien.louis@swisslife.fr::33a47a46-02cb-4887-bba4-c56f00d888d7" providerId="AD" clId="Web-{232E3EB4-185E-49B0-938D-41C07252E582}" dt="2021-03-26T14:57:53.630" v="534"/>
          <ac:cxnSpMkLst>
            <pc:docMk/>
            <pc:sldMk cId="3682652429" sldId="766"/>
            <ac:cxnSpMk id="23" creationId="{00000000-0000-0000-0000-000000000000}"/>
          </ac:cxnSpMkLst>
        </pc:cxnChg>
        <pc:cxnChg chg="del mod">
          <ac:chgData name="LOUIS Fabien" userId="S::fabien.louis@swisslife.fr::33a47a46-02cb-4887-bba4-c56f00d888d7" providerId="AD" clId="Web-{232E3EB4-185E-49B0-938D-41C07252E582}" dt="2021-03-26T14:57:53.630" v="542"/>
          <ac:cxnSpMkLst>
            <pc:docMk/>
            <pc:sldMk cId="3682652429" sldId="766"/>
            <ac:cxnSpMk id="27" creationId="{00000000-0000-0000-0000-000000000000}"/>
          </ac:cxnSpMkLst>
        </pc:cxnChg>
        <pc:cxnChg chg="del mod">
          <ac:chgData name="LOUIS Fabien" userId="S::fabien.louis@swisslife.fr::33a47a46-02cb-4887-bba4-c56f00d888d7" providerId="AD" clId="Web-{232E3EB4-185E-49B0-938D-41C07252E582}" dt="2021-03-26T14:57:53.630" v="541"/>
          <ac:cxnSpMkLst>
            <pc:docMk/>
            <pc:sldMk cId="3682652429" sldId="766"/>
            <ac:cxnSpMk id="36" creationId="{00000000-0000-0000-0000-000000000000}"/>
          </ac:cxnSpMkLst>
        </pc:cxnChg>
        <pc:cxnChg chg="del mod">
          <ac:chgData name="LOUIS Fabien" userId="S::fabien.louis@swisslife.fr::33a47a46-02cb-4887-bba4-c56f00d888d7" providerId="AD" clId="Web-{232E3EB4-185E-49B0-938D-41C07252E582}" dt="2021-03-26T14:57:53.630" v="537"/>
          <ac:cxnSpMkLst>
            <pc:docMk/>
            <pc:sldMk cId="3682652429" sldId="766"/>
            <ac:cxnSpMk id="47" creationId="{00000000-0000-0000-0000-000000000000}"/>
          </ac:cxnSpMkLst>
        </pc:cxnChg>
        <pc:cxnChg chg="del mod">
          <ac:chgData name="LOUIS Fabien" userId="S::fabien.louis@swisslife.fr::33a47a46-02cb-4887-bba4-c56f00d888d7" providerId="AD" clId="Web-{232E3EB4-185E-49B0-938D-41C07252E582}" dt="2021-03-26T14:57:53.602" v="505"/>
          <ac:cxnSpMkLst>
            <pc:docMk/>
            <pc:sldMk cId="3682652429" sldId="766"/>
            <ac:cxnSpMk id="53" creationId="{00000000-0000-0000-0000-000000000000}"/>
          </ac:cxnSpMkLst>
        </pc:cxnChg>
        <pc:cxnChg chg="del mod">
          <ac:chgData name="LOUIS Fabien" userId="S::fabien.louis@swisslife.fr::33a47a46-02cb-4887-bba4-c56f00d888d7" providerId="AD" clId="Web-{232E3EB4-185E-49B0-938D-41C07252E582}" dt="2021-03-26T14:57:53.602" v="504"/>
          <ac:cxnSpMkLst>
            <pc:docMk/>
            <pc:sldMk cId="3682652429" sldId="766"/>
            <ac:cxnSpMk id="56" creationId="{00000000-0000-0000-0000-000000000000}"/>
          </ac:cxnSpMkLst>
        </pc:cxnChg>
        <pc:cxnChg chg="del mod">
          <ac:chgData name="LOUIS Fabien" userId="S::fabien.louis@swisslife.fr::33a47a46-02cb-4887-bba4-c56f00d888d7" providerId="AD" clId="Web-{232E3EB4-185E-49B0-938D-41C07252E582}" dt="2021-03-26T14:57:53.614" v="531"/>
          <ac:cxnSpMkLst>
            <pc:docMk/>
            <pc:sldMk cId="3682652429" sldId="766"/>
            <ac:cxnSpMk id="57" creationId="{00000000-0000-0000-0000-000000000000}"/>
          </ac:cxnSpMkLst>
        </pc:cxnChg>
        <pc:cxnChg chg="del mod">
          <ac:chgData name="LOUIS Fabien" userId="S::fabien.louis@swisslife.fr::33a47a46-02cb-4887-bba4-c56f00d888d7" providerId="AD" clId="Web-{232E3EB4-185E-49B0-938D-41C07252E582}" dt="2021-03-26T14:57:53.583" v="499"/>
          <ac:cxnSpMkLst>
            <pc:docMk/>
            <pc:sldMk cId="3682652429" sldId="766"/>
            <ac:cxnSpMk id="77" creationId="{00000000-0000-0000-0000-000000000000}"/>
          </ac:cxnSpMkLst>
        </pc:cxnChg>
        <pc:cxnChg chg="del">
          <ac:chgData name="LOUIS Fabien" userId="S::fabien.louis@swisslife.fr::33a47a46-02cb-4887-bba4-c56f00d888d7" providerId="AD" clId="Web-{232E3EB4-185E-49B0-938D-41C07252E582}" dt="2021-03-26T14:57:53.583" v="498"/>
          <ac:cxnSpMkLst>
            <pc:docMk/>
            <pc:sldMk cId="3682652429" sldId="766"/>
            <ac:cxnSpMk id="80" creationId="{00000000-0000-0000-0000-000000000000}"/>
          </ac:cxnSpMkLst>
        </pc:cxnChg>
        <pc:cxnChg chg="del mod">
          <ac:chgData name="LOUIS Fabien" userId="S::fabien.louis@swisslife.fr::33a47a46-02cb-4887-bba4-c56f00d888d7" providerId="AD" clId="Web-{232E3EB4-185E-49B0-938D-41C07252E582}" dt="2021-03-26T14:57:53.583" v="495"/>
          <ac:cxnSpMkLst>
            <pc:docMk/>
            <pc:sldMk cId="3682652429" sldId="766"/>
            <ac:cxnSpMk id="83" creationId="{00000000-0000-0000-0000-000000000000}"/>
          </ac:cxnSpMkLst>
        </pc:cxnChg>
        <pc:cxnChg chg="del mod">
          <ac:chgData name="LOUIS Fabien" userId="S::fabien.louis@swisslife.fr::33a47a46-02cb-4887-bba4-c56f00d888d7" providerId="AD" clId="Web-{232E3EB4-185E-49B0-938D-41C07252E582}" dt="2021-03-26T14:57:53.583" v="494"/>
          <ac:cxnSpMkLst>
            <pc:docMk/>
            <pc:sldMk cId="3682652429" sldId="766"/>
            <ac:cxnSpMk id="87" creationId="{00000000-0000-0000-0000-000000000000}"/>
          </ac:cxnSpMkLst>
        </pc:cxnChg>
        <pc:cxnChg chg="del">
          <ac:chgData name="LOUIS Fabien" userId="S::fabien.louis@swisslife.fr::33a47a46-02cb-4887-bba4-c56f00d888d7" providerId="AD" clId="Web-{232E3EB4-185E-49B0-938D-41C07252E582}" dt="2021-03-26T14:57:53.614" v="530"/>
          <ac:cxnSpMkLst>
            <pc:docMk/>
            <pc:sldMk cId="3682652429" sldId="766"/>
            <ac:cxnSpMk id="103" creationId="{00000000-0000-0000-0000-000000000000}"/>
          </ac:cxnSpMkLst>
        </pc:cxnChg>
      </pc:sldChg>
      <pc:sldChg chg="addSp delSp modSp">
        <pc:chgData name="LOUIS Fabien" userId="S::fabien.louis@swisslife.fr::33a47a46-02cb-4887-bba4-c56f00d888d7" providerId="AD" clId="Web-{232E3EB4-185E-49B0-938D-41C07252E582}" dt="2021-03-26T14:51:57.325" v="406"/>
        <pc:sldMkLst>
          <pc:docMk/>
          <pc:sldMk cId="641578983" sldId="774"/>
        </pc:sldMkLst>
        <pc:picChg chg="add del mod">
          <ac:chgData name="LOUIS Fabien" userId="S::fabien.louis@swisslife.fr::33a47a46-02cb-4887-bba4-c56f00d888d7" providerId="AD" clId="Web-{232E3EB4-185E-49B0-938D-41C07252E582}" dt="2021-03-26T14:51:57.325" v="406"/>
          <ac:picMkLst>
            <pc:docMk/>
            <pc:sldMk cId="641578983" sldId="774"/>
            <ac:picMk id="8" creationId="{9AB83309-1A83-45CC-9A15-70645AB99FFF}"/>
          </ac:picMkLst>
        </pc:picChg>
      </pc:sldChg>
      <pc:sldChg chg="delSp modSp">
        <pc:chgData name="LOUIS Fabien" userId="S::fabien.louis@swisslife.fr::33a47a46-02cb-4887-bba4-c56f00d888d7" providerId="AD" clId="Web-{232E3EB4-185E-49B0-938D-41C07252E582}" dt="2021-03-26T14:56:11.112" v="430"/>
        <pc:sldMkLst>
          <pc:docMk/>
          <pc:sldMk cId="744360685" sldId="780"/>
        </pc:sldMkLst>
        <pc:spChg chg="del mod">
          <ac:chgData name="LOUIS Fabien" userId="S::fabien.louis@swisslife.fr::33a47a46-02cb-4887-bba4-c56f00d888d7" providerId="AD" clId="Web-{232E3EB4-185E-49B0-938D-41C07252E582}" dt="2021-03-26T14:56:11.112" v="430"/>
          <ac:spMkLst>
            <pc:docMk/>
            <pc:sldMk cId="744360685" sldId="780"/>
            <ac:spMk id="6" creationId="{00000000-0000-0000-0000-000000000000}"/>
          </ac:spMkLst>
        </pc:spChg>
      </pc:sldChg>
      <pc:sldChg chg="modSp">
        <pc:chgData name="LOUIS Fabien" userId="S::fabien.louis@swisslife.fr::33a47a46-02cb-4887-bba4-c56f00d888d7" providerId="AD" clId="Web-{232E3EB4-185E-49B0-938D-41C07252E582}" dt="2021-03-26T14:49:12.072" v="400"/>
        <pc:sldMkLst>
          <pc:docMk/>
          <pc:sldMk cId="3768558455" sldId="783"/>
        </pc:sldMkLst>
        <pc:graphicFrameChg chg="mod modGraphic">
          <ac:chgData name="LOUIS Fabien" userId="S::fabien.louis@swisslife.fr::33a47a46-02cb-4887-bba4-c56f00d888d7" providerId="AD" clId="Web-{232E3EB4-185E-49B0-938D-41C07252E582}" dt="2021-03-26T14:49:12.072" v="400"/>
          <ac:graphicFrameMkLst>
            <pc:docMk/>
            <pc:sldMk cId="3768558455" sldId="783"/>
            <ac:graphicFrameMk id="4" creationId="{00000000-0000-0000-0000-000000000000}"/>
          </ac:graphicFrameMkLst>
        </pc:graphicFrameChg>
      </pc:sldChg>
      <pc:sldChg chg="modSp">
        <pc:chgData name="LOUIS Fabien" userId="S::fabien.louis@swisslife.fr::33a47a46-02cb-4887-bba4-c56f00d888d7" providerId="AD" clId="Web-{232E3EB4-185E-49B0-938D-41C07252E582}" dt="2021-03-26T14:49:54.948" v="404"/>
        <pc:sldMkLst>
          <pc:docMk/>
          <pc:sldMk cId="3346826231" sldId="798"/>
        </pc:sldMkLst>
        <pc:graphicFrameChg chg="mod modGraphic">
          <ac:chgData name="LOUIS Fabien" userId="S::fabien.louis@swisslife.fr::33a47a46-02cb-4887-bba4-c56f00d888d7" providerId="AD" clId="Web-{232E3EB4-185E-49B0-938D-41C07252E582}" dt="2021-03-26T14:49:54.948" v="404"/>
          <ac:graphicFrameMkLst>
            <pc:docMk/>
            <pc:sldMk cId="3346826231" sldId="798"/>
            <ac:graphicFrameMk id="4" creationId="{00000000-0000-0000-0000-000000000000}"/>
          </ac:graphicFrameMkLst>
        </pc:graphicFrameChg>
      </pc:sldChg>
      <pc:sldChg chg="addSp delSp modSp new">
        <pc:chgData name="LOUIS Fabien" userId="S::fabien.louis@swisslife.fr::33a47a46-02cb-4887-bba4-c56f00d888d7" providerId="AD" clId="Web-{232E3EB4-185E-49B0-938D-41C07252E582}" dt="2021-03-26T14:53:26.343" v="415" actId="14100"/>
        <pc:sldMkLst>
          <pc:docMk/>
          <pc:sldMk cId="672913922" sldId="818"/>
        </pc:sldMkLst>
        <pc:spChg chg="del">
          <ac:chgData name="LOUIS Fabien" userId="S::fabien.louis@swisslife.fr::33a47a46-02cb-4887-bba4-c56f00d888d7" providerId="AD" clId="Web-{232E3EB4-185E-49B0-938D-41C07252E582}" dt="2021-03-26T14:52:30.842" v="408"/>
          <ac:spMkLst>
            <pc:docMk/>
            <pc:sldMk cId="672913922" sldId="818"/>
            <ac:spMk id="2" creationId="{66222C67-55E9-4597-9197-6EAA2C78C36F}"/>
          </ac:spMkLst>
        </pc:spChg>
        <pc:picChg chg="add del mod">
          <ac:chgData name="LOUIS Fabien" userId="S::fabien.louis@swisslife.fr::33a47a46-02cb-4887-bba4-c56f00d888d7" providerId="AD" clId="Web-{232E3EB4-185E-49B0-938D-41C07252E582}" dt="2021-03-26T14:52:33.310" v="410"/>
          <ac:picMkLst>
            <pc:docMk/>
            <pc:sldMk cId="672913922" sldId="818"/>
            <ac:picMk id="3" creationId="{D1CCB32A-D66C-4EFC-8D7C-EF296BA5ED1D}"/>
          </ac:picMkLst>
        </pc:picChg>
        <pc:picChg chg="add del mod">
          <ac:chgData name="LOUIS Fabien" userId="S::fabien.louis@swisslife.fr::33a47a46-02cb-4887-bba4-c56f00d888d7" providerId="AD" clId="Web-{232E3EB4-185E-49B0-938D-41C07252E582}" dt="2021-03-26T14:52:38.795" v="412"/>
          <ac:picMkLst>
            <pc:docMk/>
            <pc:sldMk cId="672913922" sldId="818"/>
            <ac:picMk id="4" creationId="{F1BB57D2-7EF3-42CA-952A-A0841ABCEA87}"/>
          </ac:picMkLst>
        </pc:picChg>
        <pc:picChg chg="add mod">
          <ac:chgData name="LOUIS Fabien" userId="S::fabien.louis@swisslife.fr::33a47a46-02cb-4887-bba4-c56f00d888d7" providerId="AD" clId="Web-{232E3EB4-185E-49B0-938D-41C07252E582}" dt="2021-03-26T14:53:26.343" v="415" actId="14100"/>
          <ac:picMkLst>
            <pc:docMk/>
            <pc:sldMk cId="672913922" sldId="818"/>
            <ac:picMk id="5" creationId="{C18473E0-E28F-4AED-899C-57F8B96B8ACF}"/>
          </ac:picMkLst>
        </pc:picChg>
      </pc:sldChg>
    </pc:docChg>
  </pc:docChgLst>
  <pc:docChgLst>
    <pc:chgData name="BLONDEL Christophe" userId="S::christophe.blondel@swisslife.fr::16d455d7-1a12-4250-981c-f8b1887c4f5d" providerId="AD" clId="Web-{4EF9FC38-80E8-409E-A836-35240984D8F5}"/>
    <pc:docChg chg="modSld">
      <pc:chgData name="BLONDEL Christophe" userId="S::christophe.blondel@swisslife.fr::16d455d7-1a12-4250-981c-f8b1887c4f5d" providerId="AD" clId="Web-{4EF9FC38-80E8-409E-A836-35240984D8F5}" dt="2020-11-24T16:26:25.939" v="17" actId="20577"/>
      <pc:docMkLst>
        <pc:docMk/>
      </pc:docMkLst>
      <pc:sldChg chg="modSp">
        <pc:chgData name="BLONDEL Christophe" userId="S::christophe.blondel@swisslife.fr::16d455d7-1a12-4250-981c-f8b1887c4f5d" providerId="AD" clId="Web-{4EF9FC38-80E8-409E-A836-35240984D8F5}" dt="2020-11-24T16:26:25.939" v="17" actId="20577"/>
        <pc:sldMkLst>
          <pc:docMk/>
          <pc:sldMk cId="3279375115" sldId="707"/>
        </pc:sldMkLst>
        <pc:spChg chg="mod">
          <ac:chgData name="BLONDEL Christophe" userId="S::christophe.blondel@swisslife.fr::16d455d7-1a12-4250-981c-f8b1887c4f5d" providerId="AD" clId="Web-{4EF9FC38-80E8-409E-A836-35240984D8F5}" dt="2020-11-24T16:26:25.939" v="17" actId="20577"/>
          <ac:spMkLst>
            <pc:docMk/>
            <pc:sldMk cId="3279375115" sldId="707"/>
            <ac:spMk id="37" creationId="{00000000-0000-0000-0000-000000000000}"/>
          </ac:spMkLst>
        </pc:spChg>
      </pc:sldChg>
    </pc:docChg>
  </pc:docChgLst>
  <pc:docChgLst>
    <pc:chgData name="ALLOUIS Francois-Regis" userId="S::francoisregis.allouis@swisslife.fr::89333b8d-f795-4a50-8959-1e6f73084ec3" providerId="AD" clId="Web-{78D2696D-952F-43BD-BDD7-DDE8DE4D0D99}"/>
    <pc:docChg chg="modSld">
      <pc:chgData name="ALLOUIS Francois-Regis" userId="S::francoisregis.allouis@swisslife.fr::89333b8d-f795-4a50-8959-1e6f73084ec3" providerId="AD" clId="Web-{78D2696D-952F-43BD-BDD7-DDE8DE4D0D99}" dt="2020-10-30T08:18:54.653" v="28" actId="20577"/>
      <pc:docMkLst>
        <pc:docMk/>
      </pc:docMkLst>
      <pc:sldChg chg="modSp">
        <pc:chgData name="ALLOUIS Francois-Regis" userId="S::francoisregis.allouis@swisslife.fr::89333b8d-f795-4a50-8959-1e6f73084ec3" providerId="AD" clId="Web-{78D2696D-952F-43BD-BDD7-DDE8DE4D0D99}" dt="2020-10-30T08:18:54.653" v="28" actId="20577"/>
        <pc:sldMkLst>
          <pc:docMk/>
          <pc:sldMk cId="3279375115" sldId="707"/>
        </pc:sldMkLst>
        <pc:spChg chg="mod">
          <ac:chgData name="ALLOUIS Francois-Regis" userId="S::francoisregis.allouis@swisslife.fr::89333b8d-f795-4a50-8959-1e6f73084ec3" providerId="AD" clId="Web-{78D2696D-952F-43BD-BDD7-DDE8DE4D0D99}" dt="2020-10-30T08:18:54.653" v="28" actId="20577"/>
          <ac:spMkLst>
            <pc:docMk/>
            <pc:sldMk cId="3279375115" sldId="707"/>
            <ac:spMk id="37" creationId="{00000000-0000-0000-0000-000000000000}"/>
          </ac:spMkLst>
        </pc:spChg>
      </pc:sldChg>
    </pc:docChg>
  </pc:docChgLst>
  <pc:docChgLst>
    <pc:chgData name="BLONDEL Christophe" userId="S::christophe.blondel@swisslife.fr::16d455d7-1a12-4250-981c-f8b1887c4f5d" providerId="AD" clId="Web-{713BB54C-9D80-47E1-9009-2C597B10C729}"/>
    <pc:docChg chg="modSld">
      <pc:chgData name="BLONDEL Christophe" userId="S::christophe.blondel@swisslife.fr::16d455d7-1a12-4250-981c-f8b1887c4f5d" providerId="AD" clId="Web-{713BB54C-9D80-47E1-9009-2C597B10C729}" dt="2021-10-21T12:30:05.053" v="4" actId="20577"/>
      <pc:docMkLst>
        <pc:docMk/>
      </pc:docMkLst>
      <pc:sldChg chg="modSp">
        <pc:chgData name="BLONDEL Christophe" userId="S::christophe.blondel@swisslife.fr::16d455d7-1a12-4250-981c-f8b1887c4f5d" providerId="AD" clId="Web-{713BB54C-9D80-47E1-9009-2C597B10C729}" dt="2021-10-21T12:30:05.053" v="4" actId="20577"/>
        <pc:sldMkLst>
          <pc:docMk/>
          <pc:sldMk cId="4285461652" sldId="797"/>
        </pc:sldMkLst>
        <pc:spChg chg="mod">
          <ac:chgData name="BLONDEL Christophe" userId="S::christophe.blondel@swisslife.fr::16d455d7-1a12-4250-981c-f8b1887c4f5d" providerId="AD" clId="Web-{713BB54C-9D80-47E1-9009-2C597B10C729}" dt="2021-10-21T12:30:05.053" v="4" actId="20577"/>
          <ac:spMkLst>
            <pc:docMk/>
            <pc:sldMk cId="4285461652" sldId="797"/>
            <ac:spMk id="37" creationId="{00000000-0000-0000-0000-000000000000}"/>
          </ac:spMkLst>
        </pc:spChg>
      </pc:sldChg>
    </pc:docChg>
  </pc:docChgLst>
  <pc:docChgLst>
    <pc:chgData name="BLONDEL Christophe" userId="S::christophe.blondel@swisslife.fr::16d455d7-1a12-4250-981c-f8b1887c4f5d" providerId="AD" clId="Web-{401772BB-A7C0-4866-9CDE-8F67B14F1E9A}"/>
    <pc:docChg chg="modSld">
      <pc:chgData name="BLONDEL Christophe" userId="S::christophe.blondel@swisslife.fr::16d455d7-1a12-4250-981c-f8b1887c4f5d" providerId="AD" clId="Web-{401772BB-A7C0-4866-9CDE-8F67B14F1E9A}" dt="2021-10-22T13:39:17.146" v="4"/>
      <pc:docMkLst>
        <pc:docMk/>
      </pc:docMkLst>
      <pc:sldChg chg="modSp">
        <pc:chgData name="BLONDEL Christophe" userId="S::christophe.blondel@swisslife.fr::16d455d7-1a12-4250-981c-f8b1887c4f5d" providerId="AD" clId="Web-{401772BB-A7C0-4866-9CDE-8F67B14F1E9A}" dt="2021-10-22T13:38:10.972" v="1" actId="20577"/>
        <pc:sldMkLst>
          <pc:docMk/>
          <pc:sldMk cId="1523407549" sldId="585"/>
        </pc:sldMkLst>
        <pc:spChg chg="mod">
          <ac:chgData name="BLONDEL Christophe" userId="S::christophe.blondel@swisslife.fr::16d455d7-1a12-4250-981c-f8b1887c4f5d" providerId="AD" clId="Web-{401772BB-A7C0-4866-9CDE-8F67B14F1E9A}" dt="2021-10-22T13:38:10.972" v="1" actId="20577"/>
          <ac:spMkLst>
            <pc:docMk/>
            <pc:sldMk cId="1523407549" sldId="585"/>
            <ac:spMk id="37" creationId="{00000000-0000-0000-0000-000000000000}"/>
          </ac:spMkLst>
        </pc:spChg>
      </pc:sldChg>
      <pc:sldChg chg="modSp">
        <pc:chgData name="BLONDEL Christophe" userId="S::christophe.blondel@swisslife.fr::16d455d7-1a12-4250-981c-f8b1887c4f5d" providerId="AD" clId="Web-{401772BB-A7C0-4866-9CDE-8F67B14F1E9A}" dt="2021-10-22T13:38:11.582" v="2" actId="20577"/>
        <pc:sldMkLst>
          <pc:docMk/>
          <pc:sldMk cId="1686339291" sldId="919"/>
        </pc:sldMkLst>
        <pc:spChg chg="mod">
          <ac:chgData name="BLONDEL Christophe" userId="S::christophe.blondel@swisslife.fr::16d455d7-1a12-4250-981c-f8b1887c4f5d" providerId="AD" clId="Web-{401772BB-A7C0-4866-9CDE-8F67B14F1E9A}" dt="2021-10-22T13:38:11.582" v="2" actId="20577"/>
          <ac:spMkLst>
            <pc:docMk/>
            <pc:sldMk cId="1686339291" sldId="919"/>
            <ac:spMk id="81" creationId="{E9EE21C0-5BF8-49DD-A413-323FB7FB95A0}"/>
          </ac:spMkLst>
        </pc:spChg>
      </pc:sldChg>
      <pc:sldChg chg="addSp delSp modSp">
        <pc:chgData name="BLONDEL Christophe" userId="S::christophe.blondel@swisslife.fr::16d455d7-1a12-4250-981c-f8b1887c4f5d" providerId="AD" clId="Web-{401772BB-A7C0-4866-9CDE-8F67B14F1E9A}" dt="2021-10-22T13:39:17.146" v="4"/>
        <pc:sldMkLst>
          <pc:docMk/>
          <pc:sldMk cId="3927371782" sldId="952"/>
        </pc:sldMkLst>
        <pc:picChg chg="add del mod">
          <ac:chgData name="BLONDEL Christophe" userId="S::christophe.blondel@swisslife.fr::16d455d7-1a12-4250-981c-f8b1887c4f5d" providerId="AD" clId="Web-{401772BB-A7C0-4866-9CDE-8F67B14F1E9A}" dt="2021-10-22T13:39:17.146" v="4"/>
          <ac:picMkLst>
            <pc:docMk/>
            <pc:sldMk cId="3927371782" sldId="952"/>
            <ac:picMk id="2" creationId="{0032D7E8-641A-49D8-94FF-AA62D4D78EB5}"/>
          </ac:picMkLst>
        </pc:picChg>
      </pc:sldChg>
    </pc:docChg>
  </pc:docChgLst>
  <pc:docChgLst>
    <pc:chgData name="LAUDE Thierry" userId="S::thierry.laude@swisslife.fr::db34b369-db10-4a09-a518-ca5884c1c32e" providerId="AD" clId="Web-{8EB1B73B-50B6-4C07-A87F-0F5FF5C02782}"/>
    <pc:docChg chg="modSld">
      <pc:chgData name="LAUDE Thierry" userId="S::thierry.laude@swisslife.fr::db34b369-db10-4a09-a518-ca5884c1c32e" providerId="AD" clId="Web-{8EB1B73B-50B6-4C07-A87F-0F5FF5C02782}" dt="2020-08-25T11:56:32.351" v="7"/>
      <pc:docMkLst>
        <pc:docMk/>
      </pc:docMkLst>
      <pc:sldChg chg="modSp">
        <pc:chgData name="LAUDE Thierry" userId="S::thierry.laude@swisslife.fr::db34b369-db10-4a09-a518-ca5884c1c32e" providerId="AD" clId="Web-{8EB1B73B-50B6-4C07-A87F-0F5FF5C02782}" dt="2020-08-25T11:56:32.351" v="7"/>
        <pc:sldMkLst>
          <pc:docMk/>
          <pc:sldMk cId="2340984518" sldId="649"/>
        </pc:sldMkLst>
        <pc:graphicFrameChg chg="mod modGraphic">
          <ac:chgData name="LAUDE Thierry" userId="S::thierry.laude@swisslife.fr::db34b369-db10-4a09-a518-ca5884c1c32e" providerId="AD" clId="Web-{8EB1B73B-50B6-4C07-A87F-0F5FF5C02782}" dt="2020-08-25T11:56:32.351" v="7"/>
          <ac:graphicFrameMkLst>
            <pc:docMk/>
            <pc:sldMk cId="2340984518" sldId="649"/>
            <ac:graphicFrameMk id="4" creationId="{00000000-0000-0000-0000-000000000000}"/>
          </ac:graphicFrameMkLst>
        </pc:graphicFrameChg>
      </pc:sldChg>
    </pc:docChg>
  </pc:docChgLst>
  <pc:docChgLst>
    <pc:chgData name="ALLOUIS Francois-Regis" userId="S::francoisregis.allouis@swisslife.fr::89333b8d-f795-4a50-8959-1e6f73084ec3" providerId="AD" clId="Web-{9E5D6F81-E603-49E7-9E7B-438BF12E54DC}"/>
    <pc:docChg chg="modSld">
      <pc:chgData name="ALLOUIS Francois-Regis" userId="S::francoisregis.allouis@swisslife.fr::89333b8d-f795-4a50-8959-1e6f73084ec3" providerId="AD" clId="Web-{9E5D6F81-E603-49E7-9E7B-438BF12E54DC}" dt="2020-07-02T10:00:20.447" v="700" actId="20577"/>
      <pc:docMkLst>
        <pc:docMk/>
      </pc:docMkLst>
      <pc:sldChg chg="modSp">
        <pc:chgData name="ALLOUIS Francois-Regis" userId="S::francoisregis.allouis@swisslife.fr::89333b8d-f795-4a50-8959-1e6f73084ec3" providerId="AD" clId="Web-{9E5D6F81-E603-49E7-9E7B-438BF12E54DC}" dt="2020-07-02T10:00:20.447" v="700" actId="20577"/>
        <pc:sldMkLst>
          <pc:docMk/>
          <pc:sldMk cId="2570422182" sldId="638"/>
        </pc:sldMkLst>
        <pc:spChg chg="mod">
          <ac:chgData name="ALLOUIS Francois-Regis" userId="S::francoisregis.allouis@swisslife.fr::89333b8d-f795-4a50-8959-1e6f73084ec3" providerId="AD" clId="Web-{9E5D6F81-E603-49E7-9E7B-438BF12E54DC}" dt="2020-07-02T10:00:20.447" v="700" actId="20577"/>
          <ac:spMkLst>
            <pc:docMk/>
            <pc:sldMk cId="2570422182" sldId="638"/>
            <ac:spMk id="37" creationId="{00000000-0000-0000-0000-000000000000}"/>
          </ac:spMkLst>
        </pc:spChg>
      </pc:sldChg>
    </pc:docChg>
  </pc:docChgLst>
  <pc:docChgLst>
    <pc:chgData name="BLONDEL Christophe" userId="S::christophe.blondel@swisslife.fr::16d455d7-1a12-4250-981c-f8b1887c4f5d" providerId="AD" clId="Web-{A0616429-E23F-E626-8740-5F6F31AE3B24}"/>
    <pc:docChg chg="modSld sldOrd">
      <pc:chgData name="BLONDEL Christophe" userId="S::christophe.blondel@swisslife.fr::16d455d7-1a12-4250-981c-f8b1887c4f5d" providerId="AD" clId="Web-{A0616429-E23F-E626-8740-5F6F31AE3B24}" dt="2020-05-07T06:25:26.976" v="17" actId="1076"/>
      <pc:docMkLst>
        <pc:docMk/>
      </pc:docMkLst>
      <pc:sldChg chg="addSp delSp modSp ord">
        <pc:chgData name="BLONDEL Christophe" userId="S::christophe.blondel@swisslife.fr::16d455d7-1a12-4250-981c-f8b1887c4f5d" providerId="AD" clId="Web-{A0616429-E23F-E626-8740-5F6F31AE3B24}" dt="2020-05-07T06:25:26.976" v="17" actId="1076"/>
        <pc:sldMkLst>
          <pc:docMk/>
          <pc:sldMk cId="2849097548" sldId="619"/>
        </pc:sldMkLst>
        <pc:spChg chg="mod">
          <ac:chgData name="BLONDEL Christophe" userId="S::christophe.blondel@swisslife.fr::16d455d7-1a12-4250-981c-f8b1887c4f5d" providerId="AD" clId="Web-{A0616429-E23F-E626-8740-5F6F31AE3B24}" dt="2020-05-07T06:22:08.240" v="7" actId="20577"/>
          <ac:spMkLst>
            <pc:docMk/>
            <pc:sldMk cId="2849097548" sldId="619"/>
            <ac:spMk id="6" creationId="{00000000-0000-0000-0000-000000000000}"/>
          </ac:spMkLst>
        </pc:spChg>
        <pc:picChg chg="del">
          <ac:chgData name="BLONDEL Christophe" userId="S::christophe.blondel@swisslife.fr::16d455d7-1a12-4250-981c-f8b1887c4f5d" providerId="AD" clId="Web-{A0616429-E23F-E626-8740-5F6F31AE3B24}" dt="2020-05-07T06:24:59.257" v="8"/>
          <ac:picMkLst>
            <pc:docMk/>
            <pc:sldMk cId="2849097548" sldId="619"/>
            <ac:picMk id="2" creationId="{00000000-0000-0000-0000-000000000000}"/>
          </ac:picMkLst>
        </pc:picChg>
        <pc:picChg chg="add mod">
          <ac:chgData name="BLONDEL Christophe" userId="S::christophe.blondel@swisslife.fr::16d455d7-1a12-4250-981c-f8b1887c4f5d" providerId="AD" clId="Web-{A0616429-E23F-E626-8740-5F6F31AE3B24}" dt="2020-05-07T06:25:26.976" v="17" actId="1076"/>
          <ac:picMkLst>
            <pc:docMk/>
            <pc:sldMk cId="2849097548" sldId="619"/>
            <ac:picMk id="4" creationId="{22ED3DD8-39FE-4C01-9BB3-2766F51D7CAA}"/>
          </ac:picMkLst>
        </pc:picChg>
      </pc:sldChg>
    </pc:docChg>
  </pc:docChgLst>
  <pc:docChgLst>
    <pc:chgData name="LAUDE Thierry" userId="S::thierry.laude@swisslife.fr::db34b369-db10-4a09-a518-ca5884c1c32e" providerId="AD" clId="Web-{2F19C2E5-6EF8-4E1B-A488-01B6722EA59B}"/>
    <pc:docChg chg="modSld">
      <pc:chgData name="LAUDE Thierry" userId="S::thierry.laude@swisslife.fr::db34b369-db10-4a09-a518-ca5884c1c32e" providerId="AD" clId="Web-{2F19C2E5-6EF8-4E1B-A488-01B6722EA59B}" dt="2021-03-31T08:54:14.240" v="2" actId="20577"/>
      <pc:docMkLst>
        <pc:docMk/>
      </pc:docMkLst>
      <pc:sldChg chg="modSp">
        <pc:chgData name="LAUDE Thierry" userId="S::thierry.laude@swisslife.fr::db34b369-db10-4a09-a518-ca5884c1c32e" providerId="AD" clId="Web-{2F19C2E5-6EF8-4E1B-A488-01B6722EA59B}" dt="2021-03-31T08:54:14.240" v="2" actId="20577"/>
        <pc:sldMkLst>
          <pc:docMk/>
          <pc:sldMk cId="1523407549" sldId="585"/>
        </pc:sldMkLst>
        <pc:spChg chg="mod">
          <ac:chgData name="LAUDE Thierry" userId="S::thierry.laude@swisslife.fr::db34b369-db10-4a09-a518-ca5884c1c32e" providerId="AD" clId="Web-{2F19C2E5-6EF8-4E1B-A488-01B6722EA59B}" dt="2021-03-31T08:54:14.240" v="2" actId="20577"/>
          <ac:spMkLst>
            <pc:docMk/>
            <pc:sldMk cId="1523407549" sldId="585"/>
            <ac:spMk id="37" creationId="{00000000-0000-0000-0000-000000000000}"/>
          </ac:spMkLst>
        </pc:spChg>
      </pc:sldChg>
    </pc:docChg>
  </pc:docChgLst>
  <pc:docChgLst>
    <pc:chgData name="LOUIS Fabien" userId="S::fabien.louis@swisslife.fr::33a47a46-02cb-4887-bba4-c56f00d888d7" providerId="AD" clId="Web-{EB8443AD-1817-4728-8B0A-192F8EF9CA10}"/>
    <pc:docChg chg="modSld">
      <pc:chgData name="LOUIS Fabien" userId="S::fabien.louis@swisslife.fr::33a47a46-02cb-4887-bba4-c56f00d888d7" providerId="AD" clId="Web-{EB8443AD-1817-4728-8B0A-192F8EF9CA10}" dt="2021-09-24T09:49:22.781" v="262"/>
      <pc:docMkLst>
        <pc:docMk/>
      </pc:docMkLst>
      <pc:sldChg chg="modSp">
        <pc:chgData name="LOUIS Fabien" userId="S::fabien.louis@swisslife.fr::33a47a46-02cb-4887-bba4-c56f00d888d7" providerId="AD" clId="Web-{EB8443AD-1817-4728-8B0A-192F8EF9CA10}" dt="2021-09-24T09:49:22.781" v="262"/>
        <pc:sldMkLst>
          <pc:docMk/>
          <pc:sldMk cId="2671662728" sldId="875"/>
        </pc:sldMkLst>
        <pc:graphicFrameChg chg="mod modGraphic">
          <ac:chgData name="LOUIS Fabien" userId="S::fabien.louis@swisslife.fr::33a47a46-02cb-4887-bba4-c56f00d888d7" providerId="AD" clId="Web-{EB8443AD-1817-4728-8B0A-192F8EF9CA10}" dt="2021-09-24T09:49:22.781" v="262"/>
          <ac:graphicFrameMkLst>
            <pc:docMk/>
            <pc:sldMk cId="2671662728" sldId="875"/>
            <ac:graphicFrameMk id="4" creationId="{00000000-0000-0000-0000-000000000000}"/>
          </ac:graphicFrameMkLst>
        </pc:graphicFrameChg>
      </pc:sldChg>
      <pc:sldChg chg="addSp modSp">
        <pc:chgData name="LOUIS Fabien" userId="S::fabien.louis@swisslife.fr::33a47a46-02cb-4887-bba4-c56f00d888d7" providerId="AD" clId="Web-{EB8443AD-1817-4728-8B0A-192F8EF9CA10}" dt="2021-09-24T09:44:38.945" v="62" actId="1076"/>
        <pc:sldMkLst>
          <pc:docMk/>
          <pc:sldMk cId="1686339291" sldId="919"/>
        </pc:sldMkLst>
        <pc:spChg chg="mod">
          <ac:chgData name="LOUIS Fabien" userId="S::fabien.louis@swisslife.fr::33a47a46-02cb-4887-bba4-c56f00d888d7" providerId="AD" clId="Web-{EB8443AD-1817-4728-8B0A-192F8EF9CA10}" dt="2021-09-24T09:44:31.007" v="61" actId="20577"/>
          <ac:spMkLst>
            <pc:docMk/>
            <pc:sldMk cId="1686339291" sldId="919"/>
            <ac:spMk id="69" creationId="{DADB838D-7F12-4604-AADD-6D7A4806BD6D}"/>
          </ac:spMkLst>
        </pc:spChg>
        <pc:spChg chg="add mod">
          <ac:chgData name="LOUIS Fabien" userId="S::fabien.louis@swisslife.fr::33a47a46-02cb-4887-bba4-c56f00d888d7" providerId="AD" clId="Web-{EB8443AD-1817-4728-8B0A-192F8EF9CA10}" dt="2021-09-24T09:44:20.507" v="52" actId="20577"/>
          <ac:spMkLst>
            <pc:docMk/>
            <pc:sldMk cId="1686339291" sldId="919"/>
            <ac:spMk id="71" creationId="{1FB394B7-4A40-4A6C-92E6-4005D01DC1B4}"/>
          </ac:spMkLst>
        </pc:spChg>
        <pc:spChg chg="mod">
          <ac:chgData name="LOUIS Fabien" userId="S::fabien.louis@swisslife.fr::33a47a46-02cb-4887-bba4-c56f00d888d7" providerId="AD" clId="Web-{EB8443AD-1817-4728-8B0A-192F8EF9CA10}" dt="2021-09-24T09:38:34.185" v="16" actId="20577"/>
          <ac:spMkLst>
            <pc:docMk/>
            <pc:sldMk cId="1686339291" sldId="919"/>
            <ac:spMk id="83" creationId="{5F7A6EC7-134A-4FBA-9D75-7A75E6EE8DE2}"/>
          </ac:spMkLst>
        </pc:spChg>
        <pc:spChg chg="mod">
          <ac:chgData name="LOUIS Fabien" userId="S::fabien.louis@swisslife.fr::33a47a46-02cb-4887-bba4-c56f00d888d7" providerId="AD" clId="Web-{EB8443AD-1817-4728-8B0A-192F8EF9CA10}" dt="2021-09-24T09:39:07.092" v="17" actId="14100"/>
          <ac:spMkLst>
            <pc:docMk/>
            <pc:sldMk cId="1686339291" sldId="919"/>
            <ac:spMk id="233" creationId="{7733335B-09FD-4835-8F47-B0296B32044D}"/>
          </ac:spMkLst>
        </pc:spChg>
        <pc:grpChg chg="add mod">
          <ac:chgData name="LOUIS Fabien" userId="S::fabien.louis@swisslife.fr::33a47a46-02cb-4887-bba4-c56f00d888d7" providerId="AD" clId="Web-{EB8443AD-1817-4728-8B0A-192F8EF9CA10}" dt="2021-09-24T09:44:38.945" v="62" actId="1076"/>
          <ac:grpSpMkLst>
            <pc:docMk/>
            <pc:sldMk cId="1686339291" sldId="919"/>
            <ac:grpSpMk id="63" creationId="{1E784C86-1681-4546-9052-2D0BAE7C4F85}"/>
          </ac:grpSpMkLst>
        </pc:grpChg>
      </pc:sldChg>
    </pc:docChg>
  </pc:docChgLst>
  <pc:docChgLst>
    <pc:chgData name="BLONDEL Christophe" userId="S::christophe.blondel@swisslife.fr::16d455d7-1a12-4250-981c-f8b1887c4f5d" providerId="AD" clId="Web-{0FE4B349-7B7B-4C5E-90F8-1F4FDC728923}"/>
    <pc:docChg chg="modSld">
      <pc:chgData name="BLONDEL Christophe" userId="S::christophe.blondel@swisslife.fr::16d455d7-1a12-4250-981c-f8b1887c4f5d" providerId="AD" clId="Web-{0FE4B349-7B7B-4C5E-90F8-1F4FDC728923}" dt="2020-05-04T08:25:37.530" v="65"/>
      <pc:docMkLst>
        <pc:docMk/>
      </pc:docMkLst>
      <pc:sldChg chg="modSp">
        <pc:chgData name="BLONDEL Christophe" userId="S::christophe.blondel@swisslife.fr::16d455d7-1a12-4250-981c-f8b1887c4f5d" providerId="AD" clId="Web-{0FE4B349-7B7B-4C5E-90F8-1F4FDC728923}" dt="2020-05-04T08:25:37.530" v="65"/>
        <pc:sldMkLst>
          <pc:docMk/>
          <pc:sldMk cId="1516922588" sldId="606"/>
        </pc:sldMkLst>
        <pc:graphicFrameChg chg="mod modGraphic">
          <ac:chgData name="BLONDEL Christophe" userId="S::christophe.blondel@swisslife.fr::16d455d7-1a12-4250-981c-f8b1887c4f5d" providerId="AD" clId="Web-{0FE4B349-7B7B-4C5E-90F8-1F4FDC728923}" dt="2020-05-04T08:25:37.530" v="65"/>
          <ac:graphicFrameMkLst>
            <pc:docMk/>
            <pc:sldMk cId="1516922588" sldId="606"/>
            <ac:graphicFrameMk id="4" creationId="{00000000-0000-0000-0000-000000000000}"/>
          </ac:graphicFrameMkLst>
        </pc:graphicFrameChg>
      </pc:sldChg>
    </pc:docChg>
  </pc:docChgLst>
  <pc:docChgLst>
    <pc:chgData name="DELBART Frederic" userId="S::frederic.delbart@swisslife.fr::3b4ad23a-d1ec-41e1-9dc8-9cc503b4fa5d" providerId="AD" clId="Web-{EA9FE9F9-14A6-4030-9834-45769107149E}"/>
    <pc:docChg chg="modSld">
      <pc:chgData name="DELBART Frederic" userId="S::frederic.delbart@swisslife.fr::3b4ad23a-d1ec-41e1-9dc8-9cc503b4fa5d" providerId="AD" clId="Web-{EA9FE9F9-14A6-4030-9834-45769107149E}" dt="2021-02-23T07:47:15.152" v="295"/>
      <pc:docMkLst>
        <pc:docMk/>
      </pc:docMkLst>
      <pc:sldChg chg="modSp">
        <pc:chgData name="DELBART Frederic" userId="S::frederic.delbart@swisslife.fr::3b4ad23a-d1ec-41e1-9dc8-9cc503b4fa5d" providerId="AD" clId="Web-{EA9FE9F9-14A6-4030-9834-45769107149E}" dt="2021-02-23T07:47:15.152" v="295"/>
        <pc:sldMkLst>
          <pc:docMk/>
          <pc:sldMk cId="1509521924" sldId="733"/>
        </pc:sldMkLst>
        <pc:graphicFrameChg chg="mod modGraphic">
          <ac:chgData name="DELBART Frederic" userId="S::frederic.delbart@swisslife.fr::3b4ad23a-d1ec-41e1-9dc8-9cc503b4fa5d" providerId="AD" clId="Web-{EA9FE9F9-14A6-4030-9834-45769107149E}" dt="2021-02-23T07:47:15.152" v="295"/>
          <ac:graphicFrameMkLst>
            <pc:docMk/>
            <pc:sldMk cId="1509521924" sldId="733"/>
            <ac:graphicFrameMk id="4" creationId="{00000000-0000-0000-0000-000000000000}"/>
          </ac:graphicFrameMkLst>
        </pc:graphicFrameChg>
      </pc:sldChg>
    </pc:docChg>
  </pc:docChgLst>
  <pc:docChgLst>
    <pc:chgData name="BLONDEL Christophe" userId="S::christophe.blondel@swisslife.fr::16d455d7-1a12-4250-981c-f8b1887c4f5d" providerId="AD" clId="Web-{74DB5942-D4B5-4AD5-B866-B23285227087}"/>
    <pc:docChg chg="modSld">
      <pc:chgData name="BLONDEL Christophe" userId="S::christophe.blondel@swisslife.fr::16d455d7-1a12-4250-981c-f8b1887c4f5d" providerId="AD" clId="Web-{74DB5942-D4B5-4AD5-B866-B23285227087}" dt="2021-09-23T10:09:05.976" v="55" actId="20577"/>
      <pc:docMkLst>
        <pc:docMk/>
      </pc:docMkLst>
      <pc:sldChg chg="modSp">
        <pc:chgData name="BLONDEL Christophe" userId="S::christophe.blondel@swisslife.fr::16d455d7-1a12-4250-981c-f8b1887c4f5d" providerId="AD" clId="Web-{74DB5942-D4B5-4AD5-B866-B23285227087}" dt="2021-09-23T10:09:05.976" v="55" actId="20577"/>
        <pc:sldMkLst>
          <pc:docMk/>
          <pc:sldMk cId="2934650651" sldId="435"/>
        </pc:sldMkLst>
        <pc:spChg chg="mod">
          <ac:chgData name="BLONDEL Christophe" userId="S::christophe.blondel@swisslife.fr::16d455d7-1a12-4250-981c-f8b1887c4f5d" providerId="AD" clId="Web-{74DB5942-D4B5-4AD5-B866-B23285227087}" dt="2021-09-23T10:09:05.976" v="55" actId="20577"/>
          <ac:spMkLst>
            <pc:docMk/>
            <pc:sldMk cId="2934650651" sldId="435"/>
            <ac:spMk id="5" creationId="{00000000-0000-0000-0000-000000000000}"/>
          </ac:spMkLst>
        </pc:spChg>
      </pc:sldChg>
      <pc:sldChg chg="delSp modSp">
        <pc:chgData name="BLONDEL Christophe" userId="S::christophe.blondel@swisslife.fr::16d455d7-1a12-4250-981c-f8b1887c4f5d" providerId="AD" clId="Web-{74DB5942-D4B5-4AD5-B866-B23285227087}" dt="2021-09-23T10:07:45.021" v="3" actId="20577"/>
        <pc:sldMkLst>
          <pc:docMk/>
          <pc:sldMk cId="76137057" sldId="915"/>
        </pc:sldMkLst>
        <pc:spChg chg="del">
          <ac:chgData name="BLONDEL Christophe" userId="S::christophe.blondel@swisslife.fr::16d455d7-1a12-4250-981c-f8b1887c4f5d" providerId="AD" clId="Web-{74DB5942-D4B5-4AD5-B866-B23285227087}" dt="2021-09-23T10:07:31.552" v="0"/>
          <ac:spMkLst>
            <pc:docMk/>
            <pc:sldMk cId="76137057" sldId="915"/>
            <ac:spMk id="6" creationId="{65B876E8-D866-44D3-ABEA-DF15A171D3D1}"/>
          </ac:spMkLst>
        </pc:spChg>
        <pc:spChg chg="mod">
          <ac:chgData name="BLONDEL Christophe" userId="S::christophe.blondel@swisslife.fr::16d455d7-1a12-4250-981c-f8b1887c4f5d" providerId="AD" clId="Web-{74DB5942-D4B5-4AD5-B866-B23285227087}" dt="2021-09-23T10:07:45.021" v="3" actId="20577"/>
          <ac:spMkLst>
            <pc:docMk/>
            <pc:sldMk cId="76137057" sldId="915"/>
            <ac:spMk id="16387" creationId="{00000000-0000-0000-0000-000000000000}"/>
          </ac:spMkLst>
        </pc:spChg>
      </pc:sldChg>
      <pc:sldChg chg="modSp">
        <pc:chgData name="BLONDEL Christophe" userId="S::christophe.blondel@swisslife.fr::16d455d7-1a12-4250-981c-f8b1887c4f5d" providerId="AD" clId="Web-{74DB5942-D4B5-4AD5-B866-B23285227087}" dt="2021-09-23T10:07:57.990" v="7" actId="20577"/>
        <pc:sldMkLst>
          <pc:docMk/>
          <pc:sldMk cId="1344230686" sldId="917"/>
        </pc:sldMkLst>
        <pc:spChg chg="mod">
          <ac:chgData name="BLONDEL Christophe" userId="S::christophe.blondel@swisslife.fr::16d455d7-1a12-4250-981c-f8b1887c4f5d" providerId="AD" clId="Web-{74DB5942-D4B5-4AD5-B866-B23285227087}" dt="2021-09-23T10:07:57.990" v="7" actId="20577"/>
          <ac:spMkLst>
            <pc:docMk/>
            <pc:sldMk cId="1344230686" sldId="917"/>
            <ac:spMk id="16387" creationId="{00000000-0000-0000-0000-000000000000}"/>
          </ac:spMkLst>
        </pc:spChg>
      </pc:sldChg>
      <pc:sldChg chg="delSp modSp">
        <pc:chgData name="BLONDEL Christophe" userId="S::christophe.blondel@swisslife.fr::16d455d7-1a12-4250-981c-f8b1887c4f5d" providerId="AD" clId="Web-{74DB5942-D4B5-4AD5-B866-B23285227087}" dt="2021-09-23T10:07:49.865" v="5" actId="20577"/>
        <pc:sldMkLst>
          <pc:docMk/>
          <pc:sldMk cId="4084606172" sldId="918"/>
        </pc:sldMkLst>
        <pc:spChg chg="del">
          <ac:chgData name="BLONDEL Christophe" userId="S::christophe.blondel@swisslife.fr::16d455d7-1a12-4250-981c-f8b1887c4f5d" providerId="AD" clId="Web-{74DB5942-D4B5-4AD5-B866-B23285227087}" dt="2021-09-23T10:07:35.615" v="1"/>
          <ac:spMkLst>
            <pc:docMk/>
            <pc:sldMk cId="4084606172" sldId="918"/>
            <ac:spMk id="6" creationId="{65B876E8-D866-44D3-ABEA-DF15A171D3D1}"/>
          </ac:spMkLst>
        </pc:spChg>
        <pc:spChg chg="mod">
          <ac:chgData name="BLONDEL Christophe" userId="S::christophe.blondel@swisslife.fr::16d455d7-1a12-4250-981c-f8b1887c4f5d" providerId="AD" clId="Web-{74DB5942-D4B5-4AD5-B866-B23285227087}" dt="2021-09-23T10:07:49.865" v="5" actId="20577"/>
          <ac:spMkLst>
            <pc:docMk/>
            <pc:sldMk cId="4084606172" sldId="918"/>
            <ac:spMk id="16387" creationId="{00000000-0000-0000-0000-000000000000}"/>
          </ac:spMkLst>
        </pc:spChg>
      </pc:sldChg>
    </pc:docChg>
  </pc:docChgLst>
  <pc:docChgLst>
    <pc:chgData name="LAUDE Thierry" userId="S::thierry.laude@swisslife.fr::db34b369-db10-4a09-a518-ca5884c1c32e" providerId="AD" clId="Web-{F542F4E0-1751-467C-8689-7B8B6D6765F4}"/>
    <pc:docChg chg="modSld">
      <pc:chgData name="LAUDE Thierry" userId="S::thierry.laude@swisslife.fr::db34b369-db10-4a09-a518-ca5884c1c32e" providerId="AD" clId="Web-{F542F4E0-1751-467C-8689-7B8B6D6765F4}" dt="2021-01-29T11:04:22.089" v="613"/>
      <pc:docMkLst>
        <pc:docMk/>
      </pc:docMkLst>
      <pc:sldChg chg="modSp">
        <pc:chgData name="LAUDE Thierry" userId="S::thierry.laude@swisslife.fr::db34b369-db10-4a09-a518-ca5884c1c32e" providerId="AD" clId="Web-{F542F4E0-1751-467C-8689-7B8B6D6765F4}" dt="2021-01-29T11:04:22.089" v="613"/>
        <pc:sldMkLst>
          <pc:docMk/>
          <pc:sldMk cId="3105274611" sldId="683"/>
        </pc:sldMkLst>
        <pc:graphicFrameChg chg="mod modGraphic">
          <ac:chgData name="LAUDE Thierry" userId="S::thierry.laude@swisslife.fr::db34b369-db10-4a09-a518-ca5884c1c32e" providerId="AD" clId="Web-{F542F4E0-1751-467C-8689-7B8B6D6765F4}" dt="2021-01-29T11:04:22.089" v="613"/>
          <ac:graphicFrameMkLst>
            <pc:docMk/>
            <pc:sldMk cId="3105274611" sldId="683"/>
            <ac:graphicFrameMk id="4" creationId="{00000000-0000-0000-0000-000000000000}"/>
          </ac:graphicFrameMkLst>
        </pc:graphicFrameChg>
      </pc:sldChg>
      <pc:sldChg chg="modSp">
        <pc:chgData name="LAUDE Thierry" userId="S::thierry.laude@swisslife.fr::db34b369-db10-4a09-a518-ca5884c1c32e" providerId="AD" clId="Web-{F542F4E0-1751-467C-8689-7B8B6D6765F4}" dt="2021-01-29T11:03:11.978" v="609"/>
        <pc:sldMkLst>
          <pc:docMk/>
          <pc:sldMk cId="1509521924" sldId="733"/>
        </pc:sldMkLst>
        <pc:graphicFrameChg chg="mod modGraphic">
          <ac:chgData name="LAUDE Thierry" userId="S::thierry.laude@swisslife.fr::db34b369-db10-4a09-a518-ca5884c1c32e" providerId="AD" clId="Web-{F542F4E0-1751-467C-8689-7B8B6D6765F4}" dt="2021-01-29T11:03:11.978" v="609"/>
          <ac:graphicFrameMkLst>
            <pc:docMk/>
            <pc:sldMk cId="1509521924" sldId="733"/>
            <ac:graphicFrameMk id="4" creationId="{00000000-0000-0000-0000-000000000000}"/>
          </ac:graphicFrameMkLst>
        </pc:graphicFrameChg>
      </pc:sldChg>
    </pc:docChg>
  </pc:docChgLst>
  <pc:docChgLst>
    <pc:chgData name="LOUIS Fabien" userId="S::fabien.louis@swisslife.fr::33a47a46-02cb-4887-bba4-c56f00d888d7" providerId="AD" clId="Web-{C9255EFA-6BF8-4616-ACFC-D12F637C50D5}"/>
    <pc:docChg chg="modSld">
      <pc:chgData name="LOUIS Fabien" userId="S::fabien.louis@swisslife.fr::33a47a46-02cb-4887-bba4-c56f00d888d7" providerId="AD" clId="Web-{C9255EFA-6BF8-4616-ACFC-D12F637C50D5}" dt="2020-11-26T11:30:07.058" v="3"/>
      <pc:docMkLst>
        <pc:docMk/>
      </pc:docMkLst>
      <pc:sldChg chg="modSp">
        <pc:chgData name="LOUIS Fabien" userId="S::fabien.louis@swisslife.fr::33a47a46-02cb-4887-bba4-c56f00d888d7" providerId="AD" clId="Web-{C9255EFA-6BF8-4616-ACFC-D12F637C50D5}" dt="2020-11-26T11:30:07.058" v="3"/>
        <pc:sldMkLst>
          <pc:docMk/>
          <pc:sldMk cId="3105274611" sldId="683"/>
        </pc:sldMkLst>
        <pc:graphicFrameChg chg="mod modGraphic">
          <ac:chgData name="LOUIS Fabien" userId="S::fabien.louis@swisslife.fr::33a47a46-02cb-4887-bba4-c56f00d888d7" providerId="AD" clId="Web-{C9255EFA-6BF8-4616-ACFC-D12F637C50D5}" dt="2020-11-26T11:30:07.058" v="3"/>
          <ac:graphicFrameMkLst>
            <pc:docMk/>
            <pc:sldMk cId="3105274611" sldId="683"/>
            <ac:graphicFrameMk id="4" creationId="{00000000-0000-0000-0000-000000000000}"/>
          </ac:graphicFrameMkLst>
        </pc:graphicFrameChg>
      </pc:sldChg>
    </pc:docChg>
  </pc:docChgLst>
  <pc:docChgLst>
    <pc:chgData name="DELBART Frederic" userId="S::frederic.delbart@swisslife.fr::3b4ad23a-d1ec-41e1-9dc8-9cc503b4fa5d" providerId="AD" clId="Web-{F81B67FF-B15D-4274-833D-A46AA3C0C3F8}"/>
    <pc:docChg chg="modSld">
      <pc:chgData name="DELBART Frederic" userId="S::frederic.delbart@swisslife.fr::3b4ad23a-d1ec-41e1-9dc8-9cc503b4fa5d" providerId="AD" clId="Web-{F81B67FF-B15D-4274-833D-A46AA3C0C3F8}" dt="2020-03-11T10:18:26.977" v="10" actId="20577"/>
      <pc:docMkLst>
        <pc:docMk/>
      </pc:docMkLst>
      <pc:sldChg chg="modSp">
        <pc:chgData name="DELBART Frederic" userId="S::frederic.delbart@swisslife.fr::3b4ad23a-d1ec-41e1-9dc8-9cc503b4fa5d" providerId="AD" clId="Web-{F81B67FF-B15D-4274-833D-A46AA3C0C3F8}" dt="2020-03-11T10:18:26.977" v="10" actId="20577"/>
        <pc:sldMkLst>
          <pc:docMk/>
          <pc:sldMk cId="514479990" sldId="578"/>
        </pc:sldMkLst>
        <pc:graphicFrameChg chg="modGraphic">
          <ac:chgData name="DELBART Frederic" userId="S::frederic.delbart@swisslife.fr::3b4ad23a-d1ec-41e1-9dc8-9cc503b4fa5d" providerId="AD" clId="Web-{F81B67FF-B15D-4274-833D-A46AA3C0C3F8}" dt="2020-03-11T10:18:26.977" v="10" actId="20577"/>
          <ac:graphicFrameMkLst>
            <pc:docMk/>
            <pc:sldMk cId="514479990" sldId="578"/>
            <ac:graphicFrameMk id="11" creationId="{00000000-0000-0000-0000-000000000000}"/>
          </ac:graphicFrameMkLst>
        </pc:graphicFrameChg>
      </pc:sldChg>
    </pc:docChg>
  </pc:docChgLst>
  <pc:docChgLst>
    <pc:chgData name="BLONDEL Christophe" userId="S::christophe.blondel@swisslife.fr::16d455d7-1a12-4250-981c-f8b1887c4f5d" providerId="AD" clId="Web-{0F3D4662-C51B-AFBF-5396-6B118A5D5592}"/>
    <pc:docChg chg="modSld">
      <pc:chgData name="BLONDEL Christophe" userId="S::christophe.blondel@swisslife.fr::16d455d7-1a12-4250-981c-f8b1887c4f5d" providerId="AD" clId="Web-{0F3D4662-C51B-AFBF-5396-6B118A5D5592}" dt="2020-06-04T11:41:37.173" v="7"/>
      <pc:docMkLst>
        <pc:docMk/>
      </pc:docMkLst>
      <pc:sldChg chg="modSp">
        <pc:chgData name="BLONDEL Christophe" userId="S::christophe.blondel@swisslife.fr::16d455d7-1a12-4250-981c-f8b1887c4f5d" providerId="AD" clId="Web-{0F3D4662-C51B-AFBF-5396-6B118A5D5592}" dt="2020-06-04T11:41:37.173" v="7"/>
        <pc:sldMkLst>
          <pc:docMk/>
          <pc:sldMk cId="1486501856" sldId="643"/>
        </pc:sldMkLst>
        <pc:graphicFrameChg chg="mod modGraphic">
          <ac:chgData name="BLONDEL Christophe" userId="S::christophe.blondel@swisslife.fr::16d455d7-1a12-4250-981c-f8b1887c4f5d" providerId="AD" clId="Web-{0F3D4662-C51B-AFBF-5396-6B118A5D5592}" dt="2020-06-04T11:41:37.173" v="7"/>
          <ac:graphicFrameMkLst>
            <pc:docMk/>
            <pc:sldMk cId="1486501856" sldId="643"/>
            <ac:graphicFrameMk id="4" creationId="{00000000-0000-0000-0000-000000000000}"/>
          </ac:graphicFrameMkLst>
        </pc:graphicFrameChg>
      </pc:sldChg>
    </pc:docChg>
  </pc:docChgLst>
  <pc:docChgLst>
    <pc:chgData name="BLONDEL Christophe" userId="S::christophe.blondel@swisslife.fr::16d455d7-1a12-4250-981c-f8b1887c4f5d" providerId="AD" clId="Web-{99AAA4CB-B9E1-432A-8808-F96F48B3EBBB}"/>
    <pc:docChg chg="delSld">
      <pc:chgData name="BLONDEL Christophe" userId="S::christophe.blondel@swisslife.fr::16d455d7-1a12-4250-981c-f8b1887c4f5d" providerId="AD" clId="Web-{99AAA4CB-B9E1-432A-8808-F96F48B3EBBB}" dt="2021-08-31T09:24:37.800" v="1"/>
      <pc:docMkLst>
        <pc:docMk/>
      </pc:docMkLst>
      <pc:sldChg chg="del">
        <pc:chgData name="BLONDEL Christophe" userId="S::christophe.blondel@swisslife.fr::16d455d7-1a12-4250-981c-f8b1887c4f5d" providerId="AD" clId="Web-{99AAA4CB-B9E1-432A-8808-F96F48B3EBBB}" dt="2021-08-31T09:24:37.800" v="1"/>
        <pc:sldMkLst>
          <pc:docMk/>
          <pc:sldMk cId="1533018425" sldId="849"/>
        </pc:sldMkLst>
      </pc:sldChg>
      <pc:sldChg chg="del">
        <pc:chgData name="BLONDEL Christophe" userId="S::christophe.blondel@swisslife.fr::16d455d7-1a12-4250-981c-f8b1887c4f5d" providerId="AD" clId="Web-{99AAA4CB-B9E1-432A-8808-F96F48B3EBBB}" dt="2021-08-31T09:24:28.831" v="0"/>
        <pc:sldMkLst>
          <pc:docMk/>
          <pc:sldMk cId="1872581028" sldId="883"/>
        </pc:sldMkLst>
      </pc:sldChg>
    </pc:docChg>
  </pc:docChgLst>
  <pc:docChgLst>
    <pc:chgData name="LOUIS Fabien" userId="S::fabien.louis@swisslife.fr::33a47a46-02cb-4887-bba4-c56f00d888d7" providerId="AD" clId="Web-{7F9C54B6-C347-4AFC-9E22-242D63F9D6AE}"/>
    <pc:docChg chg="modSld">
      <pc:chgData name="LOUIS Fabien" userId="S::fabien.louis@swisslife.fr::33a47a46-02cb-4887-bba4-c56f00d888d7" providerId="AD" clId="Web-{7F9C54B6-C347-4AFC-9E22-242D63F9D6AE}" dt="2020-06-04T10:38:17.138" v="5"/>
      <pc:docMkLst>
        <pc:docMk/>
      </pc:docMkLst>
      <pc:sldChg chg="modSp">
        <pc:chgData name="LOUIS Fabien" userId="S::fabien.louis@swisslife.fr::33a47a46-02cb-4887-bba4-c56f00d888d7" providerId="AD" clId="Web-{7F9C54B6-C347-4AFC-9E22-242D63F9D6AE}" dt="2020-06-04T10:38:17.138" v="5"/>
        <pc:sldMkLst>
          <pc:docMk/>
          <pc:sldMk cId="2340984518" sldId="649"/>
        </pc:sldMkLst>
        <pc:graphicFrameChg chg="mod modGraphic">
          <ac:chgData name="LOUIS Fabien" userId="S::fabien.louis@swisslife.fr::33a47a46-02cb-4887-bba4-c56f00d888d7" providerId="AD" clId="Web-{7F9C54B6-C347-4AFC-9E22-242D63F9D6AE}" dt="2020-06-04T10:38:17.138" v="5"/>
          <ac:graphicFrameMkLst>
            <pc:docMk/>
            <pc:sldMk cId="2340984518" sldId="649"/>
            <ac:graphicFrameMk id="4" creationId="{00000000-0000-0000-0000-000000000000}"/>
          </ac:graphicFrameMkLst>
        </pc:graphicFrameChg>
      </pc:sldChg>
    </pc:docChg>
  </pc:docChgLst>
  <pc:docChgLst>
    <pc:chgData name="BLONDEL Christophe" userId="S::christophe.blondel@swisslife.fr::16d455d7-1a12-4250-981c-f8b1887c4f5d" providerId="AD" clId="Web-{F23AA20D-7EC0-14E5-E161-779E02A38EEB}"/>
    <pc:docChg chg="delSld modSld">
      <pc:chgData name="BLONDEL Christophe" userId="S::christophe.blondel@swisslife.fr::16d455d7-1a12-4250-981c-f8b1887c4f5d" providerId="AD" clId="Web-{F23AA20D-7EC0-14E5-E161-779E02A38EEB}" dt="2020-06-03T08:48:38.941" v="1013"/>
      <pc:docMkLst>
        <pc:docMk/>
      </pc:docMkLst>
      <pc:sldChg chg="modSp">
        <pc:chgData name="BLONDEL Christophe" userId="S::christophe.blondel@swisslife.fr::16d455d7-1a12-4250-981c-f8b1887c4f5d" providerId="AD" clId="Web-{F23AA20D-7EC0-14E5-E161-779E02A38EEB}" dt="2020-06-03T08:28:08.030" v="360" actId="1076"/>
        <pc:sldMkLst>
          <pc:docMk/>
          <pc:sldMk cId="2643985699" sldId="513"/>
        </pc:sldMkLst>
        <pc:spChg chg="mod">
          <ac:chgData name="BLONDEL Christophe" userId="S::christophe.blondel@swisslife.fr::16d455d7-1a12-4250-981c-f8b1887c4f5d" providerId="AD" clId="Web-{F23AA20D-7EC0-14E5-E161-779E02A38EEB}" dt="2020-06-03T08:28:08.030" v="360" actId="1076"/>
          <ac:spMkLst>
            <pc:docMk/>
            <pc:sldMk cId="2643985699" sldId="513"/>
            <ac:spMk id="8" creationId="{00000000-0000-0000-0000-000000000000}"/>
          </ac:spMkLst>
        </pc:spChg>
      </pc:sldChg>
      <pc:sldChg chg="delSp modSp">
        <pc:chgData name="BLONDEL Christophe" userId="S::christophe.blondel@swisslife.fr::16d455d7-1a12-4250-981c-f8b1887c4f5d" providerId="AD" clId="Web-{F23AA20D-7EC0-14E5-E161-779E02A38EEB}" dt="2020-06-03T08:39:33.408" v="876" actId="1076"/>
        <pc:sldMkLst>
          <pc:docMk/>
          <pc:sldMk cId="2076196036" sldId="545"/>
        </pc:sldMkLst>
        <pc:spChg chg="del">
          <ac:chgData name="BLONDEL Christophe" userId="S::christophe.blondel@swisslife.fr::16d455d7-1a12-4250-981c-f8b1887c4f5d" providerId="AD" clId="Web-{F23AA20D-7EC0-14E5-E161-779E02A38EEB}" dt="2020-06-03T08:34:02.250" v="531"/>
          <ac:spMkLst>
            <pc:docMk/>
            <pc:sldMk cId="2076196036" sldId="545"/>
            <ac:spMk id="14" creationId="{00000000-0000-0000-0000-000000000000}"/>
          </ac:spMkLst>
        </pc:spChg>
        <pc:spChg chg="mod">
          <ac:chgData name="BLONDEL Christophe" userId="S::christophe.blondel@swisslife.fr::16d455d7-1a12-4250-981c-f8b1887c4f5d" providerId="AD" clId="Web-{F23AA20D-7EC0-14E5-E161-779E02A38EEB}" dt="2020-06-03T08:26:01.733" v="357" actId="14100"/>
          <ac:spMkLst>
            <pc:docMk/>
            <pc:sldMk cId="2076196036" sldId="545"/>
            <ac:spMk id="22" creationId="{82B2F7E8-A3A9-4368-8A9E-04EF3C24C01A}"/>
          </ac:spMkLst>
        </pc:spChg>
        <pc:spChg chg="mod">
          <ac:chgData name="BLONDEL Christophe" userId="S::christophe.blondel@swisslife.fr::16d455d7-1a12-4250-981c-f8b1887c4f5d" providerId="AD" clId="Web-{F23AA20D-7EC0-14E5-E161-779E02A38EEB}" dt="2020-06-03T08:39:30.455" v="875" actId="1076"/>
          <ac:spMkLst>
            <pc:docMk/>
            <pc:sldMk cId="2076196036" sldId="545"/>
            <ac:spMk id="25" creationId="{00000000-0000-0000-0000-000000000000}"/>
          </ac:spMkLst>
        </pc:spChg>
        <pc:spChg chg="mod">
          <ac:chgData name="BLONDEL Christophe" userId="S::christophe.blondel@swisslife.fr::16d455d7-1a12-4250-981c-f8b1887c4f5d" providerId="AD" clId="Web-{F23AA20D-7EC0-14E5-E161-779E02A38EEB}" dt="2020-06-03T08:39:33.408" v="876" actId="1076"/>
          <ac:spMkLst>
            <pc:docMk/>
            <pc:sldMk cId="2076196036" sldId="545"/>
            <ac:spMk id="30" creationId="{00000000-0000-0000-0000-000000000000}"/>
          </ac:spMkLst>
        </pc:spChg>
      </pc:sldChg>
      <pc:sldChg chg="modSp">
        <pc:chgData name="BLONDEL Christophe" userId="S::christophe.blondel@swisslife.fr::16d455d7-1a12-4250-981c-f8b1887c4f5d" providerId="AD" clId="Web-{F23AA20D-7EC0-14E5-E161-779E02A38EEB}" dt="2020-06-03T08:22:56.200" v="304" actId="20577"/>
        <pc:sldMkLst>
          <pc:docMk/>
          <pc:sldMk cId="1523407549" sldId="585"/>
        </pc:sldMkLst>
        <pc:spChg chg="mod">
          <ac:chgData name="BLONDEL Christophe" userId="S::christophe.blondel@swisslife.fr::16d455d7-1a12-4250-981c-f8b1887c4f5d" providerId="AD" clId="Web-{F23AA20D-7EC0-14E5-E161-779E02A38EEB}" dt="2020-06-03T08:04:37.102" v="0" actId="1076"/>
          <ac:spMkLst>
            <pc:docMk/>
            <pc:sldMk cId="1523407549" sldId="585"/>
            <ac:spMk id="2" creationId="{00000000-0000-0000-0000-000000000000}"/>
          </ac:spMkLst>
        </pc:spChg>
        <pc:spChg chg="mod">
          <ac:chgData name="BLONDEL Christophe" userId="S::christophe.blondel@swisslife.fr::16d455d7-1a12-4250-981c-f8b1887c4f5d" providerId="AD" clId="Web-{F23AA20D-7EC0-14E5-E161-779E02A38EEB}" dt="2020-06-03T08:22:56.200" v="304" actId="20577"/>
          <ac:spMkLst>
            <pc:docMk/>
            <pc:sldMk cId="1523407549" sldId="585"/>
            <ac:spMk id="37" creationId="{00000000-0000-0000-0000-000000000000}"/>
          </ac:spMkLst>
        </pc:spChg>
      </pc:sldChg>
      <pc:sldChg chg="modSp">
        <pc:chgData name="BLONDEL Christophe" userId="S::christophe.blondel@swisslife.fr::16d455d7-1a12-4250-981c-f8b1887c4f5d" providerId="AD" clId="Web-{F23AA20D-7EC0-14E5-E161-779E02A38EEB}" dt="2020-06-03T08:31:57.765" v="366" actId="20577"/>
        <pc:sldMkLst>
          <pc:docMk/>
          <pc:sldMk cId="3955047414" sldId="609"/>
        </pc:sldMkLst>
        <pc:spChg chg="mod">
          <ac:chgData name="BLONDEL Christophe" userId="S::christophe.blondel@swisslife.fr::16d455d7-1a12-4250-981c-f8b1887c4f5d" providerId="AD" clId="Web-{F23AA20D-7EC0-14E5-E161-779E02A38EEB}" dt="2020-06-03T08:31:57.765" v="366" actId="20577"/>
          <ac:spMkLst>
            <pc:docMk/>
            <pc:sldMk cId="3955047414" sldId="609"/>
            <ac:spMk id="37" creationId="{00000000-0000-0000-0000-000000000000}"/>
          </ac:spMkLst>
        </pc:spChg>
      </pc:sldChg>
      <pc:sldChg chg="modSp">
        <pc:chgData name="BLONDEL Christophe" userId="S::christophe.blondel@swisslife.fr::16d455d7-1a12-4250-981c-f8b1887c4f5d" providerId="AD" clId="Web-{F23AA20D-7EC0-14E5-E161-779E02A38EEB}" dt="2020-06-03T08:42:54.549" v="879" actId="20577"/>
        <pc:sldMkLst>
          <pc:docMk/>
          <pc:sldMk cId="2849097548" sldId="619"/>
        </pc:sldMkLst>
        <pc:spChg chg="mod">
          <ac:chgData name="BLONDEL Christophe" userId="S::christophe.blondel@swisslife.fr::16d455d7-1a12-4250-981c-f8b1887c4f5d" providerId="AD" clId="Web-{F23AA20D-7EC0-14E5-E161-779E02A38EEB}" dt="2020-06-03T08:42:54.549" v="879" actId="20577"/>
          <ac:spMkLst>
            <pc:docMk/>
            <pc:sldMk cId="2849097548" sldId="619"/>
            <ac:spMk id="8" creationId="{00000000-0000-0000-0000-000000000000}"/>
          </ac:spMkLst>
        </pc:spChg>
      </pc:sldChg>
      <pc:sldChg chg="addSp delSp modSp">
        <pc:chgData name="BLONDEL Christophe" userId="S::christophe.blondel@swisslife.fr::16d455d7-1a12-4250-981c-f8b1887c4f5d" providerId="AD" clId="Web-{F23AA20D-7EC0-14E5-E161-779E02A38EEB}" dt="2020-06-03T08:39:51.408" v="877" actId="1076"/>
        <pc:sldMkLst>
          <pc:docMk/>
          <pc:sldMk cId="3640322553" sldId="622"/>
        </pc:sldMkLst>
        <pc:spChg chg="add mod">
          <ac:chgData name="BLONDEL Christophe" userId="S::christophe.blondel@swisslife.fr::16d455d7-1a12-4250-981c-f8b1887c4f5d" providerId="AD" clId="Web-{F23AA20D-7EC0-14E5-E161-779E02A38EEB}" dt="2020-06-03T08:39:51.408" v="877" actId="1076"/>
          <ac:spMkLst>
            <pc:docMk/>
            <pc:sldMk cId="3640322553" sldId="622"/>
            <ac:spMk id="7" creationId="{295A5B7B-D460-4DB4-B1CF-572EAEF265C2}"/>
          </ac:spMkLst>
        </pc:spChg>
        <pc:spChg chg="mod">
          <ac:chgData name="BLONDEL Christophe" userId="S::christophe.blondel@swisslife.fr::16d455d7-1a12-4250-981c-f8b1887c4f5d" providerId="AD" clId="Web-{F23AA20D-7EC0-14E5-E161-779E02A38EEB}" dt="2020-06-03T08:33:51.984" v="528" actId="20577"/>
          <ac:spMkLst>
            <pc:docMk/>
            <pc:sldMk cId="3640322553" sldId="622"/>
            <ac:spMk id="12" creationId="{00000000-0000-0000-0000-000000000000}"/>
          </ac:spMkLst>
        </pc:spChg>
        <pc:spChg chg="del">
          <ac:chgData name="BLONDEL Christophe" userId="S::christophe.blondel@swisslife.fr::16d455d7-1a12-4250-981c-f8b1887c4f5d" providerId="AD" clId="Web-{F23AA20D-7EC0-14E5-E161-779E02A38EEB}" dt="2020-06-03T08:33:44.094" v="525"/>
          <ac:spMkLst>
            <pc:docMk/>
            <pc:sldMk cId="3640322553" sldId="622"/>
            <ac:spMk id="15" creationId="{00000000-0000-0000-0000-000000000000}"/>
          </ac:spMkLst>
        </pc:spChg>
        <pc:spChg chg="del mod">
          <ac:chgData name="BLONDEL Christophe" userId="S::christophe.blondel@swisslife.fr::16d455d7-1a12-4250-981c-f8b1887c4f5d" providerId="AD" clId="Web-{F23AA20D-7EC0-14E5-E161-779E02A38EEB}" dt="2020-06-03T08:33:54.766" v="530"/>
          <ac:spMkLst>
            <pc:docMk/>
            <pc:sldMk cId="3640322553" sldId="622"/>
            <ac:spMk id="17" creationId="{00000000-0000-0000-0000-000000000000}"/>
          </ac:spMkLst>
        </pc:spChg>
        <pc:spChg chg="mod">
          <ac:chgData name="BLONDEL Christophe" userId="S::christophe.blondel@swisslife.fr::16d455d7-1a12-4250-981c-f8b1887c4f5d" providerId="AD" clId="Web-{F23AA20D-7EC0-14E5-E161-779E02A38EEB}" dt="2020-06-03T08:32:48.515" v="399" actId="20577"/>
          <ac:spMkLst>
            <pc:docMk/>
            <pc:sldMk cId="3640322553" sldId="622"/>
            <ac:spMk id="21" creationId="{00000000-0000-0000-0000-000000000000}"/>
          </ac:spMkLst>
        </pc:spChg>
        <pc:grpChg chg="del">
          <ac:chgData name="BLONDEL Christophe" userId="S::christophe.blondel@swisslife.fr::16d455d7-1a12-4250-981c-f8b1887c4f5d" providerId="AD" clId="Web-{F23AA20D-7EC0-14E5-E161-779E02A38EEB}" dt="2020-06-03T08:33:45.531" v="526"/>
          <ac:grpSpMkLst>
            <pc:docMk/>
            <pc:sldMk cId="3640322553" sldId="622"/>
            <ac:grpSpMk id="19" creationId="{00000000-0000-0000-0000-000000000000}"/>
          </ac:grpSpMkLst>
        </pc:grpChg>
      </pc:sldChg>
      <pc:sldChg chg="del">
        <pc:chgData name="BLONDEL Christophe" userId="S::christophe.blondel@swisslife.fr::16d455d7-1a12-4250-981c-f8b1887c4f5d" providerId="AD" clId="Web-{F23AA20D-7EC0-14E5-E161-779E02A38EEB}" dt="2020-06-03T08:43:09.737" v="880"/>
        <pc:sldMkLst>
          <pc:docMk/>
          <pc:sldMk cId="1251253056" sldId="635"/>
        </pc:sldMkLst>
      </pc:sldChg>
      <pc:sldChg chg="delSp modSp">
        <pc:chgData name="BLONDEL Christophe" userId="S::christophe.blondel@swisslife.fr::16d455d7-1a12-4250-981c-f8b1887c4f5d" providerId="AD" clId="Web-{F23AA20D-7EC0-14E5-E161-779E02A38EEB}" dt="2020-06-03T08:48:38.941" v="1013"/>
        <pc:sldMkLst>
          <pc:docMk/>
          <pc:sldMk cId="1845389504" sldId="637"/>
        </pc:sldMkLst>
        <pc:spChg chg="del mod">
          <ac:chgData name="BLONDEL Christophe" userId="S::christophe.blondel@swisslife.fr::16d455d7-1a12-4250-981c-f8b1887c4f5d" providerId="AD" clId="Web-{F23AA20D-7EC0-14E5-E161-779E02A38EEB}" dt="2020-06-03T08:48:38.941" v="1013"/>
          <ac:spMkLst>
            <pc:docMk/>
            <pc:sldMk cId="1845389504" sldId="637"/>
            <ac:spMk id="7" creationId="{00000000-0000-0000-0000-000000000000}"/>
          </ac:spMkLst>
        </pc:spChg>
        <pc:graphicFrameChg chg="mod modGraphic">
          <ac:chgData name="BLONDEL Christophe" userId="S::christophe.blondel@swisslife.fr::16d455d7-1a12-4250-981c-f8b1887c4f5d" providerId="AD" clId="Web-{F23AA20D-7EC0-14E5-E161-779E02A38EEB}" dt="2020-06-03T08:48:19.691" v="1011"/>
          <ac:graphicFrameMkLst>
            <pc:docMk/>
            <pc:sldMk cId="1845389504" sldId="637"/>
            <ac:graphicFrameMk id="6" creationId="{00000000-0000-0000-0000-000000000000}"/>
          </ac:graphicFrameMkLst>
        </pc:graphicFrameChg>
      </pc:sldChg>
      <pc:sldChg chg="modSp">
        <pc:chgData name="BLONDEL Christophe" userId="S::christophe.blondel@swisslife.fr::16d455d7-1a12-4250-981c-f8b1887c4f5d" providerId="AD" clId="Web-{F23AA20D-7EC0-14E5-E161-779E02A38EEB}" dt="2020-06-03T08:24:22.716" v="311" actId="20577"/>
        <pc:sldMkLst>
          <pc:docMk/>
          <pc:sldMk cId="4290707345" sldId="647"/>
        </pc:sldMkLst>
        <pc:spChg chg="mod">
          <ac:chgData name="BLONDEL Christophe" userId="S::christophe.blondel@swisslife.fr::16d455d7-1a12-4250-981c-f8b1887c4f5d" providerId="AD" clId="Web-{F23AA20D-7EC0-14E5-E161-779E02A38EEB}" dt="2020-06-03T08:24:22.716" v="311" actId="20577"/>
          <ac:spMkLst>
            <pc:docMk/>
            <pc:sldMk cId="4290707345" sldId="647"/>
            <ac:spMk id="37" creationId="{00000000-0000-0000-0000-000000000000}"/>
          </ac:spMkLst>
        </pc:spChg>
      </pc:sldChg>
      <pc:sldChg chg="modSp">
        <pc:chgData name="BLONDEL Christophe" userId="S::christophe.blondel@swisslife.fr::16d455d7-1a12-4250-981c-f8b1887c4f5d" providerId="AD" clId="Web-{F23AA20D-7EC0-14E5-E161-779E02A38EEB}" dt="2020-06-03T08:21:26.153" v="300" actId="20577"/>
        <pc:sldMkLst>
          <pc:docMk/>
          <pc:sldMk cId="2340984518" sldId="649"/>
        </pc:sldMkLst>
        <pc:spChg chg="mod">
          <ac:chgData name="BLONDEL Christophe" userId="S::christophe.blondel@swisslife.fr::16d455d7-1a12-4250-981c-f8b1887c4f5d" providerId="AD" clId="Web-{F23AA20D-7EC0-14E5-E161-779E02A38EEB}" dt="2020-06-03T08:12:47.198" v="185" actId="20577"/>
          <ac:spMkLst>
            <pc:docMk/>
            <pc:sldMk cId="2340984518" sldId="649"/>
            <ac:spMk id="18" creationId="{00000000-0000-0000-0000-000000000000}"/>
          </ac:spMkLst>
        </pc:spChg>
        <pc:spChg chg="mod">
          <ac:chgData name="BLONDEL Christophe" userId="S::christophe.blondel@swisslife.fr::16d455d7-1a12-4250-981c-f8b1887c4f5d" providerId="AD" clId="Web-{F23AA20D-7EC0-14E5-E161-779E02A38EEB}" dt="2020-06-03T08:21:26.153" v="300" actId="20577"/>
          <ac:spMkLst>
            <pc:docMk/>
            <pc:sldMk cId="2340984518" sldId="649"/>
            <ac:spMk id="19" creationId="{00000000-0000-0000-0000-000000000000}"/>
          </ac:spMkLst>
        </pc:spChg>
      </pc:sldChg>
      <pc:sldChg chg="modSp">
        <pc:chgData name="BLONDEL Christophe" userId="S::christophe.blondel@swisslife.fr::16d455d7-1a12-4250-981c-f8b1887c4f5d" providerId="AD" clId="Web-{F23AA20D-7EC0-14E5-E161-779E02A38EEB}" dt="2020-06-03T08:32:05.625" v="373" actId="20577"/>
        <pc:sldMkLst>
          <pc:docMk/>
          <pc:sldMk cId="2453120743" sldId="659"/>
        </pc:sldMkLst>
        <pc:spChg chg="mod">
          <ac:chgData name="BLONDEL Christophe" userId="S::christophe.blondel@swisslife.fr::16d455d7-1a12-4250-981c-f8b1887c4f5d" providerId="AD" clId="Web-{F23AA20D-7EC0-14E5-E161-779E02A38EEB}" dt="2020-06-03T08:32:05.625" v="373" actId="20577"/>
          <ac:spMkLst>
            <pc:docMk/>
            <pc:sldMk cId="2453120743" sldId="659"/>
            <ac:spMk id="37" creationId="{00000000-0000-0000-0000-000000000000}"/>
          </ac:spMkLst>
        </pc:spChg>
      </pc:sldChg>
    </pc:docChg>
  </pc:docChgLst>
  <pc:docChgLst>
    <pc:chgData name="LOPES Eric" userId="S::eric.lopes@swisslife.fr::ba2bff50-c246-4fb4-b797-ac70b5215747" providerId="AD" clId="Web-{4F5693DE-37CE-4012-B94F-A9095E60D9BE}"/>
    <pc:docChg chg="modSld">
      <pc:chgData name="LOPES Eric" userId="S::eric.lopes@swisslife.fr::ba2bff50-c246-4fb4-b797-ac70b5215747" providerId="AD" clId="Web-{4F5693DE-37CE-4012-B94F-A9095E60D9BE}" dt="2020-04-09T07:15:11.082" v="15" actId="20577"/>
      <pc:docMkLst>
        <pc:docMk/>
      </pc:docMkLst>
      <pc:sldChg chg="modSp">
        <pc:chgData name="LOPES Eric" userId="S::eric.lopes@swisslife.fr::ba2bff50-c246-4fb4-b797-ac70b5215747" providerId="AD" clId="Web-{4F5693DE-37CE-4012-B94F-A9095E60D9BE}" dt="2020-04-09T07:15:11.082" v="14" actId="20577"/>
        <pc:sldMkLst>
          <pc:docMk/>
          <pc:sldMk cId="3640322553" sldId="622"/>
        </pc:sldMkLst>
        <pc:spChg chg="mod">
          <ac:chgData name="LOPES Eric" userId="S::eric.lopes@swisslife.fr::ba2bff50-c246-4fb4-b797-ac70b5215747" providerId="AD" clId="Web-{4F5693DE-37CE-4012-B94F-A9095E60D9BE}" dt="2020-04-09T07:13:54.065" v="4" actId="20577"/>
          <ac:spMkLst>
            <pc:docMk/>
            <pc:sldMk cId="3640322553" sldId="622"/>
            <ac:spMk id="12" creationId="{00000000-0000-0000-0000-000000000000}"/>
          </ac:spMkLst>
        </pc:spChg>
        <pc:spChg chg="mod">
          <ac:chgData name="LOPES Eric" userId="S::eric.lopes@swisslife.fr::ba2bff50-c246-4fb4-b797-ac70b5215747" providerId="AD" clId="Web-{4F5693DE-37CE-4012-B94F-A9095E60D9BE}" dt="2020-04-09T07:15:11.082" v="14" actId="20577"/>
          <ac:spMkLst>
            <pc:docMk/>
            <pc:sldMk cId="3640322553" sldId="622"/>
            <ac:spMk id="15" creationId="{00000000-0000-0000-0000-000000000000}"/>
          </ac:spMkLst>
        </pc:spChg>
      </pc:sldChg>
    </pc:docChg>
  </pc:docChgLst>
  <pc:docChgLst>
    <pc:chgData name="LOUIS Fabien" userId="S::fabien.louis@swisslife.fr::33a47a46-02cb-4887-bba4-c56f00d888d7" providerId="AD" clId="Web-{10C5703C-5270-4611-A26C-DC0B3D5E9FCC}"/>
    <pc:docChg chg="addSld delSld modSld sldOrd">
      <pc:chgData name="LOUIS Fabien" userId="S::fabien.louis@swisslife.fr::33a47a46-02cb-4887-bba4-c56f00d888d7" providerId="AD" clId="Web-{10C5703C-5270-4611-A26C-DC0B3D5E9FCC}" dt="2020-03-11T14:36:01.188" v="882" actId="14100"/>
      <pc:docMkLst>
        <pc:docMk/>
      </pc:docMkLst>
      <pc:sldChg chg="ord">
        <pc:chgData name="LOUIS Fabien" userId="S::fabien.louis@swisslife.fr::33a47a46-02cb-4887-bba4-c56f00d888d7" providerId="AD" clId="Web-{10C5703C-5270-4611-A26C-DC0B3D5E9FCC}" dt="2020-03-11T14:33:16.140" v="780"/>
        <pc:sldMkLst>
          <pc:docMk/>
          <pc:sldMk cId="2496167266" sldId="562"/>
        </pc:sldMkLst>
      </pc:sldChg>
      <pc:sldChg chg="modSp">
        <pc:chgData name="LOUIS Fabien" userId="S::fabien.louis@swisslife.fr::33a47a46-02cb-4887-bba4-c56f00d888d7" providerId="AD" clId="Web-{10C5703C-5270-4611-A26C-DC0B3D5E9FCC}" dt="2020-03-11T14:27:47.028" v="743"/>
        <pc:sldMkLst>
          <pc:docMk/>
          <pc:sldMk cId="1309045849" sldId="574"/>
        </pc:sldMkLst>
        <pc:graphicFrameChg chg="mod modGraphic">
          <ac:chgData name="LOUIS Fabien" userId="S::fabien.louis@swisslife.fr::33a47a46-02cb-4887-bba4-c56f00d888d7" providerId="AD" clId="Web-{10C5703C-5270-4611-A26C-DC0B3D5E9FCC}" dt="2020-03-11T14:27:47.028" v="743"/>
          <ac:graphicFrameMkLst>
            <pc:docMk/>
            <pc:sldMk cId="1309045849" sldId="574"/>
            <ac:graphicFrameMk id="4" creationId="{00000000-0000-0000-0000-000000000000}"/>
          </ac:graphicFrameMkLst>
        </pc:graphicFrameChg>
      </pc:sldChg>
      <pc:sldChg chg="addSp delSp modSp">
        <pc:chgData name="LOUIS Fabien" userId="S::fabien.louis@swisslife.fr::33a47a46-02cb-4887-bba4-c56f00d888d7" providerId="AD" clId="Web-{10C5703C-5270-4611-A26C-DC0B3D5E9FCC}" dt="2020-03-11T14:36:01.188" v="882" actId="14100"/>
        <pc:sldMkLst>
          <pc:docMk/>
          <pc:sldMk cId="1846660802" sldId="577"/>
        </pc:sldMkLst>
        <pc:spChg chg="mod">
          <ac:chgData name="LOUIS Fabien" userId="S::fabien.louis@swisslife.fr::33a47a46-02cb-4887-bba4-c56f00d888d7" providerId="AD" clId="Web-{10C5703C-5270-4611-A26C-DC0B3D5E9FCC}" dt="2020-03-11T14:32:41.296" v="777" actId="20577"/>
          <ac:spMkLst>
            <pc:docMk/>
            <pc:sldMk cId="1846660802" sldId="577"/>
            <ac:spMk id="2" creationId="{00000000-0000-0000-0000-000000000000}"/>
          </ac:spMkLst>
        </pc:spChg>
        <pc:spChg chg="del">
          <ac:chgData name="LOUIS Fabien" userId="S::fabien.louis@swisslife.fr::33a47a46-02cb-4887-bba4-c56f00d888d7" providerId="AD" clId="Web-{10C5703C-5270-4611-A26C-DC0B3D5E9FCC}" dt="2020-03-11T14:33:39.796" v="781"/>
          <ac:spMkLst>
            <pc:docMk/>
            <pc:sldMk cId="1846660802" sldId="577"/>
            <ac:spMk id="6" creationId="{00000000-0000-0000-0000-000000000000}"/>
          </ac:spMkLst>
        </pc:spChg>
        <pc:spChg chg="del">
          <ac:chgData name="LOUIS Fabien" userId="S::fabien.louis@swisslife.fr::33a47a46-02cb-4887-bba4-c56f00d888d7" providerId="AD" clId="Web-{10C5703C-5270-4611-A26C-DC0B3D5E9FCC}" dt="2020-03-11T14:33:49.172" v="786"/>
          <ac:spMkLst>
            <pc:docMk/>
            <pc:sldMk cId="1846660802" sldId="577"/>
            <ac:spMk id="7" creationId="{00000000-0000-0000-0000-000000000000}"/>
          </ac:spMkLst>
        </pc:spChg>
        <pc:spChg chg="del">
          <ac:chgData name="LOUIS Fabien" userId="S::fabien.louis@swisslife.fr::33a47a46-02cb-4887-bba4-c56f00d888d7" providerId="AD" clId="Web-{10C5703C-5270-4611-A26C-DC0B3D5E9FCC}" dt="2020-03-11T14:33:42.609" v="782"/>
          <ac:spMkLst>
            <pc:docMk/>
            <pc:sldMk cId="1846660802" sldId="577"/>
            <ac:spMk id="8" creationId="{00000000-0000-0000-0000-000000000000}"/>
          </ac:spMkLst>
        </pc:spChg>
        <pc:spChg chg="del mod">
          <ac:chgData name="LOUIS Fabien" userId="S::fabien.louis@swisslife.fr::33a47a46-02cb-4887-bba4-c56f00d888d7" providerId="AD" clId="Web-{10C5703C-5270-4611-A26C-DC0B3D5E9FCC}" dt="2020-03-11T14:33:45.906" v="784"/>
          <ac:spMkLst>
            <pc:docMk/>
            <pc:sldMk cId="1846660802" sldId="577"/>
            <ac:spMk id="9" creationId="{00000000-0000-0000-0000-000000000000}"/>
          </ac:spMkLst>
        </pc:spChg>
        <pc:spChg chg="del">
          <ac:chgData name="LOUIS Fabien" userId="S::fabien.louis@swisslife.fr::33a47a46-02cb-4887-bba4-c56f00d888d7" providerId="AD" clId="Web-{10C5703C-5270-4611-A26C-DC0B3D5E9FCC}" dt="2020-03-11T14:33:47.468" v="785"/>
          <ac:spMkLst>
            <pc:docMk/>
            <pc:sldMk cId="1846660802" sldId="577"/>
            <ac:spMk id="10" creationId="{00000000-0000-0000-0000-000000000000}"/>
          </ac:spMkLst>
        </pc:spChg>
        <pc:spChg chg="del">
          <ac:chgData name="LOUIS Fabien" userId="S::fabien.louis@swisslife.fr::33a47a46-02cb-4887-bba4-c56f00d888d7" providerId="AD" clId="Web-{10C5703C-5270-4611-A26C-DC0B3D5E9FCC}" dt="2020-03-11T14:33:53.875" v="789"/>
          <ac:spMkLst>
            <pc:docMk/>
            <pc:sldMk cId="1846660802" sldId="577"/>
            <ac:spMk id="11" creationId="{00000000-0000-0000-0000-000000000000}"/>
          </ac:spMkLst>
        </pc:spChg>
        <pc:spChg chg="del mod">
          <ac:chgData name="LOUIS Fabien" userId="S::fabien.louis@swisslife.fr::33a47a46-02cb-4887-bba4-c56f00d888d7" providerId="AD" clId="Web-{10C5703C-5270-4611-A26C-DC0B3D5E9FCC}" dt="2020-03-11T14:33:52.718" v="788"/>
          <ac:spMkLst>
            <pc:docMk/>
            <pc:sldMk cId="1846660802" sldId="577"/>
            <ac:spMk id="12" creationId="{00000000-0000-0000-0000-000000000000}"/>
          </ac:spMkLst>
        </pc:spChg>
        <pc:spChg chg="add mod">
          <ac:chgData name="LOUIS Fabien" userId="S::fabien.louis@swisslife.fr::33a47a46-02cb-4887-bba4-c56f00d888d7" providerId="AD" clId="Web-{10C5703C-5270-4611-A26C-DC0B3D5E9FCC}" dt="2020-03-11T14:33:59.703" v="796" actId="20577"/>
          <ac:spMkLst>
            <pc:docMk/>
            <pc:sldMk cId="1846660802" sldId="577"/>
            <ac:spMk id="27" creationId="{79011C23-B58F-4D22-BB27-A4726525670E}"/>
          </ac:spMkLst>
        </pc:spChg>
        <pc:spChg chg="add mod">
          <ac:chgData name="LOUIS Fabien" userId="S::fabien.louis@swisslife.fr::33a47a46-02cb-4887-bba4-c56f00d888d7" providerId="AD" clId="Web-{10C5703C-5270-4611-A26C-DC0B3D5E9FCC}" dt="2020-03-11T14:36:01.188" v="882" actId="14100"/>
          <ac:spMkLst>
            <pc:docMk/>
            <pc:sldMk cId="1846660802" sldId="577"/>
            <ac:spMk id="28" creationId="{00E30F8B-F3EC-47C7-8F25-9C4155845D6F}"/>
          </ac:spMkLst>
        </pc:spChg>
      </pc:sldChg>
      <pc:sldChg chg="new del">
        <pc:chgData name="LOUIS Fabien" userId="S::fabien.louis@swisslife.fr::33a47a46-02cb-4887-bba4-c56f00d888d7" providerId="AD" clId="Web-{10C5703C-5270-4611-A26C-DC0B3D5E9FCC}" dt="2020-03-11T14:32:12.358" v="772"/>
        <pc:sldMkLst>
          <pc:docMk/>
          <pc:sldMk cId="2557835333" sldId="585"/>
        </pc:sldMkLst>
      </pc:sldChg>
      <pc:sldChg chg="modSp add del ord replId">
        <pc:chgData name="LOUIS Fabien" userId="S::fabien.louis@swisslife.fr::33a47a46-02cb-4887-bba4-c56f00d888d7" providerId="AD" clId="Web-{10C5703C-5270-4611-A26C-DC0B3D5E9FCC}" dt="2020-03-11T14:32:34.749" v="776"/>
        <pc:sldMkLst>
          <pc:docMk/>
          <pc:sldMk cId="3344900656" sldId="586"/>
        </pc:sldMkLst>
        <pc:spChg chg="mod">
          <ac:chgData name="LOUIS Fabien" userId="S::fabien.louis@swisslife.fr::33a47a46-02cb-4887-bba4-c56f00d888d7" providerId="AD" clId="Web-{10C5703C-5270-4611-A26C-DC0B3D5E9FCC}" dt="2020-03-11T14:32:24.061" v="774" actId="20577"/>
          <ac:spMkLst>
            <pc:docMk/>
            <pc:sldMk cId="3344900656" sldId="586"/>
            <ac:spMk id="2" creationId="{00000000-0000-0000-0000-000000000000}"/>
          </ac:spMkLst>
        </pc:spChg>
      </pc:sldChg>
      <pc:sldChg chg="delSp add replId">
        <pc:chgData name="LOUIS Fabien" userId="S::fabien.louis@swisslife.fr::33a47a46-02cb-4887-bba4-c56f00d888d7" providerId="AD" clId="Web-{10C5703C-5270-4611-A26C-DC0B3D5E9FCC}" dt="2020-03-11T14:32:49.827" v="779"/>
        <pc:sldMkLst>
          <pc:docMk/>
          <pc:sldMk cId="102736907" sldId="587"/>
        </pc:sldMkLst>
        <pc:spChg chg="del">
          <ac:chgData name="LOUIS Fabien" userId="S::fabien.louis@swisslife.fr::33a47a46-02cb-4887-bba4-c56f00d888d7" providerId="AD" clId="Web-{10C5703C-5270-4611-A26C-DC0B3D5E9FCC}" dt="2020-03-11T14:32:49.827" v="779"/>
          <ac:spMkLst>
            <pc:docMk/>
            <pc:sldMk cId="102736907" sldId="587"/>
            <ac:spMk id="27" creationId="{79011C23-B58F-4D22-BB27-A4726525670E}"/>
          </ac:spMkLst>
        </pc:spChg>
        <pc:spChg chg="del">
          <ac:chgData name="LOUIS Fabien" userId="S::fabien.louis@swisslife.fr::33a47a46-02cb-4887-bba4-c56f00d888d7" providerId="AD" clId="Web-{10C5703C-5270-4611-A26C-DC0B3D5E9FCC}" dt="2020-03-11T14:32:48.390" v="778"/>
          <ac:spMkLst>
            <pc:docMk/>
            <pc:sldMk cId="102736907" sldId="587"/>
            <ac:spMk id="28" creationId="{00E30F8B-F3EC-47C7-8F25-9C4155845D6F}"/>
          </ac:spMkLst>
        </pc:spChg>
      </pc:sldChg>
    </pc:docChg>
  </pc:docChgLst>
  <pc:docChgLst>
    <pc:chgData name="BLONDEL Christophe" userId="S::christophe.blondel@swisslife.fr::16d455d7-1a12-4250-981c-f8b1887c4f5d" providerId="AD" clId="Web-{32CC2DCE-7F50-4BE1-8071-E63051537976}"/>
    <pc:docChg chg="modSld sldOrd">
      <pc:chgData name="BLONDEL Christophe" userId="S::christophe.blondel@swisslife.fr::16d455d7-1a12-4250-981c-f8b1887c4f5d" providerId="AD" clId="Web-{32CC2DCE-7F50-4BE1-8071-E63051537976}" dt="2020-04-08T09:08:26.168" v="658"/>
      <pc:docMkLst>
        <pc:docMk/>
      </pc:docMkLst>
      <pc:sldChg chg="addSp modSp">
        <pc:chgData name="BLONDEL Christophe" userId="S::christophe.blondel@swisslife.fr::16d455d7-1a12-4250-981c-f8b1887c4f5d" providerId="AD" clId="Web-{32CC2DCE-7F50-4BE1-8071-E63051537976}" dt="2020-04-08T09:04:49.509" v="422" actId="20577"/>
        <pc:sldMkLst>
          <pc:docMk/>
          <pc:sldMk cId="2076196036" sldId="545"/>
        </pc:sldMkLst>
        <pc:spChg chg="add mod">
          <ac:chgData name="BLONDEL Christophe" userId="S::christophe.blondel@swisslife.fr::16d455d7-1a12-4250-981c-f8b1887c4f5d" providerId="AD" clId="Web-{32CC2DCE-7F50-4BE1-8071-E63051537976}" dt="2020-04-08T09:03:11.695" v="341" actId="1076"/>
          <ac:spMkLst>
            <pc:docMk/>
            <pc:sldMk cId="2076196036" sldId="545"/>
            <ac:spMk id="21" creationId="{194D354B-A825-4340-B6EF-A49947ABFFF6}"/>
          </ac:spMkLst>
        </pc:spChg>
        <pc:spChg chg="add mod">
          <ac:chgData name="BLONDEL Christophe" userId="S::christophe.blondel@swisslife.fr::16d455d7-1a12-4250-981c-f8b1887c4f5d" providerId="AD" clId="Web-{32CC2DCE-7F50-4BE1-8071-E63051537976}" dt="2020-04-08T09:04:49.509" v="422" actId="20577"/>
          <ac:spMkLst>
            <pc:docMk/>
            <pc:sldMk cId="2076196036" sldId="545"/>
            <ac:spMk id="22" creationId="{82B2F7E8-A3A9-4368-8A9E-04EF3C24C01A}"/>
          </ac:spMkLst>
        </pc:spChg>
        <pc:spChg chg="add">
          <ac:chgData name="BLONDEL Christophe" userId="S::christophe.blondel@swisslife.fr::16d455d7-1a12-4250-981c-f8b1887c4f5d" providerId="AD" clId="Web-{32CC2DCE-7F50-4BE1-8071-E63051537976}" dt="2020-04-08T09:03:21.180" v="344"/>
          <ac:spMkLst>
            <pc:docMk/>
            <pc:sldMk cId="2076196036" sldId="545"/>
            <ac:spMk id="23" creationId="{1BA73907-4CEA-4907-8306-2CA577E7113F}"/>
          </ac:spMkLst>
        </pc:spChg>
        <pc:picChg chg="mod">
          <ac:chgData name="BLONDEL Christophe" userId="S::christophe.blondel@swisslife.fr::16d455d7-1a12-4250-981c-f8b1887c4f5d" providerId="AD" clId="Web-{32CC2DCE-7F50-4BE1-8071-E63051537976}" dt="2020-04-08T09:03:24.086" v="346" actId="1076"/>
          <ac:picMkLst>
            <pc:docMk/>
            <pc:sldMk cId="2076196036" sldId="545"/>
            <ac:picMk id="6" creationId="{00000000-0000-0000-0000-000000000000}"/>
          </ac:picMkLst>
        </pc:picChg>
      </pc:sldChg>
      <pc:sldChg chg="modSp">
        <pc:chgData name="BLONDEL Christophe" userId="S::christophe.blondel@swisslife.fr::16d455d7-1a12-4250-981c-f8b1887c4f5d" providerId="AD" clId="Web-{32CC2DCE-7F50-4BE1-8071-E63051537976}" dt="2020-04-08T08:36:44.817" v="196" actId="20577"/>
        <pc:sldMkLst>
          <pc:docMk/>
          <pc:sldMk cId="1523407549" sldId="585"/>
        </pc:sldMkLst>
        <pc:spChg chg="mod">
          <ac:chgData name="BLONDEL Christophe" userId="S::christophe.blondel@swisslife.fr::16d455d7-1a12-4250-981c-f8b1887c4f5d" providerId="AD" clId="Web-{32CC2DCE-7F50-4BE1-8071-E63051537976}" dt="2020-04-08T08:36:44.817" v="196" actId="20577"/>
          <ac:spMkLst>
            <pc:docMk/>
            <pc:sldMk cId="1523407549" sldId="585"/>
            <ac:spMk id="37" creationId="{00000000-0000-0000-0000-000000000000}"/>
          </ac:spMkLst>
        </pc:spChg>
      </pc:sldChg>
      <pc:sldChg chg="modSp">
        <pc:chgData name="BLONDEL Christophe" userId="S::christophe.blondel@swisslife.fr::16d455d7-1a12-4250-981c-f8b1887c4f5d" providerId="AD" clId="Web-{32CC2DCE-7F50-4BE1-8071-E63051537976}" dt="2020-04-08T08:58:19.379" v="339" actId="20577"/>
        <pc:sldMkLst>
          <pc:docMk/>
          <pc:sldMk cId="1483525353" sldId="604"/>
        </pc:sldMkLst>
        <pc:spChg chg="mod">
          <ac:chgData name="BLONDEL Christophe" userId="S::christophe.blondel@swisslife.fr::16d455d7-1a12-4250-981c-f8b1887c4f5d" providerId="AD" clId="Web-{32CC2DCE-7F50-4BE1-8071-E63051537976}" dt="2020-04-08T08:58:19.379" v="339" actId="20577"/>
          <ac:spMkLst>
            <pc:docMk/>
            <pc:sldMk cId="1483525353" sldId="604"/>
            <ac:spMk id="37" creationId="{00000000-0000-0000-0000-000000000000}"/>
          </ac:spMkLst>
        </pc:spChg>
      </pc:sldChg>
      <pc:sldChg chg="modSp">
        <pc:chgData name="BLONDEL Christophe" userId="S::christophe.blondel@swisslife.fr::16d455d7-1a12-4250-981c-f8b1887c4f5d" providerId="AD" clId="Web-{32CC2DCE-7F50-4BE1-8071-E63051537976}" dt="2020-04-08T09:08:26.168" v="658"/>
        <pc:sldMkLst>
          <pc:docMk/>
          <pc:sldMk cId="1516922588" sldId="606"/>
        </pc:sldMkLst>
        <pc:graphicFrameChg chg="mod modGraphic">
          <ac:chgData name="BLONDEL Christophe" userId="S::christophe.blondel@swisslife.fr::16d455d7-1a12-4250-981c-f8b1887c4f5d" providerId="AD" clId="Web-{32CC2DCE-7F50-4BE1-8071-E63051537976}" dt="2020-04-08T09:08:26.168" v="658"/>
          <ac:graphicFrameMkLst>
            <pc:docMk/>
            <pc:sldMk cId="1516922588" sldId="606"/>
            <ac:graphicFrameMk id="4" creationId="{00000000-0000-0000-0000-000000000000}"/>
          </ac:graphicFrameMkLst>
        </pc:graphicFrameChg>
      </pc:sldChg>
      <pc:sldChg chg="ord">
        <pc:chgData name="BLONDEL Christophe" userId="S::christophe.blondel@swisslife.fr::16d455d7-1a12-4250-981c-f8b1887c4f5d" providerId="AD" clId="Web-{32CC2DCE-7F50-4BE1-8071-E63051537976}" dt="2020-04-08T08:50:08.795" v="243"/>
        <pc:sldMkLst>
          <pc:docMk/>
          <pc:sldMk cId="2744273667" sldId="610"/>
        </pc:sldMkLst>
      </pc:sldChg>
      <pc:sldChg chg="ord">
        <pc:chgData name="BLONDEL Christophe" userId="S::christophe.blondel@swisslife.fr::16d455d7-1a12-4250-981c-f8b1887c4f5d" providerId="AD" clId="Web-{32CC2DCE-7F50-4BE1-8071-E63051537976}" dt="2020-04-08T08:50:08.795" v="242"/>
        <pc:sldMkLst>
          <pc:docMk/>
          <pc:sldMk cId="499915750" sldId="611"/>
        </pc:sldMkLst>
      </pc:sldChg>
      <pc:sldChg chg="ord">
        <pc:chgData name="BLONDEL Christophe" userId="S::christophe.blondel@swisslife.fr::16d455d7-1a12-4250-981c-f8b1887c4f5d" providerId="AD" clId="Web-{32CC2DCE-7F50-4BE1-8071-E63051537976}" dt="2020-04-08T08:50:08.795" v="241"/>
        <pc:sldMkLst>
          <pc:docMk/>
          <pc:sldMk cId="3653316164" sldId="612"/>
        </pc:sldMkLst>
      </pc:sldChg>
      <pc:sldChg chg="addSp delSp modSp">
        <pc:chgData name="BLONDEL Christophe" userId="S::christophe.blondel@swisslife.fr::16d455d7-1a12-4250-981c-f8b1887c4f5d" providerId="AD" clId="Web-{32CC2DCE-7F50-4BE1-8071-E63051537976}" dt="2020-04-08T08:45:45.558" v="240"/>
        <pc:sldMkLst>
          <pc:docMk/>
          <pc:sldMk cId="94872870" sldId="615"/>
        </pc:sldMkLst>
        <pc:spChg chg="mod">
          <ac:chgData name="BLONDEL Christophe" userId="S::christophe.blondel@swisslife.fr::16d455d7-1a12-4250-981c-f8b1887c4f5d" providerId="AD" clId="Web-{32CC2DCE-7F50-4BE1-8071-E63051537976}" dt="2020-04-08T08:45:38.058" v="237" actId="20577"/>
          <ac:spMkLst>
            <pc:docMk/>
            <pc:sldMk cId="94872870" sldId="615"/>
            <ac:spMk id="26" creationId="{00000000-0000-0000-0000-000000000000}"/>
          </ac:spMkLst>
        </pc:spChg>
        <pc:spChg chg="add del mod">
          <ac:chgData name="BLONDEL Christophe" userId="S::christophe.blondel@swisslife.fr::16d455d7-1a12-4250-981c-f8b1887c4f5d" providerId="AD" clId="Web-{32CC2DCE-7F50-4BE1-8071-E63051537976}" dt="2020-04-08T08:45:45.558" v="240"/>
          <ac:spMkLst>
            <pc:docMk/>
            <pc:sldMk cId="94872870" sldId="615"/>
            <ac:spMk id="49" creationId="{02D40C1B-13B3-4FDD-BA78-E67D17594089}"/>
          </ac:spMkLst>
        </pc:spChg>
      </pc:sldChg>
      <pc:sldChg chg="modSp ord">
        <pc:chgData name="BLONDEL Christophe" userId="S::christophe.blondel@swisslife.fr::16d455d7-1a12-4250-981c-f8b1887c4f5d" providerId="AD" clId="Web-{32CC2DCE-7F50-4BE1-8071-E63051537976}" dt="2020-04-08T09:05:49.384" v="424"/>
        <pc:sldMkLst>
          <pc:docMk/>
          <pc:sldMk cId="706147120" sldId="620"/>
        </pc:sldMkLst>
        <pc:spChg chg="mod">
          <ac:chgData name="BLONDEL Christophe" userId="S::christophe.blondel@swisslife.fr::16d455d7-1a12-4250-981c-f8b1887c4f5d" providerId="AD" clId="Web-{32CC2DCE-7F50-4BE1-8071-E63051537976}" dt="2020-04-08T08:22:44.839" v="32" actId="20577"/>
          <ac:spMkLst>
            <pc:docMk/>
            <pc:sldMk cId="706147120" sldId="620"/>
            <ac:spMk id="37" creationId="{00000000-0000-0000-0000-000000000000}"/>
          </ac:spMkLst>
        </pc:spChg>
        <pc:spChg chg="mod">
          <ac:chgData name="BLONDEL Christophe" userId="S::christophe.blondel@swisslife.fr::16d455d7-1a12-4250-981c-f8b1887c4f5d" providerId="AD" clId="Web-{32CC2DCE-7F50-4BE1-8071-E63051537976}" dt="2020-04-08T08:39:28.929" v="203" actId="20577"/>
          <ac:spMkLst>
            <pc:docMk/>
            <pc:sldMk cId="706147120" sldId="620"/>
            <ac:spMk id="16387" creationId="{00000000-0000-0000-0000-000000000000}"/>
          </ac:spMkLst>
        </pc:spChg>
      </pc:sldChg>
      <pc:sldChg chg="modSp">
        <pc:chgData name="BLONDEL Christophe" userId="S::christophe.blondel@swisslife.fr::16d455d7-1a12-4250-981c-f8b1887c4f5d" providerId="AD" clId="Web-{32CC2DCE-7F50-4BE1-8071-E63051537976}" dt="2020-04-08T08:22:25.448" v="28" actId="20577"/>
        <pc:sldMkLst>
          <pc:docMk/>
          <pc:sldMk cId="3026256713" sldId="624"/>
        </pc:sldMkLst>
        <pc:spChg chg="mod">
          <ac:chgData name="BLONDEL Christophe" userId="S::christophe.blondel@swisslife.fr::16d455d7-1a12-4250-981c-f8b1887c4f5d" providerId="AD" clId="Web-{32CC2DCE-7F50-4BE1-8071-E63051537976}" dt="2020-04-08T08:22:25.448" v="28" actId="20577"/>
          <ac:spMkLst>
            <pc:docMk/>
            <pc:sldMk cId="3026256713" sldId="624"/>
            <ac:spMk id="37" creationId="{00000000-0000-0000-0000-000000000000}"/>
          </ac:spMkLst>
        </pc:spChg>
      </pc:sldChg>
    </pc:docChg>
  </pc:docChgLst>
  <pc:docChgLst>
    <pc:chgData name="LAUDE Thierry" userId="S::thierry.laude@swisslife.fr::db34b369-db10-4a09-a518-ca5884c1c32e" providerId="AD" clId="Web-{14BC6AF5-3092-43C0-BC73-AAC041DEB9E4}"/>
    <pc:docChg chg="modSld">
      <pc:chgData name="LAUDE Thierry" userId="S::thierry.laude@swisslife.fr::db34b369-db10-4a09-a518-ca5884c1c32e" providerId="AD" clId="Web-{14BC6AF5-3092-43C0-BC73-AAC041DEB9E4}" dt="2020-04-08T07:53:38.552" v="1" actId="1076"/>
      <pc:docMkLst>
        <pc:docMk/>
      </pc:docMkLst>
      <pc:sldChg chg="modSp">
        <pc:chgData name="LAUDE Thierry" userId="S::thierry.laude@swisslife.fr::db34b369-db10-4a09-a518-ca5884c1c32e" providerId="AD" clId="Web-{14BC6AF5-3092-43C0-BC73-AAC041DEB9E4}" dt="2020-04-08T07:53:38.552" v="1" actId="1076"/>
        <pc:sldMkLst>
          <pc:docMk/>
          <pc:sldMk cId="499915750" sldId="611"/>
        </pc:sldMkLst>
        <pc:spChg chg="mod">
          <ac:chgData name="LAUDE Thierry" userId="S::thierry.laude@swisslife.fr::db34b369-db10-4a09-a518-ca5884c1c32e" providerId="AD" clId="Web-{14BC6AF5-3092-43C0-BC73-AAC041DEB9E4}" dt="2020-04-08T07:53:33.130" v="0" actId="1076"/>
          <ac:spMkLst>
            <pc:docMk/>
            <pc:sldMk cId="499915750" sldId="611"/>
            <ac:spMk id="8" creationId="{00000000-0000-0000-0000-000000000000}"/>
          </ac:spMkLst>
        </pc:spChg>
        <pc:spChg chg="mod">
          <ac:chgData name="LAUDE Thierry" userId="S::thierry.laude@swisslife.fr::db34b369-db10-4a09-a518-ca5884c1c32e" providerId="AD" clId="Web-{14BC6AF5-3092-43C0-BC73-AAC041DEB9E4}" dt="2020-04-08T07:53:38.552" v="1" actId="1076"/>
          <ac:spMkLst>
            <pc:docMk/>
            <pc:sldMk cId="499915750" sldId="611"/>
            <ac:spMk id="10" creationId="{00000000-0000-0000-0000-000000000000}"/>
          </ac:spMkLst>
        </pc:spChg>
      </pc:sldChg>
    </pc:docChg>
  </pc:docChgLst>
  <pc:docChgLst>
    <pc:chgData name="BLONDEL Christophe" userId="S::christophe.blondel@swisslife.fr::16d455d7-1a12-4250-981c-f8b1887c4f5d" providerId="AD" clId="Web-{1F0FFF68-B190-4961-A9BE-6F255BEBA20B}"/>
    <pc:docChg chg="modSld">
      <pc:chgData name="BLONDEL Christophe" userId="S::christophe.blondel@swisslife.fr::16d455d7-1a12-4250-981c-f8b1887c4f5d" providerId="AD" clId="Web-{1F0FFF68-B190-4961-A9BE-6F255BEBA20B}" dt="2021-08-31T09:33:19.344" v="42" actId="20577"/>
      <pc:docMkLst>
        <pc:docMk/>
      </pc:docMkLst>
      <pc:sldChg chg="modSp">
        <pc:chgData name="BLONDEL Christophe" userId="S::christophe.blondel@swisslife.fr::16d455d7-1a12-4250-981c-f8b1887c4f5d" providerId="AD" clId="Web-{1F0FFF68-B190-4961-A9BE-6F255BEBA20B}" dt="2021-08-31T09:33:19.344" v="42" actId="20577"/>
        <pc:sldMkLst>
          <pc:docMk/>
          <pc:sldMk cId="3631342802" sldId="889"/>
        </pc:sldMkLst>
        <pc:spChg chg="mod">
          <ac:chgData name="BLONDEL Christophe" userId="S::christophe.blondel@swisslife.fr::16d455d7-1a12-4250-981c-f8b1887c4f5d" providerId="AD" clId="Web-{1F0FFF68-B190-4961-A9BE-6F255BEBA20B}" dt="2021-08-31T09:33:19.344" v="42" actId="20577"/>
          <ac:spMkLst>
            <pc:docMk/>
            <pc:sldMk cId="3631342802" sldId="889"/>
            <ac:spMk id="4" creationId="{00000000-0000-0000-0000-000000000000}"/>
          </ac:spMkLst>
        </pc:spChg>
      </pc:sldChg>
    </pc:docChg>
  </pc:docChgLst>
  <pc:docChgLst>
    <pc:chgData name="DELBART Frederic" userId="S::frederic.delbart@swisslife.fr::3b4ad23a-d1ec-41e1-9dc8-9cc503b4fa5d" providerId="AD" clId="Web-{A9A9BFAD-7BFE-48E2-9684-3A34D4F2893D}"/>
    <pc:docChg chg="addSld delSld modSld">
      <pc:chgData name="DELBART Frederic" userId="S::frederic.delbart@swisslife.fr::3b4ad23a-d1ec-41e1-9dc8-9cc503b4fa5d" providerId="AD" clId="Web-{A9A9BFAD-7BFE-48E2-9684-3A34D4F2893D}" dt="2020-05-04T07:15:49.130" v="464" actId="20577"/>
      <pc:docMkLst>
        <pc:docMk/>
      </pc:docMkLst>
      <pc:sldChg chg="addSp delSp modSp add del">
        <pc:chgData name="DELBART Frederic" userId="S::frederic.delbart@swisslife.fr::3b4ad23a-d1ec-41e1-9dc8-9cc503b4fa5d" providerId="AD" clId="Web-{A9A9BFAD-7BFE-48E2-9684-3A34D4F2893D}" dt="2020-05-04T07:02:35.686" v="21" actId="14100"/>
        <pc:sldMkLst>
          <pc:docMk/>
          <pc:sldMk cId="3137877943" sldId="576"/>
        </pc:sldMkLst>
        <pc:spChg chg="del">
          <ac:chgData name="DELBART Frederic" userId="S::frederic.delbart@swisslife.fr::3b4ad23a-d1ec-41e1-9dc8-9cc503b4fa5d" providerId="AD" clId="Web-{A9A9BFAD-7BFE-48E2-9684-3A34D4F2893D}" dt="2020-05-04T07:00:30.466" v="3"/>
          <ac:spMkLst>
            <pc:docMk/>
            <pc:sldMk cId="3137877943" sldId="576"/>
            <ac:spMk id="4" creationId="{00000000-0000-0000-0000-000000000000}"/>
          </ac:spMkLst>
        </pc:spChg>
        <pc:picChg chg="add del mod">
          <ac:chgData name="DELBART Frederic" userId="S::frederic.delbart@swisslife.fr::3b4ad23a-d1ec-41e1-9dc8-9cc503b4fa5d" providerId="AD" clId="Web-{A9A9BFAD-7BFE-48E2-9684-3A34D4F2893D}" dt="2020-05-04T07:00:11.997" v="2"/>
          <ac:picMkLst>
            <pc:docMk/>
            <pc:sldMk cId="3137877943" sldId="576"/>
            <ac:picMk id="2" creationId="{4B70A9ED-25F1-42BF-8C67-84BAB1FE593A}"/>
          </ac:picMkLst>
        </pc:picChg>
        <pc:picChg chg="del">
          <ac:chgData name="DELBART Frederic" userId="S::frederic.delbart@swisslife.fr::3b4ad23a-d1ec-41e1-9dc8-9cc503b4fa5d" providerId="AD" clId="Web-{A9A9BFAD-7BFE-48E2-9684-3A34D4F2893D}" dt="2020-05-04T07:00:00.982" v="0"/>
          <ac:picMkLst>
            <pc:docMk/>
            <pc:sldMk cId="3137877943" sldId="576"/>
            <ac:picMk id="3" creationId="{90A442AB-EE4E-4B69-BDF3-B3F84CF3CC59}"/>
          </ac:picMkLst>
        </pc:picChg>
        <pc:picChg chg="add del mod">
          <ac:chgData name="DELBART Frederic" userId="S::frederic.delbart@swisslife.fr::3b4ad23a-d1ec-41e1-9dc8-9cc503b4fa5d" providerId="AD" clId="Web-{A9A9BFAD-7BFE-48E2-9684-3A34D4F2893D}" dt="2020-05-04T07:01:10.685" v="13"/>
          <ac:picMkLst>
            <pc:docMk/>
            <pc:sldMk cId="3137877943" sldId="576"/>
            <ac:picMk id="6" creationId="{FA8585F9-8A7F-4580-94EB-1083C29EEE77}"/>
          </ac:picMkLst>
        </pc:picChg>
        <pc:picChg chg="add mod">
          <ac:chgData name="DELBART Frederic" userId="S::frederic.delbart@swisslife.fr::3b4ad23a-d1ec-41e1-9dc8-9cc503b4fa5d" providerId="AD" clId="Web-{A9A9BFAD-7BFE-48E2-9684-3A34D4F2893D}" dt="2020-05-04T07:02:35.686" v="21" actId="14100"/>
          <ac:picMkLst>
            <pc:docMk/>
            <pc:sldMk cId="3137877943" sldId="576"/>
            <ac:picMk id="8" creationId="{4E226227-F244-4CE6-9EE2-F41ACCB563E4}"/>
          </ac:picMkLst>
        </pc:picChg>
      </pc:sldChg>
      <pc:sldChg chg="modSp">
        <pc:chgData name="DELBART Frederic" userId="S::frederic.delbart@swisslife.fr::3b4ad23a-d1ec-41e1-9dc8-9cc503b4fa5d" providerId="AD" clId="Web-{A9A9BFAD-7BFE-48E2-9684-3A34D4F2893D}" dt="2020-05-04T07:12:32.144" v="375"/>
        <pc:sldMkLst>
          <pc:docMk/>
          <pc:sldMk cId="532861114" sldId="607"/>
        </pc:sldMkLst>
        <pc:graphicFrameChg chg="mod modGraphic">
          <ac:chgData name="DELBART Frederic" userId="S::frederic.delbart@swisslife.fr::3b4ad23a-d1ec-41e1-9dc8-9cc503b4fa5d" providerId="AD" clId="Web-{A9A9BFAD-7BFE-48E2-9684-3A34D4F2893D}" dt="2020-05-04T07:12:32.144" v="375"/>
          <ac:graphicFrameMkLst>
            <pc:docMk/>
            <pc:sldMk cId="532861114" sldId="607"/>
            <ac:graphicFrameMk id="4" creationId="{00000000-0000-0000-0000-000000000000}"/>
          </ac:graphicFrameMkLst>
        </pc:graphicFrameChg>
      </pc:sldChg>
      <pc:sldChg chg="modSp">
        <pc:chgData name="DELBART Frederic" userId="S::frederic.delbart@swisslife.fr::3b4ad23a-d1ec-41e1-9dc8-9cc503b4fa5d" providerId="AD" clId="Web-{A9A9BFAD-7BFE-48E2-9684-3A34D4F2893D}" dt="2020-05-04T07:15:49.130" v="463" actId="20577"/>
        <pc:sldMkLst>
          <pc:docMk/>
          <pc:sldMk cId="3653316164" sldId="612"/>
        </pc:sldMkLst>
        <pc:spChg chg="mod">
          <ac:chgData name="DELBART Frederic" userId="S::frederic.delbart@swisslife.fr::3b4ad23a-d1ec-41e1-9dc8-9cc503b4fa5d" providerId="AD" clId="Web-{A9A9BFAD-7BFE-48E2-9684-3A34D4F2893D}" dt="2020-05-04T07:15:49.130" v="463" actId="20577"/>
          <ac:spMkLst>
            <pc:docMk/>
            <pc:sldMk cId="3653316164" sldId="612"/>
            <ac:spMk id="21" creationId="{2855E377-D43E-4455-B9CE-DE7BF1152E6D}"/>
          </ac:spMkLst>
        </pc:spChg>
        <pc:spChg chg="mod">
          <ac:chgData name="DELBART Frederic" userId="S::frederic.delbart@swisslife.fr::3b4ad23a-d1ec-41e1-9dc8-9cc503b4fa5d" providerId="AD" clId="Web-{A9A9BFAD-7BFE-48E2-9684-3A34D4F2893D}" dt="2020-05-04T07:14:48.880" v="412" actId="20577"/>
          <ac:spMkLst>
            <pc:docMk/>
            <pc:sldMk cId="3653316164" sldId="612"/>
            <ac:spMk id="23" creationId="{124112EE-8936-42D7-ADD7-E219095608EC}"/>
          </ac:spMkLst>
        </pc:spChg>
      </pc:sldChg>
      <pc:sldChg chg="modSp">
        <pc:chgData name="DELBART Frederic" userId="S::frederic.delbart@swisslife.fr::3b4ad23a-d1ec-41e1-9dc8-9cc503b4fa5d" providerId="AD" clId="Web-{A9A9BFAD-7BFE-48E2-9684-3A34D4F2893D}" dt="2020-05-04T07:13:20.598" v="382" actId="20577"/>
        <pc:sldMkLst>
          <pc:docMk/>
          <pc:sldMk cId="94872870" sldId="615"/>
        </pc:sldMkLst>
        <pc:spChg chg="mod">
          <ac:chgData name="DELBART Frederic" userId="S::frederic.delbart@swisslife.fr::3b4ad23a-d1ec-41e1-9dc8-9cc503b4fa5d" providerId="AD" clId="Web-{A9A9BFAD-7BFE-48E2-9684-3A34D4F2893D}" dt="2020-05-04T07:13:20.598" v="382" actId="20577"/>
          <ac:spMkLst>
            <pc:docMk/>
            <pc:sldMk cId="94872870" sldId="615"/>
            <ac:spMk id="36" creationId="{B1EAC59D-B0B4-4B9F-A35D-FBF46049DFA3}"/>
          </ac:spMkLst>
        </pc:spChg>
      </pc:sldChg>
      <pc:sldChg chg="addSp delSp modSp">
        <pc:chgData name="DELBART Frederic" userId="S::frederic.delbart@swisslife.fr::3b4ad23a-d1ec-41e1-9dc8-9cc503b4fa5d" providerId="AD" clId="Web-{A9A9BFAD-7BFE-48E2-9684-3A34D4F2893D}" dt="2020-05-04T07:07:29.204" v="131" actId="20577"/>
        <pc:sldMkLst>
          <pc:docMk/>
          <pc:sldMk cId="75907544" sldId="629"/>
        </pc:sldMkLst>
        <pc:spChg chg="add del mod">
          <ac:chgData name="DELBART Frederic" userId="S::frederic.delbart@swisslife.fr::3b4ad23a-d1ec-41e1-9dc8-9cc503b4fa5d" providerId="AD" clId="Web-{A9A9BFAD-7BFE-48E2-9684-3A34D4F2893D}" dt="2020-05-04T07:04:05.484" v="27"/>
          <ac:spMkLst>
            <pc:docMk/>
            <pc:sldMk cId="75907544" sldId="629"/>
            <ac:spMk id="6" creationId="{00000000-0000-0000-0000-000000000000}"/>
          </ac:spMkLst>
        </pc:spChg>
        <pc:spChg chg="mod">
          <ac:chgData name="DELBART Frederic" userId="S::frederic.delbart@swisslife.fr::3b4ad23a-d1ec-41e1-9dc8-9cc503b4fa5d" providerId="AD" clId="Web-{A9A9BFAD-7BFE-48E2-9684-3A34D4F2893D}" dt="2020-05-04T07:07:29.204" v="131" actId="20577"/>
          <ac:spMkLst>
            <pc:docMk/>
            <pc:sldMk cId="75907544" sldId="629"/>
            <ac:spMk id="37" creationId="{00000000-0000-0000-0000-000000000000}"/>
          </ac:spMkLst>
        </pc:spChg>
      </pc:sldChg>
    </pc:docChg>
  </pc:docChgLst>
  <pc:docChgLst>
    <pc:chgData name="DELBART Frederic" userId="S::frederic.delbart@swisslife.fr::3b4ad23a-d1ec-41e1-9dc8-9cc503b4fa5d" providerId="AD" clId="Web-{182FADE7-1B66-444B-B90B-309A4F356EA3}"/>
    <pc:docChg chg="modSld">
      <pc:chgData name="DELBART Frederic" userId="S::frederic.delbart@swisslife.fr::3b4ad23a-d1ec-41e1-9dc8-9cc503b4fa5d" providerId="AD" clId="Web-{182FADE7-1B66-444B-B90B-309A4F356EA3}" dt="2021-10-20T06:53:05.819" v="473" actId="14100"/>
      <pc:docMkLst>
        <pc:docMk/>
      </pc:docMkLst>
      <pc:sldChg chg="modSp">
        <pc:chgData name="DELBART Frederic" userId="S::frederic.delbart@swisslife.fr::3b4ad23a-d1ec-41e1-9dc8-9cc503b4fa5d" providerId="AD" clId="Web-{182FADE7-1B66-444B-B90B-309A4F356EA3}" dt="2021-10-20T06:47:44.543" v="411" actId="20577"/>
        <pc:sldMkLst>
          <pc:docMk/>
          <pc:sldMk cId="4285461652" sldId="797"/>
        </pc:sldMkLst>
        <pc:spChg chg="mod">
          <ac:chgData name="DELBART Frederic" userId="S::frederic.delbart@swisslife.fr::3b4ad23a-d1ec-41e1-9dc8-9cc503b4fa5d" providerId="AD" clId="Web-{182FADE7-1B66-444B-B90B-309A4F356EA3}" dt="2021-10-20T06:47:44.543" v="411" actId="20577"/>
          <ac:spMkLst>
            <pc:docMk/>
            <pc:sldMk cId="4285461652" sldId="797"/>
            <ac:spMk id="37" creationId="{00000000-0000-0000-0000-000000000000}"/>
          </ac:spMkLst>
        </pc:spChg>
      </pc:sldChg>
      <pc:sldChg chg="delSp modSp">
        <pc:chgData name="DELBART Frederic" userId="S::frederic.delbart@swisslife.fr::3b4ad23a-d1ec-41e1-9dc8-9cc503b4fa5d" providerId="AD" clId="Web-{182FADE7-1B66-444B-B90B-309A4F356EA3}" dt="2021-10-20T06:48:34.750" v="413"/>
        <pc:sldMkLst>
          <pc:docMk/>
          <pc:sldMk cId="1202941868" sldId="821"/>
        </pc:sldMkLst>
        <pc:spChg chg="del">
          <ac:chgData name="DELBART Frederic" userId="S::frederic.delbart@swisslife.fr::3b4ad23a-d1ec-41e1-9dc8-9cc503b4fa5d" providerId="AD" clId="Web-{182FADE7-1B66-444B-B90B-309A4F356EA3}" dt="2021-10-20T06:48:34.750" v="413"/>
          <ac:spMkLst>
            <pc:docMk/>
            <pc:sldMk cId="1202941868" sldId="821"/>
            <ac:spMk id="3" creationId="{19F79C82-C895-4653-A375-C014C2E1E1AE}"/>
          </ac:spMkLst>
        </pc:spChg>
        <pc:cxnChg chg="mod">
          <ac:chgData name="DELBART Frederic" userId="S::frederic.delbart@swisslife.fr::3b4ad23a-d1ec-41e1-9dc8-9cc503b4fa5d" providerId="AD" clId="Web-{182FADE7-1B66-444B-B90B-309A4F356EA3}" dt="2021-10-20T06:48:08.295" v="412" actId="1076"/>
          <ac:cxnSpMkLst>
            <pc:docMk/>
            <pc:sldMk cId="1202941868" sldId="821"/>
            <ac:cxnSpMk id="34" creationId="{00000000-0000-0000-0000-000000000000}"/>
          </ac:cxnSpMkLst>
        </pc:cxnChg>
      </pc:sldChg>
      <pc:sldChg chg="modSp">
        <pc:chgData name="DELBART Frederic" userId="S::frederic.delbart@swisslife.fr::3b4ad23a-d1ec-41e1-9dc8-9cc503b4fa5d" providerId="AD" clId="Web-{182FADE7-1B66-444B-B90B-309A4F356EA3}" dt="2021-10-20T06:51:23.560" v="462" actId="20577"/>
        <pc:sldMkLst>
          <pc:docMk/>
          <pc:sldMk cId="3289431246" sldId="930"/>
        </pc:sldMkLst>
        <pc:spChg chg="mod">
          <ac:chgData name="DELBART Frederic" userId="S::frederic.delbart@swisslife.fr::3b4ad23a-d1ec-41e1-9dc8-9cc503b4fa5d" providerId="AD" clId="Web-{182FADE7-1B66-444B-B90B-309A4F356EA3}" dt="2021-10-20T06:51:23.560" v="462" actId="20577"/>
          <ac:spMkLst>
            <pc:docMk/>
            <pc:sldMk cId="3289431246" sldId="930"/>
            <ac:spMk id="7" creationId="{00000000-0000-0000-0000-000000000000}"/>
          </ac:spMkLst>
        </pc:spChg>
      </pc:sldChg>
      <pc:sldChg chg="addSp delSp modSp">
        <pc:chgData name="DELBART Frederic" userId="S::frederic.delbart@swisslife.fr::3b4ad23a-d1ec-41e1-9dc8-9cc503b4fa5d" providerId="AD" clId="Web-{182FADE7-1B66-444B-B90B-309A4F356EA3}" dt="2021-10-20T06:53:05.819" v="473" actId="14100"/>
        <pc:sldMkLst>
          <pc:docMk/>
          <pc:sldMk cId="2334152231" sldId="934"/>
        </pc:sldMkLst>
        <pc:picChg chg="add del mod">
          <ac:chgData name="DELBART Frederic" userId="S::frederic.delbart@swisslife.fr::3b4ad23a-d1ec-41e1-9dc8-9cc503b4fa5d" providerId="AD" clId="Web-{182FADE7-1B66-444B-B90B-309A4F356EA3}" dt="2021-10-20T06:52:24.425" v="468"/>
          <ac:picMkLst>
            <pc:docMk/>
            <pc:sldMk cId="2334152231" sldId="934"/>
            <ac:picMk id="2" creationId="{39F78A87-22AB-4B69-AB93-2232B9C49238}"/>
          </ac:picMkLst>
        </pc:picChg>
        <pc:picChg chg="del">
          <ac:chgData name="DELBART Frederic" userId="S::frederic.delbart@swisslife.fr::3b4ad23a-d1ec-41e1-9dc8-9cc503b4fa5d" providerId="AD" clId="Web-{182FADE7-1B66-444B-B90B-309A4F356EA3}" dt="2021-10-20T06:51:32.827" v="463"/>
          <ac:picMkLst>
            <pc:docMk/>
            <pc:sldMk cId="2334152231" sldId="934"/>
            <ac:picMk id="4" creationId="{E62E13C5-0A31-45C1-906C-89D612B4906B}"/>
          </ac:picMkLst>
        </pc:picChg>
        <pc:picChg chg="add mod">
          <ac:chgData name="DELBART Frederic" userId="S::frederic.delbart@swisslife.fr::3b4ad23a-d1ec-41e1-9dc8-9cc503b4fa5d" providerId="AD" clId="Web-{182FADE7-1B66-444B-B90B-309A4F356EA3}" dt="2021-10-20T06:53:05.819" v="473" actId="14100"/>
          <ac:picMkLst>
            <pc:docMk/>
            <pc:sldMk cId="2334152231" sldId="934"/>
            <ac:picMk id="5" creationId="{6C63F39A-71E3-489A-807D-5ACEB72E6FCD}"/>
          </ac:picMkLst>
        </pc:picChg>
      </pc:sldChg>
    </pc:docChg>
  </pc:docChgLst>
  <pc:docChgLst>
    <pc:chgData name="ALLOUIS Francois-Regis" userId="S::francoisregis.allouis@swisslife.fr::89333b8d-f795-4a50-8959-1e6f73084ec3" providerId="AD" clId="Web-{2CC99F3F-D848-4DA9-89BB-BDA2716FE923}"/>
    <pc:docChg chg="modSld">
      <pc:chgData name="ALLOUIS Francois-Regis" userId="S::francoisregis.allouis@swisslife.fr::89333b8d-f795-4a50-8959-1e6f73084ec3" providerId="AD" clId="Web-{2CC99F3F-D848-4DA9-89BB-BDA2716FE923}" dt="2020-06-04T06:59:17.944" v="450" actId="20577"/>
      <pc:docMkLst>
        <pc:docMk/>
      </pc:docMkLst>
      <pc:sldChg chg="delSp modSp">
        <pc:chgData name="ALLOUIS Francois-Regis" userId="S::francoisregis.allouis@swisslife.fr::89333b8d-f795-4a50-8959-1e6f73084ec3" providerId="AD" clId="Web-{2CC99F3F-D848-4DA9-89BB-BDA2716FE923}" dt="2020-06-04T06:59:17.944" v="450" actId="20577"/>
        <pc:sldMkLst>
          <pc:docMk/>
          <pc:sldMk cId="2570422182" sldId="638"/>
        </pc:sldMkLst>
        <pc:spChg chg="del">
          <ac:chgData name="ALLOUIS Francois-Regis" userId="S::francoisregis.allouis@swisslife.fr::89333b8d-f795-4a50-8959-1e6f73084ec3" providerId="AD" clId="Web-{2CC99F3F-D848-4DA9-89BB-BDA2716FE923}" dt="2020-06-04T06:56:19.459" v="351"/>
          <ac:spMkLst>
            <pc:docMk/>
            <pc:sldMk cId="2570422182" sldId="638"/>
            <ac:spMk id="6" creationId="{00000000-0000-0000-0000-000000000000}"/>
          </ac:spMkLst>
        </pc:spChg>
        <pc:spChg chg="mod">
          <ac:chgData name="ALLOUIS Francois-Regis" userId="S::francoisregis.allouis@swisslife.fr::89333b8d-f795-4a50-8959-1e6f73084ec3" providerId="AD" clId="Web-{2CC99F3F-D848-4DA9-89BB-BDA2716FE923}" dt="2020-06-04T06:59:17.944" v="450" actId="20577"/>
          <ac:spMkLst>
            <pc:docMk/>
            <pc:sldMk cId="2570422182" sldId="638"/>
            <ac:spMk id="37" creationId="{00000000-0000-0000-0000-000000000000}"/>
          </ac:spMkLst>
        </pc:spChg>
      </pc:sldChg>
    </pc:docChg>
  </pc:docChgLst>
  <pc:docChgLst>
    <pc:chgData name="DELBART Frederic" userId="S::frederic.delbart@swisslife.fr::3b4ad23a-d1ec-41e1-9dc8-9cc503b4fa5d" providerId="AD" clId="Web-{F278C738-469D-4849-8847-C71925DFF842}"/>
    <pc:docChg chg="modSld">
      <pc:chgData name="DELBART Frederic" userId="S::frederic.delbart@swisslife.fr::3b4ad23a-d1ec-41e1-9dc8-9cc503b4fa5d" providerId="AD" clId="Web-{F278C738-469D-4849-8847-C71925DFF842}" dt="2021-02-25T13:22:47.701" v="95" actId="20577"/>
      <pc:docMkLst>
        <pc:docMk/>
      </pc:docMkLst>
      <pc:sldChg chg="modSp">
        <pc:chgData name="DELBART Frederic" userId="S::frederic.delbart@swisslife.fr::3b4ad23a-d1ec-41e1-9dc8-9cc503b4fa5d" providerId="AD" clId="Web-{F278C738-469D-4849-8847-C71925DFF842}" dt="2021-02-25T13:22:47.701" v="95" actId="20577"/>
        <pc:sldMkLst>
          <pc:docMk/>
          <pc:sldMk cId="2639754391" sldId="796"/>
        </pc:sldMkLst>
        <pc:spChg chg="mod">
          <ac:chgData name="DELBART Frederic" userId="S::frederic.delbart@swisslife.fr::3b4ad23a-d1ec-41e1-9dc8-9cc503b4fa5d" providerId="AD" clId="Web-{F278C738-469D-4849-8847-C71925DFF842}" dt="2021-02-25T13:22:47.701" v="95" actId="20577"/>
          <ac:spMkLst>
            <pc:docMk/>
            <pc:sldMk cId="2639754391" sldId="796"/>
            <ac:spMk id="37" creationId="{00000000-0000-0000-0000-000000000000}"/>
          </ac:spMkLst>
        </pc:spChg>
      </pc:sldChg>
    </pc:docChg>
  </pc:docChgLst>
  <pc:docChgLst>
    <pc:chgData name="LE COZ Emmanuel" userId="S::emmanuel.lecoz.externe@swisslife.fr::61750e09-71a3-4eb4-8c9f-2936b73e59c4" providerId="AD" clId="Web-{7F34946E-279C-4A7F-802A-2AD11E91B640}"/>
    <pc:docChg chg="addSld delSld modSld">
      <pc:chgData name="LE COZ Emmanuel" userId="S::emmanuel.lecoz.externe@swisslife.fr::61750e09-71a3-4eb4-8c9f-2936b73e59c4" providerId="AD" clId="Web-{7F34946E-279C-4A7F-802A-2AD11E91B640}" dt="2020-03-11T10:15:04.568" v="121" actId="20577"/>
      <pc:docMkLst>
        <pc:docMk/>
      </pc:docMkLst>
      <pc:sldChg chg="modSp">
        <pc:chgData name="LE COZ Emmanuel" userId="S::emmanuel.lecoz.externe@swisslife.fr::61750e09-71a3-4eb4-8c9f-2936b73e59c4" providerId="AD" clId="Web-{7F34946E-279C-4A7F-802A-2AD11E91B640}" dt="2020-03-11T10:06:42.915" v="18" actId="20577"/>
        <pc:sldMkLst>
          <pc:docMk/>
          <pc:sldMk cId="2934650651" sldId="435"/>
        </pc:sldMkLst>
        <pc:spChg chg="mod">
          <ac:chgData name="LE COZ Emmanuel" userId="S::emmanuel.lecoz.externe@swisslife.fr::61750e09-71a3-4eb4-8c9f-2936b73e59c4" providerId="AD" clId="Web-{7F34946E-279C-4A7F-802A-2AD11E91B640}" dt="2020-03-11T10:06:42.915" v="18" actId="20577"/>
          <ac:spMkLst>
            <pc:docMk/>
            <pc:sldMk cId="2934650651" sldId="435"/>
            <ac:spMk id="5" creationId="{00000000-0000-0000-0000-000000000000}"/>
          </ac:spMkLst>
        </pc:spChg>
      </pc:sldChg>
      <pc:sldChg chg="modSp">
        <pc:chgData name="LE COZ Emmanuel" userId="S::emmanuel.lecoz.externe@swisslife.fr::61750e09-71a3-4eb4-8c9f-2936b73e59c4" providerId="AD" clId="Web-{7F34946E-279C-4A7F-802A-2AD11E91B640}" dt="2020-03-11T09:31:34.990" v="1" actId="14100"/>
        <pc:sldMkLst>
          <pc:docMk/>
          <pc:sldMk cId="2978567172" sldId="516"/>
        </pc:sldMkLst>
        <pc:spChg chg="mod">
          <ac:chgData name="LE COZ Emmanuel" userId="S::emmanuel.lecoz.externe@swisslife.fr::61750e09-71a3-4eb4-8c9f-2936b73e59c4" providerId="AD" clId="Web-{7F34946E-279C-4A7F-802A-2AD11E91B640}" dt="2020-03-11T09:31:34.990" v="1" actId="14100"/>
          <ac:spMkLst>
            <pc:docMk/>
            <pc:sldMk cId="2978567172" sldId="516"/>
            <ac:spMk id="8" creationId="{00000000-0000-0000-0000-000000000000}"/>
          </ac:spMkLst>
        </pc:spChg>
      </pc:sldChg>
      <pc:sldChg chg="addSp delSp modSp">
        <pc:chgData name="LE COZ Emmanuel" userId="S::emmanuel.lecoz.externe@swisslife.fr::61750e09-71a3-4eb4-8c9f-2936b73e59c4" providerId="AD" clId="Web-{7F34946E-279C-4A7F-802A-2AD11E91B640}" dt="2020-03-11T10:15:04.568" v="121" actId="20577"/>
        <pc:sldMkLst>
          <pc:docMk/>
          <pc:sldMk cId="4280638443" sldId="538"/>
        </pc:sldMkLst>
        <pc:spChg chg="add del mod">
          <ac:chgData name="LE COZ Emmanuel" userId="S::emmanuel.lecoz.externe@swisslife.fr::61750e09-71a3-4eb4-8c9f-2936b73e59c4" providerId="AD" clId="Web-{7F34946E-279C-4A7F-802A-2AD11E91B640}" dt="2020-03-11T10:09:07.992" v="40"/>
          <ac:spMkLst>
            <pc:docMk/>
            <pc:sldMk cId="4280638443" sldId="538"/>
            <ac:spMk id="3" creationId="{09760ACD-C3F2-4D46-8124-C7AE07CBA010}"/>
          </ac:spMkLst>
        </pc:spChg>
        <pc:spChg chg="del mod">
          <ac:chgData name="LE COZ Emmanuel" userId="S::emmanuel.lecoz.externe@swisslife.fr::61750e09-71a3-4eb4-8c9f-2936b73e59c4" providerId="AD" clId="Web-{7F34946E-279C-4A7F-802A-2AD11E91B640}" dt="2020-03-11T10:07:37.461" v="31"/>
          <ac:spMkLst>
            <pc:docMk/>
            <pc:sldMk cId="4280638443" sldId="538"/>
            <ac:spMk id="8" creationId="{00000000-0000-0000-0000-000000000000}"/>
          </ac:spMkLst>
        </pc:spChg>
        <pc:spChg chg="del mod">
          <ac:chgData name="LE COZ Emmanuel" userId="S::emmanuel.lecoz.externe@swisslife.fr::61750e09-71a3-4eb4-8c9f-2936b73e59c4" providerId="AD" clId="Web-{7F34946E-279C-4A7F-802A-2AD11E91B640}" dt="2020-03-11T10:07:37.789" v="33"/>
          <ac:spMkLst>
            <pc:docMk/>
            <pc:sldMk cId="4280638443" sldId="538"/>
            <ac:spMk id="35" creationId="{00000000-0000-0000-0000-000000000000}"/>
          </ac:spMkLst>
        </pc:spChg>
        <pc:spChg chg="mod">
          <ac:chgData name="LE COZ Emmanuel" userId="S::emmanuel.lecoz.externe@swisslife.fr::61750e09-71a3-4eb4-8c9f-2936b73e59c4" providerId="AD" clId="Web-{7F34946E-279C-4A7F-802A-2AD11E91B640}" dt="2020-03-11T10:15:04.568" v="121" actId="20577"/>
          <ac:spMkLst>
            <pc:docMk/>
            <pc:sldMk cId="4280638443" sldId="538"/>
            <ac:spMk id="37" creationId="{00000000-0000-0000-0000-000000000000}"/>
          </ac:spMkLst>
        </pc:spChg>
      </pc:sldChg>
      <pc:sldChg chg="modSp">
        <pc:chgData name="LE COZ Emmanuel" userId="S::emmanuel.lecoz.externe@swisslife.fr::61750e09-71a3-4eb4-8c9f-2936b73e59c4" providerId="AD" clId="Web-{7F34946E-279C-4A7F-802A-2AD11E91B640}" dt="2020-03-11T09:31:35.084" v="2" actId="1076"/>
        <pc:sldMkLst>
          <pc:docMk/>
          <pc:sldMk cId="1567632985" sldId="546"/>
        </pc:sldMkLst>
        <pc:spChg chg="mod">
          <ac:chgData name="LE COZ Emmanuel" userId="S::emmanuel.lecoz.externe@swisslife.fr::61750e09-71a3-4eb4-8c9f-2936b73e59c4" providerId="AD" clId="Web-{7F34946E-279C-4A7F-802A-2AD11E91B640}" dt="2020-03-11T09:31:35.084" v="2" actId="1076"/>
          <ac:spMkLst>
            <pc:docMk/>
            <pc:sldMk cId="1567632985" sldId="546"/>
            <ac:spMk id="12" creationId="{00000000-0000-0000-0000-000000000000}"/>
          </ac:spMkLst>
        </pc:spChg>
      </pc:sldChg>
      <pc:sldChg chg="modSp">
        <pc:chgData name="LE COZ Emmanuel" userId="S::emmanuel.lecoz.externe@swisslife.fr::61750e09-71a3-4eb4-8c9f-2936b73e59c4" providerId="AD" clId="Web-{7F34946E-279C-4A7F-802A-2AD11E91B640}" dt="2020-03-11T09:58:46.262" v="6" actId="1076"/>
        <pc:sldMkLst>
          <pc:docMk/>
          <pc:sldMk cId="1899309492" sldId="565"/>
        </pc:sldMkLst>
        <pc:picChg chg="mod">
          <ac:chgData name="LE COZ Emmanuel" userId="S::emmanuel.lecoz.externe@swisslife.fr::61750e09-71a3-4eb4-8c9f-2936b73e59c4" providerId="AD" clId="Web-{7F34946E-279C-4A7F-802A-2AD11E91B640}" dt="2020-03-11T09:58:46.262" v="6" actId="1076"/>
          <ac:picMkLst>
            <pc:docMk/>
            <pc:sldMk cId="1899309492" sldId="565"/>
            <ac:picMk id="4" creationId="{00000000-0000-0000-0000-000000000000}"/>
          </ac:picMkLst>
        </pc:picChg>
      </pc:sldChg>
      <pc:sldChg chg="modSp">
        <pc:chgData name="LE COZ Emmanuel" userId="S::emmanuel.lecoz.externe@swisslife.fr::61750e09-71a3-4eb4-8c9f-2936b73e59c4" providerId="AD" clId="Web-{7F34946E-279C-4A7F-802A-2AD11E91B640}" dt="2020-03-11T10:00:38.948" v="9" actId="20577"/>
        <pc:sldMkLst>
          <pc:docMk/>
          <pc:sldMk cId="1689143137" sldId="579"/>
        </pc:sldMkLst>
        <pc:graphicFrameChg chg="modGraphic">
          <ac:chgData name="LE COZ Emmanuel" userId="S::emmanuel.lecoz.externe@swisslife.fr::61750e09-71a3-4eb4-8c9f-2936b73e59c4" providerId="AD" clId="Web-{7F34946E-279C-4A7F-802A-2AD11E91B640}" dt="2020-03-11T10:00:38.948" v="9" actId="20577"/>
          <ac:graphicFrameMkLst>
            <pc:docMk/>
            <pc:sldMk cId="1689143137" sldId="579"/>
            <ac:graphicFrameMk id="5" creationId="{00000000-0000-0000-0000-000000000000}"/>
          </ac:graphicFrameMkLst>
        </pc:graphicFrameChg>
      </pc:sldChg>
      <pc:sldChg chg="new del">
        <pc:chgData name="LE COZ Emmanuel" userId="S::emmanuel.lecoz.externe@swisslife.fr::61750e09-71a3-4eb4-8c9f-2936b73e59c4" providerId="AD" clId="Web-{7F34946E-279C-4A7F-802A-2AD11E91B640}" dt="2020-03-11T09:53:40.435" v="4"/>
        <pc:sldMkLst>
          <pc:docMk/>
          <pc:sldMk cId="1284413781" sldId="585"/>
        </pc:sldMkLst>
      </pc:sldChg>
    </pc:docChg>
  </pc:docChgLst>
  <pc:docChgLst>
    <pc:chgData name="BLONDEL Christophe" userId="S::christophe.blondel@swisslife.fr::16d455d7-1a12-4250-981c-f8b1887c4f5d" providerId="AD" clId="Web-{92DEA63C-F2AF-4D6A-8307-38C3BEFBDA8D}"/>
    <pc:docChg chg="modSld">
      <pc:chgData name="BLONDEL Christophe" userId="S::christophe.blondel@swisslife.fr::16d455d7-1a12-4250-981c-f8b1887c4f5d" providerId="AD" clId="Web-{92DEA63C-F2AF-4D6A-8307-38C3BEFBDA8D}" dt="2021-05-25T11:39:48.636" v="107" actId="20577"/>
      <pc:docMkLst>
        <pc:docMk/>
      </pc:docMkLst>
      <pc:sldChg chg="modSp">
        <pc:chgData name="BLONDEL Christophe" userId="S::christophe.blondel@swisslife.fr::16d455d7-1a12-4250-981c-f8b1887c4f5d" providerId="AD" clId="Web-{92DEA63C-F2AF-4D6A-8307-38C3BEFBDA8D}" dt="2021-05-25T11:39:48.636" v="107" actId="20577"/>
        <pc:sldMkLst>
          <pc:docMk/>
          <pc:sldMk cId="2934650651" sldId="435"/>
        </pc:sldMkLst>
        <pc:spChg chg="mod">
          <ac:chgData name="BLONDEL Christophe" userId="S::christophe.blondel@swisslife.fr::16d455d7-1a12-4250-981c-f8b1887c4f5d" providerId="AD" clId="Web-{92DEA63C-F2AF-4D6A-8307-38C3BEFBDA8D}" dt="2021-05-25T11:39:48.636" v="107" actId="20577"/>
          <ac:spMkLst>
            <pc:docMk/>
            <pc:sldMk cId="2934650651" sldId="435"/>
            <ac:spMk id="5" creationId="{00000000-0000-0000-0000-000000000000}"/>
          </ac:spMkLst>
        </pc:spChg>
      </pc:sldChg>
    </pc:docChg>
  </pc:docChgLst>
  <pc:docChgLst>
    <pc:chgData name="DELBART Frederic" userId="S::frederic.delbart@swisslife.fr::3b4ad23a-d1ec-41e1-9dc8-9cc503b4fa5d" providerId="AD" clId="Web-{723F63B9-A1B9-4455-87A2-9775FB565727}"/>
    <pc:docChg chg="modSld">
      <pc:chgData name="DELBART Frederic" userId="S::frederic.delbart@swisslife.fr::3b4ad23a-d1ec-41e1-9dc8-9cc503b4fa5d" providerId="AD" clId="Web-{723F63B9-A1B9-4455-87A2-9775FB565727}" dt="2021-10-22T07:24:52.554" v="218" actId="1076"/>
      <pc:docMkLst>
        <pc:docMk/>
      </pc:docMkLst>
      <pc:sldChg chg="modSp">
        <pc:chgData name="DELBART Frederic" userId="S::frederic.delbart@swisslife.fr::3b4ad23a-d1ec-41e1-9dc8-9cc503b4fa5d" providerId="AD" clId="Web-{723F63B9-A1B9-4455-87A2-9775FB565727}" dt="2021-10-22T07:06:04.416" v="207"/>
        <pc:sldMkLst>
          <pc:docMk/>
          <pc:sldMk cId="2245774996" sldId="928"/>
        </pc:sldMkLst>
        <pc:graphicFrameChg chg="mod modGraphic">
          <ac:chgData name="DELBART Frederic" userId="S::frederic.delbart@swisslife.fr::3b4ad23a-d1ec-41e1-9dc8-9cc503b4fa5d" providerId="AD" clId="Web-{723F63B9-A1B9-4455-87A2-9775FB565727}" dt="2021-10-22T07:06:04.416" v="207"/>
          <ac:graphicFrameMkLst>
            <pc:docMk/>
            <pc:sldMk cId="2245774996" sldId="928"/>
            <ac:graphicFrameMk id="4" creationId="{00000000-0000-0000-0000-000000000000}"/>
          </ac:graphicFrameMkLst>
        </pc:graphicFrameChg>
      </pc:sldChg>
      <pc:sldChg chg="modSp">
        <pc:chgData name="DELBART Frederic" userId="S::frederic.delbart@swisslife.fr::3b4ad23a-d1ec-41e1-9dc8-9cc503b4fa5d" providerId="AD" clId="Web-{723F63B9-A1B9-4455-87A2-9775FB565727}" dt="2021-10-22T07:24:52.554" v="218" actId="1076"/>
        <pc:sldMkLst>
          <pc:docMk/>
          <pc:sldMk cId="657922865" sldId="932"/>
        </pc:sldMkLst>
        <pc:picChg chg="mod">
          <ac:chgData name="DELBART Frederic" userId="S::frederic.delbart@swisslife.fr::3b4ad23a-d1ec-41e1-9dc8-9cc503b4fa5d" providerId="AD" clId="Web-{723F63B9-A1B9-4455-87A2-9775FB565727}" dt="2021-10-22T07:24:52.554" v="218" actId="1076"/>
          <ac:picMkLst>
            <pc:docMk/>
            <pc:sldMk cId="657922865" sldId="932"/>
            <ac:picMk id="2" creationId="{C00DE903-0D3C-4ECB-977D-730A961F7903}"/>
          </ac:picMkLst>
        </pc:picChg>
      </pc:sldChg>
      <pc:sldChg chg="addSp delSp modSp">
        <pc:chgData name="DELBART Frederic" userId="S::frederic.delbart@swisslife.fr::3b4ad23a-d1ec-41e1-9dc8-9cc503b4fa5d" providerId="AD" clId="Web-{723F63B9-A1B9-4455-87A2-9775FB565727}" dt="2021-10-22T07:17:32.964" v="212" actId="1076"/>
        <pc:sldMkLst>
          <pc:docMk/>
          <pc:sldMk cId="2334152231" sldId="934"/>
        </pc:sldMkLst>
        <pc:picChg chg="add mod">
          <ac:chgData name="DELBART Frederic" userId="S::frederic.delbart@swisslife.fr::3b4ad23a-d1ec-41e1-9dc8-9cc503b4fa5d" providerId="AD" clId="Web-{723F63B9-A1B9-4455-87A2-9775FB565727}" dt="2021-10-22T07:17:32.964" v="212" actId="1076"/>
          <ac:picMkLst>
            <pc:docMk/>
            <pc:sldMk cId="2334152231" sldId="934"/>
            <ac:picMk id="2" creationId="{B162D5C0-8DD1-4A21-8414-11F7D1D8E3E2}"/>
          </ac:picMkLst>
        </pc:picChg>
        <pc:picChg chg="del">
          <ac:chgData name="DELBART Frederic" userId="S::frederic.delbart@swisslife.fr::3b4ad23a-d1ec-41e1-9dc8-9cc503b4fa5d" providerId="AD" clId="Web-{723F63B9-A1B9-4455-87A2-9775FB565727}" dt="2021-10-22T07:17:08.573" v="208"/>
          <ac:picMkLst>
            <pc:docMk/>
            <pc:sldMk cId="2334152231" sldId="934"/>
            <ac:picMk id="5" creationId="{6C63F39A-71E3-489A-807D-5ACEB72E6FCD}"/>
          </ac:picMkLst>
        </pc:picChg>
      </pc:sldChg>
      <pc:sldChg chg="addSp delSp modSp">
        <pc:chgData name="DELBART Frederic" userId="S::frederic.delbart@swisslife.fr::3b4ad23a-d1ec-41e1-9dc8-9cc503b4fa5d" providerId="AD" clId="Web-{723F63B9-A1B9-4455-87A2-9775FB565727}" dt="2021-10-22T07:18:07.090" v="217" actId="14100"/>
        <pc:sldMkLst>
          <pc:docMk/>
          <pc:sldMk cId="103837178" sldId="935"/>
        </pc:sldMkLst>
        <pc:picChg chg="del">
          <ac:chgData name="DELBART Frederic" userId="S::frederic.delbart@swisslife.fr::3b4ad23a-d1ec-41e1-9dc8-9cc503b4fa5d" providerId="AD" clId="Web-{723F63B9-A1B9-4455-87A2-9775FB565727}" dt="2021-10-22T07:17:36.683" v="213"/>
          <ac:picMkLst>
            <pc:docMk/>
            <pc:sldMk cId="103837178" sldId="935"/>
            <ac:picMk id="2" creationId="{3BBC3005-8345-4755-94FC-865165427E50}"/>
          </ac:picMkLst>
        </pc:picChg>
        <pc:picChg chg="add mod">
          <ac:chgData name="DELBART Frederic" userId="S::frederic.delbart@swisslife.fr::3b4ad23a-d1ec-41e1-9dc8-9cc503b4fa5d" providerId="AD" clId="Web-{723F63B9-A1B9-4455-87A2-9775FB565727}" dt="2021-10-22T07:18:07.090" v="217" actId="14100"/>
          <ac:picMkLst>
            <pc:docMk/>
            <pc:sldMk cId="103837178" sldId="935"/>
            <ac:picMk id="4" creationId="{9AC9021D-B64C-44EA-8AD5-65F0087E49CF}"/>
          </ac:picMkLst>
        </pc:picChg>
      </pc:sldChg>
    </pc:docChg>
  </pc:docChgLst>
  <pc:docChgLst>
    <pc:chgData name="DELBART Frederic" userId="S::frederic.delbart@swisslife.fr::3b4ad23a-d1ec-41e1-9dc8-9cc503b4fa5d" providerId="AD" clId="Web-{2E8FC62F-7358-4742-8A3A-C14A67ED7561}"/>
    <pc:docChg chg="modSld">
      <pc:chgData name="DELBART Frederic" userId="S::frederic.delbart@swisslife.fr::3b4ad23a-d1ec-41e1-9dc8-9cc503b4fa5d" providerId="AD" clId="Web-{2E8FC62F-7358-4742-8A3A-C14A67ED7561}" dt="2020-03-12T13:52:04.178" v="3" actId="20577"/>
      <pc:docMkLst>
        <pc:docMk/>
      </pc:docMkLst>
      <pc:sldChg chg="modSp">
        <pc:chgData name="DELBART Frederic" userId="S::frederic.delbart@swisslife.fr::3b4ad23a-d1ec-41e1-9dc8-9cc503b4fa5d" providerId="AD" clId="Web-{2E8FC62F-7358-4742-8A3A-C14A67ED7561}" dt="2020-03-12T13:52:04.178" v="3" actId="20577"/>
        <pc:sldMkLst>
          <pc:docMk/>
          <pc:sldMk cId="2604616551" sldId="595"/>
        </pc:sldMkLst>
        <pc:spChg chg="mod">
          <ac:chgData name="DELBART Frederic" userId="S::frederic.delbart@swisslife.fr::3b4ad23a-d1ec-41e1-9dc8-9cc503b4fa5d" providerId="AD" clId="Web-{2E8FC62F-7358-4742-8A3A-C14A67ED7561}" dt="2020-03-12T13:52:04.178" v="3" actId="20577"/>
          <ac:spMkLst>
            <pc:docMk/>
            <pc:sldMk cId="2604616551" sldId="595"/>
            <ac:spMk id="37" creationId="{00000000-0000-0000-0000-000000000000}"/>
          </ac:spMkLst>
        </pc:spChg>
      </pc:sldChg>
    </pc:docChg>
  </pc:docChgLst>
  <pc:docChgLst>
    <pc:chgData name="ALLOUIS Francois-Regis" userId="S::francoisregis.allouis@swisslife.fr::89333b8d-f795-4a50-8959-1e6f73084ec3" providerId="AD" clId="Web-{305E148A-9C65-4A8D-93CE-0D3F406AAE2B}"/>
    <pc:docChg chg="delSld sldOrd">
      <pc:chgData name="ALLOUIS Francois-Regis" userId="S::francoisregis.allouis@swisslife.fr::89333b8d-f795-4a50-8959-1e6f73084ec3" providerId="AD" clId="Web-{305E148A-9C65-4A8D-93CE-0D3F406AAE2B}" dt="2020-12-17T13:01:51.046" v="1"/>
      <pc:docMkLst>
        <pc:docMk/>
      </pc:docMkLst>
      <pc:sldChg chg="del">
        <pc:chgData name="ALLOUIS Francois-Regis" userId="S::francoisregis.allouis@swisslife.fr::89333b8d-f795-4a50-8959-1e6f73084ec3" providerId="AD" clId="Web-{305E148A-9C65-4A8D-93CE-0D3F406AAE2B}" dt="2020-12-17T13:01:11.513" v="0"/>
        <pc:sldMkLst>
          <pc:docMk/>
          <pc:sldMk cId="1714244521" sldId="730"/>
        </pc:sldMkLst>
      </pc:sldChg>
      <pc:sldChg chg="ord">
        <pc:chgData name="ALLOUIS Francois-Regis" userId="S::francoisregis.allouis@swisslife.fr::89333b8d-f795-4a50-8959-1e6f73084ec3" providerId="AD" clId="Web-{305E148A-9C65-4A8D-93CE-0D3F406AAE2B}" dt="2020-12-17T13:01:51.046" v="1"/>
        <pc:sldMkLst>
          <pc:docMk/>
          <pc:sldMk cId="480711222" sldId="740"/>
        </pc:sldMkLst>
      </pc:sldChg>
    </pc:docChg>
  </pc:docChgLst>
  <pc:docChgLst>
    <pc:chgData name="DELBART Frederic" userId="S::frederic.delbart@swisslife.fr::3b4ad23a-d1ec-41e1-9dc8-9cc503b4fa5d" providerId="AD" clId="Web-{98266F72-3086-476E-A941-4DADDBE34EC1}"/>
    <pc:docChg chg="modSld">
      <pc:chgData name="DELBART Frederic" userId="S::frederic.delbart@swisslife.fr::3b4ad23a-d1ec-41e1-9dc8-9cc503b4fa5d" providerId="AD" clId="Web-{98266F72-3086-476E-A941-4DADDBE34EC1}" dt="2021-09-23T14:11:54.597" v="3" actId="1076"/>
      <pc:docMkLst>
        <pc:docMk/>
      </pc:docMkLst>
      <pc:sldChg chg="modSp">
        <pc:chgData name="DELBART Frederic" userId="S::frederic.delbart@swisslife.fr::3b4ad23a-d1ec-41e1-9dc8-9cc503b4fa5d" providerId="AD" clId="Web-{98266F72-3086-476E-A941-4DADDBE34EC1}" dt="2021-09-23T14:11:54.597" v="3" actId="1076"/>
        <pc:sldMkLst>
          <pc:docMk/>
          <pc:sldMk cId="1202941868" sldId="821"/>
        </pc:sldMkLst>
        <pc:grpChg chg="mod">
          <ac:chgData name="DELBART Frederic" userId="S::frederic.delbart@swisslife.fr::3b4ad23a-d1ec-41e1-9dc8-9cc503b4fa5d" providerId="AD" clId="Web-{98266F72-3086-476E-A941-4DADDBE34EC1}" dt="2021-09-23T14:11:20.814" v="1" actId="1076"/>
          <ac:grpSpMkLst>
            <pc:docMk/>
            <pc:sldMk cId="1202941868" sldId="821"/>
            <ac:grpSpMk id="161" creationId="{00000000-0000-0000-0000-000000000000}"/>
          </ac:grpSpMkLst>
        </pc:grpChg>
        <pc:grpChg chg="mod">
          <ac:chgData name="DELBART Frederic" userId="S::frederic.delbart@swisslife.fr::3b4ad23a-d1ec-41e1-9dc8-9cc503b4fa5d" providerId="AD" clId="Web-{98266F72-3086-476E-A941-4DADDBE34EC1}" dt="2021-09-23T14:11:54.597" v="3" actId="1076"/>
          <ac:grpSpMkLst>
            <pc:docMk/>
            <pc:sldMk cId="1202941868" sldId="821"/>
            <ac:grpSpMk id="208" creationId="{00000000-0000-0000-0000-000000000000}"/>
          </ac:grpSpMkLst>
        </pc:grpChg>
        <pc:grpChg chg="mod">
          <ac:chgData name="DELBART Frederic" userId="S::frederic.delbart@swisslife.fr::3b4ad23a-d1ec-41e1-9dc8-9cc503b4fa5d" providerId="AD" clId="Web-{98266F72-3086-476E-A941-4DADDBE34EC1}" dt="2021-09-23T14:11:25.314" v="2" actId="1076"/>
          <ac:grpSpMkLst>
            <pc:docMk/>
            <pc:sldMk cId="1202941868" sldId="821"/>
            <ac:grpSpMk id="211" creationId="{00000000-0000-0000-0000-000000000000}"/>
          </ac:grpSpMkLst>
        </pc:grpChg>
      </pc:sldChg>
    </pc:docChg>
  </pc:docChgLst>
  <pc:docChgLst>
    <pc:chgData name="LE COZ Emmanuel" userId="S::emmanuel.lecoz.externe@swisslife.fr::61750e09-71a3-4eb4-8c9f-2936b73e59c4" providerId="AD" clId="Web-{B7D97FE7-4C97-4C54-AA42-46FE54EB62AD}"/>
    <pc:docChg chg="addSld">
      <pc:chgData name="LE COZ Emmanuel" userId="S::emmanuel.lecoz.externe@swisslife.fr::61750e09-71a3-4eb4-8c9f-2936b73e59c4" providerId="AD" clId="Web-{B7D97FE7-4C97-4C54-AA42-46FE54EB62AD}" dt="2020-05-06T11:45:12.217" v="0"/>
      <pc:docMkLst>
        <pc:docMk/>
      </pc:docMkLst>
      <pc:sldChg chg="add replId">
        <pc:chgData name="LE COZ Emmanuel" userId="S::emmanuel.lecoz.externe@swisslife.fr::61750e09-71a3-4eb4-8c9f-2936b73e59c4" providerId="AD" clId="Web-{B7D97FE7-4C97-4C54-AA42-46FE54EB62AD}" dt="2020-05-06T11:45:12.217" v="0"/>
        <pc:sldMkLst>
          <pc:docMk/>
          <pc:sldMk cId="312792687" sldId="642"/>
        </pc:sldMkLst>
      </pc:sldChg>
    </pc:docChg>
  </pc:docChgLst>
  <pc:docChgLst>
    <pc:chgData name="ALLOUIS Francois-Regis" userId="S::francoisregis.allouis@swisslife.fr::89333b8d-f795-4a50-8959-1e6f73084ec3" providerId="AD" clId="Web-{5F27CDBB-ECA9-4EFC-B010-43B1387EC86E}"/>
    <pc:docChg chg="modSld">
      <pc:chgData name="ALLOUIS Francois-Regis" userId="S::francoisregis.allouis@swisslife.fr::89333b8d-f795-4a50-8959-1e6f73084ec3" providerId="AD" clId="Web-{5F27CDBB-ECA9-4EFC-B010-43B1387EC86E}" dt="2020-10-29T16:49:40.287" v="0" actId="1076"/>
      <pc:docMkLst>
        <pc:docMk/>
      </pc:docMkLst>
      <pc:sldChg chg="modSp">
        <pc:chgData name="ALLOUIS Francois-Regis" userId="S::francoisregis.allouis@swisslife.fr::89333b8d-f795-4a50-8959-1e6f73084ec3" providerId="AD" clId="Web-{5F27CDBB-ECA9-4EFC-B010-43B1387EC86E}" dt="2020-10-29T16:49:40.287" v="0" actId="1076"/>
        <pc:sldMkLst>
          <pc:docMk/>
          <pc:sldMk cId="3279375115" sldId="707"/>
        </pc:sldMkLst>
        <pc:spChg chg="mod">
          <ac:chgData name="ALLOUIS Francois-Regis" userId="S::francoisregis.allouis@swisslife.fr::89333b8d-f795-4a50-8959-1e6f73084ec3" providerId="AD" clId="Web-{5F27CDBB-ECA9-4EFC-B010-43B1387EC86E}" dt="2020-10-29T16:49:40.287" v="0" actId="1076"/>
          <ac:spMkLst>
            <pc:docMk/>
            <pc:sldMk cId="3279375115" sldId="707"/>
            <ac:spMk id="5" creationId="{65B876E8-D866-44D3-ABEA-DF15A171D3D1}"/>
          </ac:spMkLst>
        </pc:spChg>
      </pc:sldChg>
    </pc:docChg>
  </pc:docChgLst>
  <pc:docChgLst>
    <pc:chgData clId="Web-{CFEBDE23-9D32-4D76-BF11-4B1191BC3B47}"/>
    <pc:docChg chg="modSld">
      <pc:chgData name="" userId="" providerId="" clId="Web-{CFEBDE23-9D32-4D76-BF11-4B1191BC3B47}" dt="2020-07-02T09:48:44.554" v="1" actId="20577"/>
      <pc:docMkLst>
        <pc:docMk/>
      </pc:docMkLst>
      <pc:sldChg chg="modSp">
        <pc:chgData name="" userId="" providerId="" clId="Web-{CFEBDE23-9D32-4D76-BF11-4B1191BC3B47}" dt="2020-07-02T09:48:44.554" v="0" actId="20577"/>
        <pc:sldMkLst>
          <pc:docMk/>
          <pc:sldMk cId="1489222224" sldId="313"/>
        </pc:sldMkLst>
        <pc:spChg chg="mod">
          <ac:chgData name="" userId="" providerId="" clId="Web-{CFEBDE23-9D32-4D76-BF11-4B1191BC3B47}" dt="2020-07-02T09:48:44.554" v="0" actId="20577"/>
          <ac:spMkLst>
            <pc:docMk/>
            <pc:sldMk cId="1489222224" sldId="313"/>
            <ac:spMk id="12290" creationId="{00000000-0000-0000-0000-000000000000}"/>
          </ac:spMkLst>
        </pc:spChg>
      </pc:sldChg>
    </pc:docChg>
  </pc:docChgLst>
  <pc:docChgLst>
    <pc:chgData name="BLONDEL Christophe" userId="S::christophe.blondel@swisslife.fr::16d455d7-1a12-4250-981c-f8b1887c4f5d" providerId="AD" clId="Web-{F03E4D5E-89F2-4A2A-882A-F07F69E6B3AF}"/>
    <pc:docChg chg="delSld modSld">
      <pc:chgData name="BLONDEL Christophe" userId="S::christophe.blondel@swisslife.fr::16d455d7-1a12-4250-981c-f8b1887c4f5d" providerId="AD" clId="Web-{F03E4D5E-89F2-4A2A-882A-F07F69E6B3AF}" dt="2021-10-22T06:32:38.480" v="19" actId="20577"/>
      <pc:docMkLst>
        <pc:docMk/>
      </pc:docMkLst>
      <pc:sldChg chg="delSp modSp">
        <pc:chgData name="BLONDEL Christophe" userId="S::christophe.blondel@swisslife.fr::16d455d7-1a12-4250-981c-f8b1887c4f5d" providerId="AD" clId="Web-{F03E4D5E-89F2-4A2A-882A-F07F69E6B3AF}" dt="2021-10-22T06:30:23.071" v="6" actId="14100"/>
        <pc:sldMkLst>
          <pc:docMk/>
          <pc:sldMk cId="3666381632" sldId="825"/>
        </pc:sldMkLst>
        <pc:spChg chg="del">
          <ac:chgData name="BLONDEL Christophe" userId="S::christophe.blondel@swisslife.fr::16d455d7-1a12-4250-981c-f8b1887c4f5d" providerId="AD" clId="Web-{F03E4D5E-89F2-4A2A-882A-F07F69E6B3AF}" dt="2021-10-22T06:30:20.305" v="5"/>
          <ac:spMkLst>
            <pc:docMk/>
            <pc:sldMk cId="3666381632" sldId="825"/>
            <ac:spMk id="5" creationId="{EDBF536D-4987-478F-8856-F33C898F7E72}"/>
          </ac:spMkLst>
        </pc:spChg>
        <pc:picChg chg="del">
          <ac:chgData name="BLONDEL Christophe" userId="S::christophe.blondel@swisslife.fr::16d455d7-1a12-4250-981c-f8b1887c4f5d" providerId="AD" clId="Web-{F03E4D5E-89F2-4A2A-882A-F07F69E6B3AF}" dt="2021-10-22T06:30:09.445" v="3"/>
          <ac:picMkLst>
            <pc:docMk/>
            <pc:sldMk cId="3666381632" sldId="825"/>
            <ac:picMk id="2" creationId="{53FBB11D-BB5B-4456-B851-4686922C1FFD}"/>
          </ac:picMkLst>
        </pc:picChg>
        <pc:picChg chg="mod">
          <ac:chgData name="BLONDEL Christophe" userId="S::christophe.blondel@swisslife.fr::16d455d7-1a12-4250-981c-f8b1887c4f5d" providerId="AD" clId="Web-{F03E4D5E-89F2-4A2A-882A-F07F69E6B3AF}" dt="2021-10-22T06:30:23.071" v="6" actId="14100"/>
          <ac:picMkLst>
            <pc:docMk/>
            <pc:sldMk cId="3666381632" sldId="825"/>
            <ac:picMk id="4" creationId="{15C4B0A4-EE2D-4D0A-83AE-94ADA960F173}"/>
          </ac:picMkLst>
        </pc:picChg>
      </pc:sldChg>
      <pc:sldChg chg="del">
        <pc:chgData name="BLONDEL Christophe" userId="S::christophe.blondel@swisslife.fr::16d455d7-1a12-4250-981c-f8b1887c4f5d" providerId="AD" clId="Web-{F03E4D5E-89F2-4A2A-882A-F07F69E6B3AF}" dt="2021-10-22T06:28:49.631" v="0"/>
        <pc:sldMkLst>
          <pc:docMk/>
          <pc:sldMk cId="400720555" sldId="927"/>
        </pc:sldMkLst>
      </pc:sldChg>
      <pc:sldChg chg="addSp delSp">
        <pc:chgData name="BLONDEL Christophe" userId="S::christophe.blondel@swisslife.fr::16d455d7-1a12-4250-981c-f8b1887c4f5d" providerId="AD" clId="Web-{F03E4D5E-89F2-4A2A-882A-F07F69E6B3AF}" dt="2021-10-22T06:31:56.307" v="14"/>
        <pc:sldMkLst>
          <pc:docMk/>
          <pc:sldMk cId="3289431246" sldId="930"/>
        </pc:sldMkLst>
        <pc:spChg chg="add del">
          <ac:chgData name="BLONDEL Christophe" userId="S::christophe.blondel@swisslife.fr::16d455d7-1a12-4250-981c-f8b1887c4f5d" providerId="AD" clId="Web-{F03E4D5E-89F2-4A2A-882A-F07F69E6B3AF}" dt="2021-10-22T06:31:56.307" v="14"/>
          <ac:spMkLst>
            <pc:docMk/>
            <pc:sldMk cId="3289431246" sldId="930"/>
            <ac:spMk id="2" creationId="{5E4AB7C4-AE31-4149-A86C-EF602D854DCD}"/>
          </ac:spMkLst>
        </pc:spChg>
      </pc:sldChg>
      <pc:sldChg chg="addSp modSp">
        <pc:chgData name="BLONDEL Christophe" userId="S::christophe.blondel@swisslife.fr::16d455d7-1a12-4250-981c-f8b1887c4f5d" providerId="AD" clId="Web-{F03E4D5E-89F2-4A2A-882A-F07F69E6B3AF}" dt="2021-10-22T06:31:12.822" v="10"/>
        <pc:sldMkLst>
          <pc:docMk/>
          <pc:sldMk cId="3950368559" sldId="939"/>
        </pc:sldMkLst>
        <pc:spChg chg="add">
          <ac:chgData name="BLONDEL Christophe" userId="S::christophe.blondel@swisslife.fr::16d455d7-1a12-4250-981c-f8b1887c4f5d" providerId="AD" clId="Web-{F03E4D5E-89F2-4A2A-882A-F07F69E6B3AF}" dt="2021-10-22T06:31:12.822" v="10"/>
          <ac:spMkLst>
            <pc:docMk/>
            <pc:sldMk cId="3950368559" sldId="939"/>
            <ac:spMk id="4" creationId="{A0D4CED1-43F0-4E22-AEC2-CC07985464C9}"/>
          </ac:spMkLst>
        </pc:spChg>
        <pc:spChg chg="mod">
          <ac:chgData name="BLONDEL Christophe" userId="S::christophe.blondel@swisslife.fr::16d455d7-1a12-4250-981c-f8b1887c4f5d" providerId="AD" clId="Web-{F03E4D5E-89F2-4A2A-882A-F07F69E6B3AF}" dt="2021-10-22T06:30:47.134" v="8" actId="20577"/>
          <ac:spMkLst>
            <pc:docMk/>
            <pc:sldMk cId="3950368559" sldId="939"/>
            <ac:spMk id="20" creationId="{00000000-0000-0000-0000-000000000000}"/>
          </ac:spMkLst>
        </pc:spChg>
      </pc:sldChg>
      <pc:sldChg chg="addSp">
        <pc:chgData name="BLONDEL Christophe" userId="S::christophe.blondel@swisslife.fr::16d455d7-1a12-4250-981c-f8b1887c4f5d" providerId="AD" clId="Web-{F03E4D5E-89F2-4A2A-882A-F07F69E6B3AF}" dt="2021-10-22T06:31:11.478" v="9"/>
        <pc:sldMkLst>
          <pc:docMk/>
          <pc:sldMk cId="3044336012" sldId="940"/>
        </pc:sldMkLst>
        <pc:spChg chg="add">
          <ac:chgData name="BLONDEL Christophe" userId="S::christophe.blondel@swisslife.fr::16d455d7-1a12-4250-981c-f8b1887c4f5d" providerId="AD" clId="Web-{F03E4D5E-89F2-4A2A-882A-F07F69E6B3AF}" dt="2021-10-22T06:31:11.478" v="9"/>
          <ac:spMkLst>
            <pc:docMk/>
            <pc:sldMk cId="3044336012" sldId="940"/>
            <ac:spMk id="2" creationId="{8A842BA8-5E7E-4F6E-AAE0-D359BCAC016B}"/>
          </ac:spMkLst>
        </pc:spChg>
      </pc:sldChg>
      <pc:sldChg chg="addSp">
        <pc:chgData name="BLONDEL Christophe" userId="S::christophe.blondel@swisslife.fr::16d455d7-1a12-4250-981c-f8b1887c4f5d" providerId="AD" clId="Web-{F03E4D5E-89F2-4A2A-882A-F07F69E6B3AF}" dt="2021-10-22T06:31:14.119" v="11"/>
        <pc:sldMkLst>
          <pc:docMk/>
          <pc:sldMk cId="1178302007" sldId="941"/>
        </pc:sldMkLst>
        <pc:spChg chg="add">
          <ac:chgData name="BLONDEL Christophe" userId="S::christophe.blondel@swisslife.fr::16d455d7-1a12-4250-981c-f8b1887c4f5d" providerId="AD" clId="Web-{F03E4D5E-89F2-4A2A-882A-F07F69E6B3AF}" dt="2021-10-22T06:31:14.119" v="11"/>
          <ac:spMkLst>
            <pc:docMk/>
            <pc:sldMk cId="1178302007" sldId="941"/>
            <ac:spMk id="2" creationId="{9FF61A6F-18A1-489D-B898-A505863C2526}"/>
          </ac:spMkLst>
        </pc:spChg>
      </pc:sldChg>
      <pc:sldChg chg="del">
        <pc:chgData name="BLONDEL Christophe" userId="S::christophe.blondel@swisslife.fr::16d455d7-1a12-4250-981c-f8b1887c4f5d" providerId="AD" clId="Web-{F03E4D5E-89F2-4A2A-882A-F07F69E6B3AF}" dt="2021-10-22T06:28:50.678" v="1"/>
        <pc:sldMkLst>
          <pc:docMk/>
          <pc:sldMk cId="1949495240" sldId="943"/>
        </pc:sldMkLst>
      </pc:sldChg>
      <pc:sldChg chg="del">
        <pc:chgData name="BLONDEL Christophe" userId="S::christophe.blondel@swisslife.fr::16d455d7-1a12-4250-981c-f8b1887c4f5d" providerId="AD" clId="Web-{F03E4D5E-89F2-4A2A-882A-F07F69E6B3AF}" dt="2021-10-22T06:28:51.163" v="2"/>
        <pc:sldMkLst>
          <pc:docMk/>
          <pc:sldMk cId="2876345974" sldId="946"/>
        </pc:sldMkLst>
      </pc:sldChg>
      <pc:sldChg chg="addSp">
        <pc:chgData name="BLONDEL Christophe" userId="S::christophe.blondel@swisslife.fr::16d455d7-1a12-4250-981c-f8b1887c4f5d" providerId="AD" clId="Web-{F03E4D5E-89F2-4A2A-882A-F07F69E6B3AF}" dt="2021-10-22T06:31:48.198" v="12"/>
        <pc:sldMkLst>
          <pc:docMk/>
          <pc:sldMk cId="2372629239" sldId="951"/>
        </pc:sldMkLst>
        <pc:spChg chg="add">
          <ac:chgData name="BLONDEL Christophe" userId="S::christophe.blondel@swisslife.fr::16d455d7-1a12-4250-981c-f8b1887c4f5d" providerId="AD" clId="Web-{F03E4D5E-89F2-4A2A-882A-F07F69E6B3AF}" dt="2021-10-22T06:31:48.198" v="12"/>
          <ac:spMkLst>
            <pc:docMk/>
            <pc:sldMk cId="2372629239" sldId="951"/>
            <ac:spMk id="2" creationId="{0FB7779E-868B-4E02-B3E5-AF75E0522325}"/>
          </ac:spMkLst>
        </pc:spChg>
      </pc:sldChg>
      <pc:sldChg chg="modSp">
        <pc:chgData name="BLONDEL Christophe" userId="S::christophe.blondel@swisslife.fr::16d455d7-1a12-4250-981c-f8b1887c4f5d" providerId="AD" clId="Web-{F03E4D5E-89F2-4A2A-882A-F07F69E6B3AF}" dt="2021-10-22T06:32:16.573" v="16" actId="20577"/>
        <pc:sldMkLst>
          <pc:docMk/>
          <pc:sldMk cId="3927371782" sldId="952"/>
        </pc:sldMkLst>
        <pc:spChg chg="mod">
          <ac:chgData name="BLONDEL Christophe" userId="S::christophe.blondel@swisslife.fr::16d455d7-1a12-4250-981c-f8b1887c4f5d" providerId="AD" clId="Web-{F03E4D5E-89F2-4A2A-882A-F07F69E6B3AF}" dt="2021-10-22T06:32:16.573" v="16" actId="20577"/>
          <ac:spMkLst>
            <pc:docMk/>
            <pc:sldMk cId="3927371782" sldId="952"/>
            <ac:spMk id="16387" creationId="{00000000-0000-0000-0000-000000000000}"/>
          </ac:spMkLst>
        </pc:spChg>
      </pc:sldChg>
      <pc:sldChg chg="modSp">
        <pc:chgData name="BLONDEL Christophe" userId="S::christophe.blondel@swisslife.fr::16d455d7-1a12-4250-981c-f8b1887c4f5d" providerId="AD" clId="Web-{F03E4D5E-89F2-4A2A-882A-F07F69E6B3AF}" dt="2021-10-22T06:32:38.480" v="19" actId="20577"/>
        <pc:sldMkLst>
          <pc:docMk/>
          <pc:sldMk cId="4042270129" sldId="953"/>
        </pc:sldMkLst>
        <pc:spChg chg="mod">
          <ac:chgData name="BLONDEL Christophe" userId="S::christophe.blondel@swisslife.fr::16d455d7-1a12-4250-981c-f8b1887c4f5d" providerId="AD" clId="Web-{F03E4D5E-89F2-4A2A-882A-F07F69E6B3AF}" dt="2021-10-22T06:32:38.480" v="19" actId="20577"/>
          <ac:spMkLst>
            <pc:docMk/>
            <pc:sldMk cId="4042270129" sldId="953"/>
            <ac:spMk id="50" creationId="{00000000-0000-0000-0000-000000000000}"/>
          </ac:spMkLst>
        </pc:spChg>
      </pc:sldChg>
    </pc:docChg>
  </pc:docChgLst>
  <pc:docChgLst>
    <pc:chgData name="LOUIS Fabien" userId="S::fabien.louis@swisslife.fr::33a47a46-02cb-4887-bba4-c56f00d888d7" providerId="AD" clId="Web-{3F4DAE84-5830-4833-88A1-5E1E0881A7AC}"/>
    <pc:docChg chg="modSld">
      <pc:chgData name="LOUIS Fabien" userId="S::fabien.louis@swisslife.fr::33a47a46-02cb-4887-bba4-c56f00d888d7" providerId="AD" clId="Web-{3F4DAE84-5830-4833-88A1-5E1E0881A7AC}" dt="2021-01-29T11:10:55.664" v="76" actId="20577"/>
      <pc:docMkLst>
        <pc:docMk/>
      </pc:docMkLst>
      <pc:sldChg chg="addSp modSp">
        <pc:chgData name="LOUIS Fabien" userId="S::fabien.louis@swisslife.fr::33a47a46-02cb-4887-bba4-c56f00d888d7" providerId="AD" clId="Web-{3F4DAE84-5830-4833-88A1-5E1E0881A7AC}" dt="2021-01-29T11:10:55.664" v="76" actId="20577"/>
        <pc:sldMkLst>
          <pc:docMk/>
          <pc:sldMk cId="641578983" sldId="774"/>
        </pc:sldMkLst>
        <pc:spChg chg="mod">
          <ac:chgData name="LOUIS Fabien" userId="S::fabien.louis@swisslife.fr::33a47a46-02cb-4887-bba4-c56f00d888d7" providerId="AD" clId="Web-{3F4DAE84-5830-4833-88A1-5E1E0881A7AC}" dt="2021-01-29T11:10:55.664" v="76" actId="20577"/>
          <ac:spMkLst>
            <pc:docMk/>
            <pc:sldMk cId="641578983" sldId="774"/>
            <ac:spMk id="10" creationId="{014E0C08-2727-4DCB-BC6F-25F390974184}"/>
          </ac:spMkLst>
        </pc:spChg>
        <pc:grpChg chg="add mod">
          <ac:chgData name="LOUIS Fabien" userId="S::fabien.louis@swisslife.fr::33a47a46-02cb-4887-bba4-c56f00d888d7" providerId="AD" clId="Web-{3F4DAE84-5830-4833-88A1-5E1E0881A7AC}" dt="2021-01-29T11:09:53.596" v="34" actId="1076"/>
          <ac:grpSpMkLst>
            <pc:docMk/>
            <pc:sldMk cId="641578983" sldId="774"/>
            <ac:grpSpMk id="5" creationId="{49835884-E873-49CB-934E-94F010F88CDE}"/>
          </ac:grpSpMkLst>
        </pc:grpChg>
        <pc:graphicFrameChg chg="add mod modGraphic">
          <ac:chgData name="LOUIS Fabien" userId="S::fabien.louis@swisslife.fr::33a47a46-02cb-4887-bba4-c56f00d888d7" providerId="AD" clId="Web-{3F4DAE84-5830-4833-88A1-5E1E0881A7AC}" dt="2021-01-29T11:08:45.824" v="32"/>
          <ac:graphicFrameMkLst>
            <pc:docMk/>
            <pc:sldMk cId="641578983" sldId="774"/>
            <ac:graphicFrameMk id="3" creationId="{99FDCCBE-DF6F-464D-BE53-7635C8EE625F}"/>
          </ac:graphicFrameMkLst>
        </pc:graphicFrameChg>
        <pc:graphicFrameChg chg="mod modGraphic">
          <ac:chgData name="LOUIS Fabien" userId="S::fabien.louis@swisslife.fr::33a47a46-02cb-4887-bba4-c56f00d888d7" providerId="AD" clId="Web-{3F4DAE84-5830-4833-88A1-5E1E0881A7AC}" dt="2021-01-29T11:08:12.712" v="10"/>
          <ac:graphicFrameMkLst>
            <pc:docMk/>
            <pc:sldMk cId="641578983" sldId="774"/>
            <ac:graphicFrameMk id="12" creationId="{1830E924-847A-4AE5-9612-0F3089811617}"/>
          </ac:graphicFrameMkLst>
        </pc:graphicFrameChg>
        <pc:picChg chg="mod">
          <ac:chgData name="LOUIS Fabien" userId="S::fabien.louis@swisslife.fr::33a47a46-02cb-4887-bba4-c56f00d888d7" providerId="AD" clId="Web-{3F4DAE84-5830-4833-88A1-5E1E0881A7AC}" dt="2021-01-29T11:08:19.415" v="12" actId="1076"/>
          <ac:picMkLst>
            <pc:docMk/>
            <pc:sldMk cId="641578983" sldId="774"/>
            <ac:picMk id="14" creationId="{100A0BE2-1BE7-4505-8F41-BAAC43B01076}"/>
          </ac:picMkLst>
        </pc:picChg>
      </pc:sldChg>
    </pc:docChg>
  </pc:docChgLst>
  <pc:docChgLst>
    <pc:chgData name="LOUIS Fabien" userId="S::fabien.louis@swisslife.fr::33a47a46-02cb-4887-bba4-c56f00d888d7" providerId="AD" clId="Web-{79FB203D-4E72-4F74-B3CE-F022940747AA}"/>
    <pc:docChg chg="addSld delSld modSld">
      <pc:chgData name="LOUIS Fabien" userId="S::fabien.louis@swisslife.fr::33a47a46-02cb-4887-bba4-c56f00d888d7" providerId="AD" clId="Web-{79FB203D-4E72-4F74-B3CE-F022940747AA}" dt="2021-06-23T09:55:40.520" v="114" actId="14100"/>
      <pc:docMkLst>
        <pc:docMk/>
      </pc:docMkLst>
      <pc:sldChg chg="modSp">
        <pc:chgData name="LOUIS Fabien" userId="S::fabien.louis@swisslife.fr::33a47a46-02cb-4887-bba4-c56f00d888d7" providerId="AD" clId="Web-{79FB203D-4E72-4F74-B3CE-F022940747AA}" dt="2021-06-23T09:36:57.253" v="7" actId="20577"/>
        <pc:sldMkLst>
          <pc:docMk/>
          <pc:sldMk cId="1523407549" sldId="585"/>
        </pc:sldMkLst>
        <pc:spChg chg="mod">
          <ac:chgData name="LOUIS Fabien" userId="S::fabien.louis@swisslife.fr::33a47a46-02cb-4887-bba4-c56f00d888d7" providerId="AD" clId="Web-{79FB203D-4E72-4F74-B3CE-F022940747AA}" dt="2021-06-23T09:36:57.253" v="7" actId="20577"/>
          <ac:spMkLst>
            <pc:docMk/>
            <pc:sldMk cId="1523407549" sldId="585"/>
            <ac:spMk id="37" creationId="{00000000-0000-0000-0000-000000000000}"/>
          </ac:spMkLst>
        </pc:spChg>
      </pc:sldChg>
      <pc:sldChg chg="addSp delSp modSp add del">
        <pc:chgData name="LOUIS Fabien" userId="S::fabien.louis@swisslife.fr::33a47a46-02cb-4887-bba4-c56f00d888d7" providerId="AD" clId="Web-{79FB203D-4E72-4F74-B3CE-F022940747AA}" dt="2021-06-23T09:55:40.520" v="114" actId="14100"/>
        <pc:sldMkLst>
          <pc:docMk/>
          <pc:sldMk cId="3405217052" sldId="826"/>
        </pc:sldMkLst>
        <pc:spChg chg="del">
          <ac:chgData name="LOUIS Fabien" userId="S::fabien.louis@swisslife.fr::33a47a46-02cb-4887-bba4-c56f00d888d7" providerId="AD" clId="Web-{79FB203D-4E72-4F74-B3CE-F022940747AA}" dt="2021-06-23T09:55:05.347" v="109"/>
          <ac:spMkLst>
            <pc:docMk/>
            <pc:sldMk cId="3405217052" sldId="826"/>
            <ac:spMk id="5" creationId="{00000000-0000-0000-0000-000000000000}"/>
          </ac:spMkLst>
        </pc:spChg>
        <pc:picChg chg="del">
          <ac:chgData name="LOUIS Fabien" userId="S::fabien.louis@swisslife.fr::33a47a46-02cb-4887-bba4-c56f00d888d7" providerId="AD" clId="Web-{79FB203D-4E72-4F74-B3CE-F022940747AA}" dt="2021-06-23T09:54:58.456" v="108"/>
          <ac:picMkLst>
            <pc:docMk/>
            <pc:sldMk cId="3405217052" sldId="826"/>
            <ac:picMk id="2" creationId="{C7F41989-BB34-40AF-9C66-D87C2649E658}"/>
          </ac:picMkLst>
        </pc:picChg>
        <pc:picChg chg="add mod">
          <ac:chgData name="LOUIS Fabien" userId="S::fabien.louis@swisslife.fr::33a47a46-02cb-4887-bba4-c56f00d888d7" providerId="AD" clId="Web-{79FB203D-4E72-4F74-B3CE-F022940747AA}" dt="2021-06-23T09:55:40.520" v="114" actId="14100"/>
          <ac:picMkLst>
            <pc:docMk/>
            <pc:sldMk cId="3405217052" sldId="826"/>
            <ac:picMk id="3" creationId="{92049D5C-13FF-4E00-83DC-F7E4F47E80BF}"/>
          </ac:picMkLst>
        </pc:picChg>
      </pc:sldChg>
      <pc:sldChg chg="addSp delSp modSp">
        <pc:chgData name="LOUIS Fabien" userId="S::fabien.louis@swisslife.fr::33a47a46-02cb-4887-bba4-c56f00d888d7" providerId="AD" clId="Web-{79FB203D-4E72-4F74-B3CE-F022940747AA}" dt="2021-06-23T09:43:08.795" v="105" actId="1076"/>
        <pc:sldMkLst>
          <pc:docMk/>
          <pc:sldMk cId="1872581028" sldId="883"/>
        </pc:sldMkLst>
        <pc:spChg chg="add del mod">
          <ac:chgData name="LOUIS Fabien" userId="S::fabien.louis@swisslife.fr::33a47a46-02cb-4887-bba4-c56f00d888d7" providerId="AD" clId="Web-{79FB203D-4E72-4F74-B3CE-F022940747AA}" dt="2021-06-23T09:38:48.772" v="13"/>
          <ac:spMkLst>
            <pc:docMk/>
            <pc:sldMk cId="1872581028" sldId="883"/>
            <ac:spMk id="3" creationId="{A629082C-AA69-4DF6-B9EF-B130626ED715}"/>
          </ac:spMkLst>
        </pc:spChg>
        <pc:spChg chg="mod">
          <ac:chgData name="LOUIS Fabien" userId="S::fabien.louis@swisslife.fr::33a47a46-02cb-4887-bba4-c56f00d888d7" providerId="AD" clId="Web-{79FB203D-4E72-4F74-B3CE-F022940747AA}" dt="2021-06-23T09:40:01.118" v="64" actId="20577"/>
          <ac:spMkLst>
            <pc:docMk/>
            <pc:sldMk cId="1872581028" sldId="883"/>
            <ac:spMk id="39" creationId="{E707D85A-F4E5-421A-A8E1-3A43B695D154}"/>
          </ac:spMkLst>
        </pc:spChg>
        <pc:spChg chg="add mod">
          <ac:chgData name="LOUIS Fabien" userId="S::fabien.louis@swisslife.fr::33a47a46-02cb-4887-bba4-c56f00d888d7" providerId="AD" clId="Web-{79FB203D-4E72-4F74-B3CE-F022940747AA}" dt="2021-06-23T09:42:49.482" v="100" actId="14100"/>
          <ac:spMkLst>
            <pc:docMk/>
            <pc:sldMk cId="1872581028" sldId="883"/>
            <ac:spMk id="43" creationId="{5F7A6EC7-134A-4FBA-9D75-7A75E6EE8DE2}"/>
          </ac:spMkLst>
        </pc:spChg>
        <pc:spChg chg="add mod">
          <ac:chgData name="LOUIS Fabien" userId="S::fabien.louis@swisslife.fr::33a47a46-02cb-4887-bba4-c56f00d888d7" providerId="AD" clId="Web-{79FB203D-4E72-4F74-B3CE-F022940747AA}" dt="2021-06-23T09:43:08.795" v="105" actId="1076"/>
          <ac:spMkLst>
            <pc:docMk/>
            <pc:sldMk cId="1872581028" sldId="883"/>
            <ac:spMk id="44" creationId="{7733335B-09FD-4835-8F47-B0296B32044D}"/>
          </ac:spMkLst>
        </pc:spChg>
        <pc:spChg chg="mod">
          <ac:chgData name="LOUIS Fabien" userId="S::fabien.louis@swisslife.fr::33a47a46-02cb-4887-bba4-c56f00d888d7" providerId="AD" clId="Web-{79FB203D-4E72-4F74-B3CE-F022940747AA}" dt="2021-06-23T09:41:03.292" v="76" actId="14100"/>
          <ac:spMkLst>
            <pc:docMk/>
            <pc:sldMk cId="1872581028" sldId="883"/>
            <ac:spMk id="175" creationId="{00000000-0000-0000-0000-000000000000}"/>
          </ac:spMkLst>
        </pc:spChg>
        <pc:grpChg chg="add mod">
          <ac:chgData name="LOUIS Fabien" userId="S::fabien.louis@swisslife.fr::33a47a46-02cb-4887-bba4-c56f00d888d7" providerId="AD" clId="Web-{79FB203D-4E72-4F74-B3CE-F022940747AA}" dt="2021-06-23T09:40:14.712" v="65" actId="1076"/>
          <ac:grpSpMkLst>
            <pc:docMk/>
            <pc:sldMk cId="1872581028" sldId="883"/>
            <ac:grpSpMk id="37" creationId="{08CAFFCA-E379-4AD1-B268-DA0FEC8029ED}"/>
          </ac:grpSpMkLst>
        </pc:grpChg>
        <pc:grpChg chg="add del">
          <ac:chgData name="LOUIS Fabien" userId="S::fabien.louis@swisslife.fr::33a47a46-02cb-4887-bba4-c56f00d888d7" providerId="AD" clId="Web-{79FB203D-4E72-4F74-B3CE-F022940747AA}" dt="2021-06-23T09:42:17.606" v="78"/>
          <ac:grpSpMkLst>
            <pc:docMk/>
            <pc:sldMk cId="1872581028" sldId="883"/>
            <ac:grpSpMk id="40" creationId="{3EF71ACC-C5E5-45B0-926A-653C96B1C19F}"/>
          </ac:grpSpMkLst>
        </pc:grpChg>
      </pc:sldChg>
    </pc:docChg>
  </pc:docChgLst>
  <pc:docChgLst>
    <pc:chgData name="BLONDEL Christophe" userId="S::christophe.blondel@swisslife.fr::16d455d7-1a12-4250-981c-f8b1887c4f5d" providerId="AD" clId="Web-{4E841B26-2B53-48F5-A491-E3965003FFD1}"/>
    <pc:docChg chg="modSld">
      <pc:chgData name="BLONDEL Christophe" userId="S::christophe.blondel@swisslife.fr::16d455d7-1a12-4250-981c-f8b1887c4f5d" providerId="AD" clId="Web-{4E841B26-2B53-48F5-A491-E3965003FFD1}" dt="2021-10-21T12:29:28.172" v="2" actId="1076"/>
      <pc:docMkLst>
        <pc:docMk/>
      </pc:docMkLst>
      <pc:sldChg chg="modSp">
        <pc:chgData name="BLONDEL Christophe" userId="S::christophe.blondel@swisslife.fr::16d455d7-1a12-4250-981c-f8b1887c4f5d" providerId="AD" clId="Web-{4E841B26-2B53-48F5-A491-E3965003FFD1}" dt="2021-10-21T12:29:28.172" v="2" actId="1076"/>
        <pc:sldMkLst>
          <pc:docMk/>
          <pc:sldMk cId="1039216172" sldId="906"/>
        </pc:sldMkLst>
        <pc:cxnChg chg="mod">
          <ac:chgData name="BLONDEL Christophe" userId="S::christophe.blondel@swisslife.fr::16d455d7-1a12-4250-981c-f8b1887c4f5d" providerId="AD" clId="Web-{4E841B26-2B53-48F5-A491-E3965003FFD1}" dt="2021-10-21T12:29:28.172" v="2" actId="1076"/>
          <ac:cxnSpMkLst>
            <pc:docMk/>
            <pc:sldMk cId="1039216172" sldId="906"/>
            <ac:cxnSpMk id="141" creationId="{00000000-0000-0000-0000-000000000000}"/>
          </ac:cxnSpMkLst>
        </pc:cxnChg>
      </pc:sldChg>
      <pc:sldChg chg="delSp modSp">
        <pc:chgData name="BLONDEL Christophe" userId="S::christophe.blondel@swisslife.fr::16d455d7-1a12-4250-981c-f8b1887c4f5d" providerId="AD" clId="Web-{4E841B26-2B53-48F5-A491-E3965003FFD1}" dt="2021-10-21T12:28:51.107" v="1"/>
        <pc:sldMkLst>
          <pc:docMk/>
          <pc:sldMk cId="436085724" sldId="916"/>
        </pc:sldMkLst>
        <pc:spChg chg="del">
          <ac:chgData name="BLONDEL Christophe" userId="S::christophe.blondel@swisslife.fr::16d455d7-1a12-4250-981c-f8b1887c4f5d" providerId="AD" clId="Web-{4E841B26-2B53-48F5-A491-E3965003FFD1}" dt="2021-10-21T12:28:51.107" v="1"/>
          <ac:spMkLst>
            <pc:docMk/>
            <pc:sldMk cId="436085724" sldId="916"/>
            <ac:spMk id="12" creationId="{7327F07E-FF87-4847-8FE2-8F677DFBD3B3}"/>
          </ac:spMkLst>
        </pc:spChg>
        <pc:cxnChg chg="mod">
          <ac:chgData name="BLONDEL Christophe" userId="S::christophe.blondel@swisslife.fr::16d455d7-1a12-4250-981c-f8b1887c4f5d" providerId="AD" clId="Web-{4E841B26-2B53-48F5-A491-E3965003FFD1}" dt="2021-10-21T12:28:49.294" v="0" actId="1076"/>
          <ac:cxnSpMkLst>
            <pc:docMk/>
            <pc:sldMk cId="436085724" sldId="916"/>
            <ac:cxnSpMk id="141" creationId="{00000000-0000-0000-0000-000000000000}"/>
          </ac:cxnSpMkLst>
        </pc:cxnChg>
      </pc:sldChg>
    </pc:docChg>
  </pc:docChgLst>
  <pc:docChgLst>
    <pc:chgData name="BLONDEL Christophe" userId="S::christophe.blondel@swisslife.fr::16d455d7-1a12-4250-981c-f8b1887c4f5d" providerId="AD" clId="Web-{E4CF4B22-8797-A8C4-A93E-DC6EE69AB5B0}"/>
    <pc:docChg chg="modSld">
      <pc:chgData name="BLONDEL Christophe" userId="S::christophe.blondel@swisslife.fr::16d455d7-1a12-4250-981c-f8b1887c4f5d" providerId="AD" clId="Web-{E4CF4B22-8797-A8C4-A93E-DC6EE69AB5B0}" dt="2020-05-07T07:41:58.546" v="243"/>
      <pc:docMkLst>
        <pc:docMk/>
      </pc:docMkLst>
      <pc:sldChg chg="modSp">
        <pc:chgData name="BLONDEL Christophe" userId="S::christophe.blondel@swisslife.fr::16d455d7-1a12-4250-981c-f8b1887c4f5d" providerId="AD" clId="Web-{E4CF4B22-8797-A8C4-A93E-DC6EE69AB5B0}" dt="2020-05-07T07:41:58.546" v="243"/>
        <pc:sldMkLst>
          <pc:docMk/>
          <pc:sldMk cId="1845389504" sldId="637"/>
        </pc:sldMkLst>
        <pc:graphicFrameChg chg="mod modGraphic">
          <ac:chgData name="BLONDEL Christophe" userId="S::christophe.blondel@swisslife.fr::16d455d7-1a12-4250-981c-f8b1887c4f5d" providerId="AD" clId="Web-{E4CF4B22-8797-A8C4-A93E-DC6EE69AB5B0}" dt="2020-05-07T07:41:58.546" v="243"/>
          <ac:graphicFrameMkLst>
            <pc:docMk/>
            <pc:sldMk cId="1845389504" sldId="637"/>
            <ac:graphicFrameMk id="6" creationId="{00000000-0000-0000-0000-000000000000}"/>
          </ac:graphicFrameMkLst>
        </pc:graphicFrameChg>
      </pc:sldChg>
    </pc:docChg>
  </pc:docChgLst>
  <pc:docChgLst>
    <pc:chgData name="BLONDEL Christophe" userId="S::christophe.blondel@swisslife.fr::16d455d7-1a12-4250-981c-f8b1887c4f5d" providerId="AD" clId="Web-{D2162F73-26C4-4E0A-9E12-995E037A6B52}"/>
    <pc:docChg chg="modSld">
      <pc:chgData name="BLONDEL Christophe" userId="S::christophe.blondel@swisslife.fr::16d455d7-1a12-4250-981c-f8b1887c4f5d" providerId="AD" clId="Web-{D2162F73-26C4-4E0A-9E12-995E037A6B52}" dt="2021-06-24T13:20:59.512" v="65" actId="20577"/>
      <pc:docMkLst>
        <pc:docMk/>
      </pc:docMkLst>
      <pc:sldChg chg="modSp">
        <pc:chgData name="BLONDEL Christophe" userId="S::christophe.blondel@swisslife.fr::16d455d7-1a12-4250-981c-f8b1887c4f5d" providerId="AD" clId="Web-{D2162F73-26C4-4E0A-9E12-995E037A6B52}" dt="2021-06-24T13:20:59.512" v="65" actId="20577"/>
        <pc:sldMkLst>
          <pc:docMk/>
          <pc:sldMk cId="1533018425" sldId="849"/>
        </pc:sldMkLst>
        <pc:spChg chg="mod">
          <ac:chgData name="BLONDEL Christophe" userId="S::christophe.blondel@swisslife.fr::16d455d7-1a12-4250-981c-f8b1887c4f5d" providerId="AD" clId="Web-{D2162F73-26C4-4E0A-9E12-995E037A6B52}" dt="2021-06-24T13:20:59.512" v="65" actId="20577"/>
          <ac:spMkLst>
            <pc:docMk/>
            <pc:sldMk cId="1533018425" sldId="849"/>
            <ac:spMk id="10" creationId="{00000000-0000-0000-0000-000000000000}"/>
          </ac:spMkLst>
        </pc:spChg>
      </pc:sldChg>
    </pc:docChg>
  </pc:docChgLst>
  <pc:docChgLst>
    <pc:chgData name="BLONDEL Christophe" userId="S::christophe.blondel@swisslife.fr::16d455d7-1a12-4250-981c-f8b1887c4f5d" providerId="AD" clId="Web-{65D62AF7-290C-4EAD-9FC3-50317AF4F2E0}"/>
    <pc:docChg chg="modSld">
      <pc:chgData name="BLONDEL Christophe" userId="S::christophe.blondel@swisslife.fr::16d455d7-1a12-4250-981c-f8b1887c4f5d" providerId="AD" clId="Web-{65D62AF7-290C-4EAD-9FC3-50317AF4F2E0}" dt="2020-06-30T13:41:32.700" v="500"/>
      <pc:docMkLst>
        <pc:docMk/>
      </pc:docMkLst>
      <pc:sldChg chg="modSp">
        <pc:chgData name="BLONDEL Christophe" userId="S::christophe.blondel@swisslife.fr::16d455d7-1a12-4250-981c-f8b1887c4f5d" providerId="AD" clId="Web-{65D62AF7-290C-4EAD-9FC3-50317AF4F2E0}" dt="2020-06-30T13:35:48.589" v="129" actId="20577"/>
        <pc:sldMkLst>
          <pc:docMk/>
          <pc:sldMk cId="3955047414" sldId="609"/>
        </pc:sldMkLst>
        <pc:spChg chg="mod">
          <ac:chgData name="BLONDEL Christophe" userId="S::christophe.blondel@swisslife.fr::16d455d7-1a12-4250-981c-f8b1887c4f5d" providerId="AD" clId="Web-{65D62AF7-290C-4EAD-9FC3-50317AF4F2E0}" dt="2020-06-30T13:26:37.552" v="0" actId="1076"/>
          <ac:spMkLst>
            <pc:docMk/>
            <pc:sldMk cId="3955047414" sldId="609"/>
            <ac:spMk id="6" creationId="{00000000-0000-0000-0000-000000000000}"/>
          </ac:spMkLst>
        </pc:spChg>
        <pc:spChg chg="mod">
          <ac:chgData name="BLONDEL Christophe" userId="S::christophe.blondel@swisslife.fr::16d455d7-1a12-4250-981c-f8b1887c4f5d" providerId="AD" clId="Web-{65D62AF7-290C-4EAD-9FC3-50317AF4F2E0}" dt="2020-06-30T13:35:48.589" v="129" actId="20577"/>
          <ac:spMkLst>
            <pc:docMk/>
            <pc:sldMk cId="3955047414" sldId="609"/>
            <ac:spMk id="37" creationId="{00000000-0000-0000-0000-000000000000}"/>
          </ac:spMkLst>
        </pc:spChg>
      </pc:sldChg>
      <pc:sldChg chg="addSp delSp modSp">
        <pc:chgData name="BLONDEL Christophe" userId="S::christophe.blondel@swisslife.fr::16d455d7-1a12-4250-981c-f8b1887c4f5d" providerId="AD" clId="Web-{65D62AF7-290C-4EAD-9FC3-50317AF4F2E0}" dt="2020-06-30T13:41:32.700" v="500"/>
        <pc:sldMkLst>
          <pc:docMk/>
          <pc:sldMk cId="2340984518" sldId="649"/>
        </pc:sldMkLst>
        <pc:spChg chg="add del">
          <ac:chgData name="BLONDEL Christophe" userId="S::christophe.blondel@swisslife.fr::16d455d7-1a12-4250-981c-f8b1887c4f5d" providerId="AD" clId="Web-{65D62AF7-290C-4EAD-9FC3-50317AF4F2E0}" dt="2020-06-30T13:36:26.730" v="131"/>
          <ac:spMkLst>
            <pc:docMk/>
            <pc:sldMk cId="2340984518" sldId="649"/>
            <ac:spMk id="2" creationId="{B8510DBE-1825-4313-B868-5F8451FECC2A}"/>
          </ac:spMkLst>
        </pc:spChg>
        <pc:spChg chg="del">
          <ac:chgData name="BLONDEL Christophe" userId="S::christophe.blondel@swisslife.fr::16d455d7-1a12-4250-981c-f8b1887c4f5d" providerId="AD" clId="Web-{65D62AF7-290C-4EAD-9FC3-50317AF4F2E0}" dt="2020-06-30T13:36:35.761" v="132"/>
          <ac:spMkLst>
            <pc:docMk/>
            <pc:sldMk cId="2340984518" sldId="649"/>
            <ac:spMk id="6" creationId="{00000000-0000-0000-0000-000000000000}"/>
          </ac:spMkLst>
        </pc:spChg>
        <pc:graphicFrameChg chg="mod modGraphic">
          <ac:chgData name="BLONDEL Christophe" userId="S::christophe.blondel@swisslife.fr::16d455d7-1a12-4250-981c-f8b1887c4f5d" providerId="AD" clId="Web-{65D62AF7-290C-4EAD-9FC3-50317AF4F2E0}" dt="2020-06-30T13:41:32.700" v="500"/>
          <ac:graphicFrameMkLst>
            <pc:docMk/>
            <pc:sldMk cId="2340984518" sldId="649"/>
            <ac:graphicFrameMk id="4" creationId="{00000000-0000-0000-0000-000000000000}"/>
          </ac:graphicFrameMkLst>
        </pc:graphicFrameChg>
      </pc:sldChg>
    </pc:docChg>
  </pc:docChgLst>
  <pc:docChgLst>
    <pc:chgData name="LOUIS Fabien" userId="S::fabien.louis@swisslife.fr::33a47a46-02cb-4887-bba4-c56f00d888d7" providerId="AD" clId="Web-{19BE14B8-7942-43B7-8B3F-944D18235812}"/>
    <pc:docChg chg="modSld">
      <pc:chgData name="LOUIS Fabien" userId="S::fabien.louis@swisslife.fr::33a47a46-02cb-4887-bba4-c56f00d888d7" providerId="AD" clId="Web-{19BE14B8-7942-43B7-8B3F-944D18235812}" dt="2020-05-04T15:55:04.785" v="163" actId="20577"/>
      <pc:docMkLst>
        <pc:docMk/>
      </pc:docMkLst>
      <pc:sldChg chg="delSp">
        <pc:chgData name="LOUIS Fabien" userId="S::fabien.louis@swisslife.fr::33a47a46-02cb-4887-bba4-c56f00d888d7" providerId="AD" clId="Web-{19BE14B8-7942-43B7-8B3F-944D18235812}" dt="2020-05-04T15:53:32.753" v="133"/>
        <pc:sldMkLst>
          <pc:docMk/>
          <pc:sldMk cId="2076196036" sldId="545"/>
        </pc:sldMkLst>
        <pc:grpChg chg="del">
          <ac:chgData name="LOUIS Fabien" userId="S::fabien.louis@swisslife.fr::33a47a46-02cb-4887-bba4-c56f00d888d7" providerId="AD" clId="Web-{19BE14B8-7942-43B7-8B3F-944D18235812}" dt="2020-05-04T15:53:32.753" v="133"/>
          <ac:grpSpMkLst>
            <pc:docMk/>
            <pc:sldMk cId="2076196036" sldId="545"/>
            <ac:grpSpMk id="5" creationId="{00000000-0000-0000-0000-000000000000}"/>
          </ac:grpSpMkLst>
        </pc:grpChg>
      </pc:sldChg>
      <pc:sldChg chg="delSp modSp">
        <pc:chgData name="LOUIS Fabien" userId="S::fabien.louis@swisslife.fr::33a47a46-02cb-4887-bba4-c56f00d888d7" providerId="AD" clId="Web-{19BE14B8-7942-43B7-8B3F-944D18235812}" dt="2020-05-04T15:55:04.785" v="162" actId="20577"/>
        <pc:sldMkLst>
          <pc:docMk/>
          <pc:sldMk cId="3640322553" sldId="622"/>
        </pc:sldMkLst>
        <pc:spChg chg="del topLvl">
          <ac:chgData name="LOUIS Fabien" userId="S::fabien.louis@swisslife.fr::33a47a46-02cb-4887-bba4-c56f00d888d7" providerId="AD" clId="Web-{19BE14B8-7942-43B7-8B3F-944D18235812}" dt="2020-05-04T15:47:51.609" v="2"/>
          <ac:spMkLst>
            <pc:docMk/>
            <pc:sldMk cId="3640322553" sldId="622"/>
            <ac:spMk id="6" creationId="{00000000-0000-0000-0000-000000000000}"/>
          </ac:spMkLst>
        </pc:spChg>
        <pc:spChg chg="del">
          <ac:chgData name="LOUIS Fabien" userId="S::fabien.louis@swisslife.fr::33a47a46-02cb-4887-bba4-c56f00d888d7" providerId="AD" clId="Web-{19BE14B8-7942-43B7-8B3F-944D18235812}" dt="2020-05-04T15:47:44.906" v="0"/>
          <ac:spMkLst>
            <pc:docMk/>
            <pc:sldMk cId="3640322553" sldId="622"/>
            <ac:spMk id="7" creationId="{00000000-0000-0000-0000-000000000000}"/>
          </ac:spMkLst>
        </pc:spChg>
        <pc:spChg chg="del topLvl">
          <ac:chgData name="LOUIS Fabien" userId="S::fabien.louis@swisslife.fr::33a47a46-02cb-4887-bba4-c56f00d888d7" providerId="AD" clId="Web-{19BE14B8-7942-43B7-8B3F-944D18235812}" dt="2020-05-04T15:47:48.844" v="1"/>
          <ac:spMkLst>
            <pc:docMk/>
            <pc:sldMk cId="3640322553" sldId="622"/>
            <ac:spMk id="8" creationId="{00000000-0000-0000-0000-000000000000}"/>
          </ac:spMkLst>
        </pc:spChg>
        <pc:spChg chg="mod">
          <ac:chgData name="LOUIS Fabien" userId="S::fabien.louis@swisslife.fr::33a47a46-02cb-4887-bba4-c56f00d888d7" providerId="AD" clId="Web-{19BE14B8-7942-43B7-8B3F-944D18235812}" dt="2020-05-04T15:51:43.846" v="130" actId="20577"/>
          <ac:spMkLst>
            <pc:docMk/>
            <pc:sldMk cId="3640322553" sldId="622"/>
            <ac:spMk id="12" creationId="{00000000-0000-0000-0000-000000000000}"/>
          </ac:spMkLst>
        </pc:spChg>
        <pc:spChg chg="mod">
          <ac:chgData name="LOUIS Fabien" userId="S::fabien.louis@swisslife.fr::33a47a46-02cb-4887-bba4-c56f00d888d7" providerId="AD" clId="Web-{19BE14B8-7942-43B7-8B3F-944D18235812}" dt="2020-05-04T15:55:04.785" v="162" actId="20577"/>
          <ac:spMkLst>
            <pc:docMk/>
            <pc:sldMk cId="3640322553" sldId="622"/>
            <ac:spMk id="15" creationId="{00000000-0000-0000-0000-000000000000}"/>
          </ac:spMkLst>
        </pc:spChg>
        <pc:grpChg chg="del">
          <ac:chgData name="LOUIS Fabien" userId="S::fabien.louis@swisslife.fr::33a47a46-02cb-4887-bba4-c56f00d888d7" providerId="AD" clId="Web-{19BE14B8-7942-43B7-8B3F-944D18235812}" dt="2020-05-04T15:47:48.844" v="1"/>
          <ac:grpSpMkLst>
            <pc:docMk/>
            <pc:sldMk cId="3640322553" sldId="622"/>
            <ac:grpSpMk id="13" creationId="{00000000-0000-0000-0000-000000000000}"/>
          </ac:grpSpMkLst>
        </pc:grpChg>
      </pc:sldChg>
    </pc:docChg>
  </pc:docChgLst>
  <pc:docChgLst>
    <pc:chgData name="BLONDEL Christophe" userId="S::christophe.blondel@swisslife.fr::16d455d7-1a12-4250-981c-f8b1887c4f5d" providerId="AD" clId="Web-{02EECDB1-D5C3-42FC-A7F3-2D65975DF1E4}"/>
    <pc:docChg chg="modSld">
      <pc:chgData name="BLONDEL Christophe" userId="S::christophe.blondel@swisslife.fr::16d455d7-1a12-4250-981c-f8b1887c4f5d" providerId="AD" clId="Web-{02EECDB1-D5C3-42FC-A7F3-2D65975DF1E4}" dt="2021-10-19T07:03:54.383" v="14" actId="1076"/>
      <pc:docMkLst>
        <pc:docMk/>
      </pc:docMkLst>
      <pc:sldChg chg="addSp modSp">
        <pc:chgData name="BLONDEL Christophe" userId="S::christophe.blondel@swisslife.fr::16d455d7-1a12-4250-981c-f8b1887c4f5d" providerId="AD" clId="Web-{02EECDB1-D5C3-42FC-A7F3-2D65975DF1E4}" dt="2021-10-19T07:02:57.913" v="3" actId="1076"/>
        <pc:sldMkLst>
          <pc:docMk/>
          <pc:sldMk cId="1523407549" sldId="585"/>
        </pc:sldMkLst>
        <pc:spChg chg="add mod">
          <ac:chgData name="BLONDEL Christophe" userId="S::christophe.blondel@swisslife.fr::16d455d7-1a12-4250-981c-f8b1887c4f5d" providerId="AD" clId="Web-{02EECDB1-D5C3-42FC-A7F3-2D65975DF1E4}" dt="2021-10-19T07:02:57.913" v="3" actId="1076"/>
          <ac:spMkLst>
            <pc:docMk/>
            <pc:sldMk cId="1523407549" sldId="585"/>
            <ac:spMk id="2" creationId="{35C719E2-6643-497F-96DE-B6357EA20178}"/>
          </ac:spMkLst>
        </pc:spChg>
      </pc:sldChg>
      <pc:sldChg chg="addSp modSp">
        <pc:chgData name="BLONDEL Christophe" userId="S::christophe.blondel@swisslife.fr::16d455d7-1a12-4250-981c-f8b1887c4f5d" providerId="AD" clId="Web-{02EECDB1-D5C3-42FC-A7F3-2D65975DF1E4}" dt="2021-10-19T07:02:54.694" v="2" actId="1076"/>
        <pc:sldMkLst>
          <pc:docMk/>
          <pc:sldMk cId="4285461652" sldId="797"/>
        </pc:sldMkLst>
        <pc:spChg chg="add mod">
          <ac:chgData name="BLONDEL Christophe" userId="S::christophe.blondel@swisslife.fr::16d455d7-1a12-4250-981c-f8b1887c4f5d" providerId="AD" clId="Web-{02EECDB1-D5C3-42FC-A7F3-2D65975DF1E4}" dt="2021-10-19T07:02:54.694" v="2" actId="1076"/>
          <ac:spMkLst>
            <pc:docMk/>
            <pc:sldMk cId="4285461652" sldId="797"/>
            <ac:spMk id="2" creationId="{D0D9CED6-AD00-4740-B4BC-16856759AEDA}"/>
          </ac:spMkLst>
        </pc:spChg>
      </pc:sldChg>
      <pc:sldChg chg="addSp modSp">
        <pc:chgData name="BLONDEL Christophe" userId="S::christophe.blondel@swisslife.fr::16d455d7-1a12-4250-981c-f8b1887c4f5d" providerId="AD" clId="Web-{02EECDB1-D5C3-42FC-A7F3-2D65975DF1E4}" dt="2021-10-19T07:03:04.179" v="5" actId="1076"/>
        <pc:sldMkLst>
          <pc:docMk/>
          <pc:sldMk cId="1202941868" sldId="821"/>
        </pc:sldMkLst>
        <pc:spChg chg="add mod">
          <ac:chgData name="BLONDEL Christophe" userId="S::christophe.blondel@swisslife.fr::16d455d7-1a12-4250-981c-f8b1887c4f5d" providerId="AD" clId="Web-{02EECDB1-D5C3-42FC-A7F3-2D65975DF1E4}" dt="2021-10-19T07:03:04.179" v="5" actId="1076"/>
          <ac:spMkLst>
            <pc:docMk/>
            <pc:sldMk cId="1202941868" sldId="821"/>
            <ac:spMk id="3" creationId="{19F79C82-C895-4653-A375-C014C2E1E1AE}"/>
          </ac:spMkLst>
        </pc:spChg>
      </pc:sldChg>
      <pc:sldChg chg="addSp modSp">
        <pc:chgData name="BLONDEL Christophe" userId="S::christophe.blondel@swisslife.fr::16d455d7-1a12-4250-981c-f8b1887c4f5d" providerId="AD" clId="Web-{02EECDB1-D5C3-42FC-A7F3-2D65975DF1E4}" dt="2021-10-19T07:03:41.117" v="10" actId="1076"/>
        <pc:sldMkLst>
          <pc:docMk/>
          <pc:sldMk cId="3666381632" sldId="825"/>
        </pc:sldMkLst>
        <pc:spChg chg="add mod">
          <ac:chgData name="BLONDEL Christophe" userId="S::christophe.blondel@swisslife.fr::16d455d7-1a12-4250-981c-f8b1887c4f5d" providerId="AD" clId="Web-{02EECDB1-D5C3-42FC-A7F3-2D65975DF1E4}" dt="2021-10-19T07:03:41.117" v="10" actId="1076"/>
          <ac:spMkLst>
            <pc:docMk/>
            <pc:sldMk cId="3666381632" sldId="825"/>
            <ac:spMk id="5" creationId="{EDBF536D-4987-478F-8856-F33C898F7E72}"/>
          </ac:spMkLst>
        </pc:spChg>
      </pc:sldChg>
      <pc:sldChg chg="addSp modSp">
        <pc:chgData name="BLONDEL Christophe" userId="S::christophe.blondel@swisslife.fr::16d455d7-1a12-4250-981c-f8b1887c4f5d" providerId="AD" clId="Web-{02EECDB1-D5C3-42FC-A7F3-2D65975DF1E4}" dt="2021-10-19T07:03:54.383" v="14" actId="1076"/>
        <pc:sldMkLst>
          <pc:docMk/>
          <pc:sldMk cId="1039216172" sldId="906"/>
        </pc:sldMkLst>
        <pc:spChg chg="add mod">
          <ac:chgData name="BLONDEL Christophe" userId="S::christophe.blondel@swisslife.fr::16d455d7-1a12-4250-981c-f8b1887c4f5d" providerId="AD" clId="Web-{02EECDB1-D5C3-42FC-A7F3-2D65975DF1E4}" dt="2021-10-19T07:03:54.383" v="14" actId="1076"/>
          <ac:spMkLst>
            <pc:docMk/>
            <pc:sldMk cId="1039216172" sldId="906"/>
            <ac:spMk id="3" creationId="{356E0077-734B-4F39-820D-475346541F70}"/>
          </ac:spMkLst>
        </pc:spChg>
      </pc:sldChg>
      <pc:sldChg chg="addSp modSp">
        <pc:chgData name="BLONDEL Christophe" userId="S::christophe.blondel@swisslife.fr::16d455d7-1a12-4250-981c-f8b1887c4f5d" providerId="AD" clId="Web-{02EECDB1-D5C3-42FC-A7F3-2D65975DF1E4}" dt="2021-10-19T07:03:47.493" v="12" actId="1076"/>
        <pc:sldMkLst>
          <pc:docMk/>
          <pc:sldMk cId="436085724" sldId="916"/>
        </pc:sldMkLst>
        <pc:spChg chg="add mod">
          <ac:chgData name="BLONDEL Christophe" userId="S::christophe.blondel@swisslife.fr::16d455d7-1a12-4250-981c-f8b1887c4f5d" providerId="AD" clId="Web-{02EECDB1-D5C3-42FC-A7F3-2D65975DF1E4}" dt="2021-10-19T07:03:47.493" v="12" actId="1076"/>
          <ac:spMkLst>
            <pc:docMk/>
            <pc:sldMk cId="436085724" sldId="916"/>
            <ac:spMk id="12" creationId="{7327F07E-FF87-4847-8FE2-8F677DFBD3B3}"/>
          </ac:spMkLst>
        </pc:spChg>
      </pc:sldChg>
      <pc:sldChg chg="addSp modSp">
        <pc:chgData name="BLONDEL Christophe" userId="S::christophe.blondel@swisslife.fr::16d455d7-1a12-4250-981c-f8b1887c4f5d" providerId="AD" clId="Web-{02EECDB1-D5C3-42FC-A7F3-2D65975DF1E4}" dt="2021-10-19T07:03:13.054" v="7" actId="1076"/>
        <pc:sldMkLst>
          <pc:docMk/>
          <pc:sldMk cId="1686339291" sldId="919"/>
        </pc:sldMkLst>
        <pc:spChg chg="add mod">
          <ac:chgData name="BLONDEL Christophe" userId="S::christophe.blondel@swisslife.fr::16d455d7-1a12-4250-981c-f8b1887c4f5d" providerId="AD" clId="Web-{02EECDB1-D5C3-42FC-A7F3-2D65975DF1E4}" dt="2021-10-19T07:03:13.054" v="7" actId="1076"/>
          <ac:spMkLst>
            <pc:docMk/>
            <pc:sldMk cId="1686339291" sldId="919"/>
            <ac:spMk id="6" creationId="{9D886593-3E5D-4A2F-BD72-618B2821DFC7}"/>
          </ac:spMkLst>
        </pc:spChg>
      </pc:sldChg>
    </pc:docChg>
  </pc:docChgLst>
  <pc:docChgLst>
    <pc:chgData name="BLONDEL Christophe" userId="S::christophe.blondel@swisslife.fr::16d455d7-1a12-4250-981c-f8b1887c4f5d" providerId="AD" clId="Web-{39D2A598-D8FC-435F-8643-B966F5A59CC9}"/>
    <pc:docChg chg="modSld">
      <pc:chgData name="BLONDEL Christophe" userId="S::christophe.blondel@swisslife.fr::16d455d7-1a12-4250-981c-f8b1887c4f5d" providerId="AD" clId="Web-{39D2A598-D8FC-435F-8643-B966F5A59CC9}" dt="2020-11-25T15:16:05.245" v="1"/>
      <pc:docMkLst>
        <pc:docMk/>
      </pc:docMkLst>
      <pc:sldChg chg="addSp delSp modSp">
        <pc:chgData name="BLONDEL Christophe" userId="S::christophe.blondel@swisslife.fr::16d455d7-1a12-4250-981c-f8b1887c4f5d" providerId="AD" clId="Web-{39D2A598-D8FC-435F-8643-B966F5A59CC9}" dt="2020-11-25T15:16:05.245" v="1"/>
        <pc:sldMkLst>
          <pc:docMk/>
          <pc:sldMk cId="2949461802" sldId="710"/>
        </pc:sldMkLst>
        <pc:picChg chg="add del mod">
          <ac:chgData name="BLONDEL Christophe" userId="S::christophe.blondel@swisslife.fr::16d455d7-1a12-4250-981c-f8b1887c4f5d" providerId="AD" clId="Web-{39D2A598-D8FC-435F-8643-B966F5A59CC9}" dt="2020-11-25T15:16:05.245" v="1"/>
          <ac:picMkLst>
            <pc:docMk/>
            <pc:sldMk cId="2949461802" sldId="710"/>
            <ac:picMk id="2" creationId="{5577303C-5D75-4DD3-A6B0-2FD7B1C32C5B}"/>
          </ac:picMkLst>
        </pc:picChg>
      </pc:sldChg>
    </pc:docChg>
  </pc:docChgLst>
  <pc:docChgLst>
    <pc:chgData name="DELBART Frederic" userId="S::frederic.delbart@swisslife.fr::3b4ad23a-d1ec-41e1-9dc8-9cc503b4fa5d" providerId="AD" clId="Web-{EF9142E5-1F37-407D-937E-F709AE692DDE}"/>
    <pc:docChg chg="modSld">
      <pc:chgData name="DELBART Frederic" userId="S::frederic.delbart@swisslife.fr::3b4ad23a-d1ec-41e1-9dc8-9cc503b4fa5d" providerId="AD" clId="Web-{EF9142E5-1F37-407D-937E-F709AE692DDE}" dt="2020-07-02T12:59:15.866" v="4"/>
      <pc:docMkLst>
        <pc:docMk/>
      </pc:docMkLst>
      <pc:sldChg chg="modSp">
        <pc:chgData name="DELBART Frederic" userId="S::frederic.delbart@swisslife.fr::3b4ad23a-d1ec-41e1-9dc8-9cc503b4fa5d" providerId="AD" clId="Web-{EF9142E5-1F37-407D-937E-F709AE692DDE}" dt="2020-07-02T12:59:15.866" v="4"/>
        <pc:sldMkLst>
          <pc:docMk/>
          <pc:sldMk cId="2643985699" sldId="513"/>
        </pc:sldMkLst>
        <pc:spChg chg="mod">
          <ac:chgData name="DELBART Frederic" userId="S::frederic.delbart@swisslife.fr::3b4ad23a-d1ec-41e1-9dc8-9cc503b4fa5d" providerId="AD" clId="Web-{EF9142E5-1F37-407D-937E-F709AE692DDE}" dt="2020-07-02T12:59:11.460" v="0" actId="1076"/>
          <ac:spMkLst>
            <pc:docMk/>
            <pc:sldMk cId="2643985699" sldId="513"/>
            <ac:spMk id="12" creationId="{00000000-0000-0000-0000-000000000000}"/>
          </ac:spMkLst>
        </pc:spChg>
        <pc:graphicFrameChg chg="mod modGraphic">
          <ac:chgData name="DELBART Frederic" userId="S::frederic.delbart@swisslife.fr::3b4ad23a-d1ec-41e1-9dc8-9cc503b4fa5d" providerId="AD" clId="Web-{EF9142E5-1F37-407D-937E-F709AE692DDE}" dt="2020-07-02T12:59:15.866" v="4"/>
          <ac:graphicFrameMkLst>
            <pc:docMk/>
            <pc:sldMk cId="2643985699" sldId="513"/>
            <ac:graphicFrameMk id="10" creationId="{00000000-0000-0000-0000-000000000000}"/>
          </ac:graphicFrameMkLst>
        </pc:graphicFrameChg>
      </pc:sldChg>
    </pc:docChg>
  </pc:docChgLst>
  <pc:docChgLst>
    <pc:chgData name="DELBART Frederic" userId="S::frederic.delbart@swisslife.fr::3b4ad23a-d1ec-41e1-9dc8-9cc503b4fa5d" providerId="AD" clId="Web-{71EDB9EA-8808-4765-AEC3-D49D8C1032CA}"/>
    <pc:docChg chg="addSld modSld">
      <pc:chgData name="DELBART Frederic" userId="S::frederic.delbart@swisslife.fr::3b4ad23a-d1ec-41e1-9dc8-9cc503b4fa5d" providerId="AD" clId="Web-{71EDB9EA-8808-4765-AEC3-D49D8C1032CA}" dt="2020-11-24T10:12:46.970" v="119" actId="20577"/>
      <pc:docMkLst>
        <pc:docMk/>
      </pc:docMkLst>
      <pc:sldChg chg="addSp delSp modSp new">
        <pc:chgData name="DELBART Frederic" userId="S::frederic.delbart@swisslife.fr::3b4ad23a-d1ec-41e1-9dc8-9cc503b4fa5d" providerId="AD" clId="Web-{71EDB9EA-8808-4765-AEC3-D49D8C1032CA}" dt="2020-11-24T10:12:46.970" v="119" actId="20577"/>
        <pc:sldMkLst>
          <pc:docMk/>
          <pc:sldMk cId="3555882142" sldId="712"/>
        </pc:sldMkLst>
        <pc:spChg chg="del">
          <ac:chgData name="DELBART Frederic" userId="S::frederic.delbart@swisslife.fr::3b4ad23a-d1ec-41e1-9dc8-9cc503b4fa5d" providerId="AD" clId="Web-{71EDB9EA-8808-4765-AEC3-D49D8C1032CA}" dt="2020-11-24T10:06:28.748" v="3"/>
          <ac:spMkLst>
            <pc:docMk/>
            <pc:sldMk cId="3555882142" sldId="712"/>
            <ac:spMk id="2" creationId="{482B8F9A-DCF1-45DF-B6F0-F34574968018}"/>
          </ac:spMkLst>
        </pc:spChg>
        <pc:spChg chg="del">
          <ac:chgData name="DELBART Frederic" userId="S::frederic.delbart@swisslife.fr::3b4ad23a-d1ec-41e1-9dc8-9cc503b4fa5d" providerId="AD" clId="Web-{71EDB9EA-8808-4765-AEC3-D49D8C1032CA}" dt="2020-11-24T10:06:25.154" v="2"/>
          <ac:spMkLst>
            <pc:docMk/>
            <pc:sldMk cId="3555882142" sldId="712"/>
            <ac:spMk id="3" creationId="{E843540B-1149-469D-87A2-1CD2AA010C69}"/>
          </ac:spMkLst>
        </pc:spChg>
        <pc:spChg chg="add mod">
          <ac:chgData name="DELBART Frederic" userId="S::frederic.delbart@swisslife.fr::3b4ad23a-d1ec-41e1-9dc8-9cc503b4fa5d" providerId="AD" clId="Web-{71EDB9EA-8808-4765-AEC3-D49D8C1032CA}" dt="2020-11-24T10:12:46.970" v="119" actId="20577"/>
          <ac:spMkLst>
            <pc:docMk/>
            <pc:sldMk cId="3555882142" sldId="712"/>
            <ac:spMk id="5" creationId="{4188378C-FC42-4449-949A-342F32462D61}"/>
          </ac:spMkLst>
        </pc:spChg>
        <pc:spChg chg="add mod">
          <ac:chgData name="DELBART Frederic" userId="S::frederic.delbart@swisslife.fr::3b4ad23a-d1ec-41e1-9dc8-9cc503b4fa5d" providerId="AD" clId="Web-{71EDB9EA-8808-4765-AEC3-D49D8C1032CA}" dt="2020-11-24T10:08:03.170" v="31" actId="20577"/>
          <ac:spMkLst>
            <pc:docMk/>
            <pc:sldMk cId="3555882142" sldId="712"/>
            <ac:spMk id="7" creationId="{7DD9F8CF-8EBE-44FC-AA5A-2D5446BE7B5B}"/>
          </ac:spMkLst>
        </pc:spChg>
        <pc:spChg chg="add del">
          <ac:chgData name="DELBART Frederic" userId="S::frederic.delbart@swisslife.fr::3b4ad23a-d1ec-41e1-9dc8-9cc503b4fa5d" providerId="AD" clId="Web-{71EDB9EA-8808-4765-AEC3-D49D8C1032CA}" dt="2020-11-24T10:06:50.092" v="6"/>
          <ac:spMkLst>
            <pc:docMk/>
            <pc:sldMk cId="3555882142" sldId="712"/>
            <ac:spMk id="9" creationId="{B8288A2D-AAEC-4B63-9FF1-0C8B8F4B12A9}"/>
          </ac:spMkLst>
        </pc:spChg>
        <pc:picChg chg="add mod">
          <ac:chgData name="DELBART Frederic" userId="S::frederic.delbart@swisslife.fr::3b4ad23a-d1ec-41e1-9dc8-9cc503b4fa5d" providerId="AD" clId="Web-{71EDB9EA-8808-4765-AEC3-D49D8C1032CA}" dt="2020-11-24T10:08:35.593" v="53" actId="14100"/>
          <ac:picMkLst>
            <pc:docMk/>
            <pc:sldMk cId="3555882142" sldId="712"/>
            <ac:picMk id="10" creationId="{C86FBC53-2A75-41BA-AAE9-6A17770428FF}"/>
          </ac:picMkLst>
        </pc:picChg>
        <pc:picChg chg="add del mod">
          <ac:chgData name="DELBART Frederic" userId="S::frederic.delbart@swisslife.fr::3b4ad23a-d1ec-41e1-9dc8-9cc503b4fa5d" providerId="AD" clId="Web-{71EDB9EA-8808-4765-AEC3-D49D8C1032CA}" dt="2020-11-24T10:09:43.562" v="62"/>
          <ac:picMkLst>
            <pc:docMk/>
            <pc:sldMk cId="3555882142" sldId="712"/>
            <ac:picMk id="11" creationId="{D0C6F06D-C294-4560-96F3-F5B0E6D3E947}"/>
          </ac:picMkLst>
        </pc:picChg>
      </pc:sldChg>
    </pc:docChg>
  </pc:docChgLst>
  <pc:docChgLst>
    <pc:chgData name="ALLOUIS Francois-Regis" userId="S::francoisregis.allouis@swisslife.fr::89333b8d-f795-4a50-8959-1e6f73084ec3" providerId="AD" clId="Web-{7EE12AFB-4F31-435E-9046-FD3883D33DC5}"/>
    <pc:docChg chg="delSld modSld">
      <pc:chgData name="ALLOUIS Francois-Regis" userId="S::francoisregis.allouis@swisslife.fr::89333b8d-f795-4a50-8959-1e6f73084ec3" providerId="AD" clId="Web-{7EE12AFB-4F31-435E-9046-FD3883D33DC5}" dt="2020-07-02T09:32:06.581" v="229" actId="20577"/>
      <pc:docMkLst>
        <pc:docMk/>
      </pc:docMkLst>
      <pc:sldChg chg="delSp modSp">
        <pc:chgData name="ALLOUIS Francois-Regis" userId="S::francoisregis.allouis@swisslife.fr::89333b8d-f795-4a50-8959-1e6f73084ec3" providerId="AD" clId="Web-{7EE12AFB-4F31-435E-9046-FD3883D33DC5}" dt="2020-07-02T09:32:06.581" v="229" actId="20577"/>
        <pc:sldMkLst>
          <pc:docMk/>
          <pc:sldMk cId="2570422182" sldId="638"/>
        </pc:sldMkLst>
        <pc:spChg chg="del">
          <ac:chgData name="ALLOUIS Francois-Regis" userId="S::francoisregis.allouis@swisslife.fr::89333b8d-f795-4a50-8959-1e6f73084ec3" providerId="AD" clId="Web-{7EE12AFB-4F31-435E-9046-FD3883D33DC5}" dt="2020-07-02T09:31:56.924" v="213"/>
          <ac:spMkLst>
            <pc:docMk/>
            <pc:sldMk cId="2570422182" sldId="638"/>
            <ac:spMk id="6" creationId="{00000000-0000-0000-0000-000000000000}"/>
          </ac:spMkLst>
        </pc:spChg>
        <pc:spChg chg="mod">
          <ac:chgData name="ALLOUIS Francois-Regis" userId="S::francoisregis.allouis@swisslife.fr::89333b8d-f795-4a50-8959-1e6f73084ec3" providerId="AD" clId="Web-{7EE12AFB-4F31-435E-9046-FD3883D33DC5}" dt="2020-07-02T09:32:06.581" v="229" actId="20577"/>
          <ac:spMkLst>
            <pc:docMk/>
            <pc:sldMk cId="2570422182" sldId="638"/>
            <ac:spMk id="37" creationId="{00000000-0000-0000-0000-000000000000}"/>
          </ac:spMkLst>
        </pc:spChg>
        <pc:spChg chg="mod">
          <ac:chgData name="ALLOUIS Francois-Regis" userId="S::francoisregis.allouis@swisslife.fr::89333b8d-f795-4a50-8959-1e6f73084ec3" providerId="AD" clId="Web-{7EE12AFB-4F31-435E-9046-FD3883D33DC5}" dt="2020-07-02T09:29:09.332" v="16" actId="20577"/>
          <ac:spMkLst>
            <pc:docMk/>
            <pc:sldMk cId="2570422182" sldId="638"/>
            <ac:spMk id="16387" creationId="{00000000-0000-0000-0000-000000000000}"/>
          </ac:spMkLst>
        </pc:spChg>
      </pc:sldChg>
      <pc:sldChg chg="del">
        <pc:chgData name="ALLOUIS Francois-Regis" userId="S::francoisregis.allouis@swisslife.fr::89333b8d-f795-4a50-8959-1e6f73084ec3" providerId="AD" clId="Web-{7EE12AFB-4F31-435E-9046-FD3883D33DC5}" dt="2020-07-02T09:28:39.861" v="0"/>
        <pc:sldMkLst>
          <pc:docMk/>
          <pc:sldMk cId="779832053" sldId="660"/>
        </pc:sldMkLst>
      </pc:sldChg>
    </pc:docChg>
  </pc:docChgLst>
  <pc:docChgLst>
    <pc:chgData name="LOUIS Fabien" userId="S::fabien.louis@swisslife.fr::33a47a46-02cb-4887-bba4-c56f00d888d7" providerId="AD" clId="Web-{195F91B2-31A4-466D-88C3-6CF53F13CE67}"/>
    <pc:docChg chg="modSld">
      <pc:chgData name="LOUIS Fabien" userId="S::fabien.louis@swisslife.fr::33a47a46-02cb-4887-bba4-c56f00d888d7" providerId="AD" clId="Web-{195F91B2-31A4-466D-88C3-6CF53F13CE67}" dt="2020-06-04T10:32:22.078" v="35"/>
      <pc:docMkLst>
        <pc:docMk/>
      </pc:docMkLst>
      <pc:sldChg chg="modSp">
        <pc:chgData name="LOUIS Fabien" userId="S::fabien.louis@swisslife.fr::33a47a46-02cb-4887-bba4-c56f00d888d7" providerId="AD" clId="Web-{195F91B2-31A4-466D-88C3-6CF53F13CE67}" dt="2020-06-04T10:32:22.078" v="35"/>
        <pc:sldMkLst>
          <pc:docMk/>
          <pc:sldMk cId="2340984518" sldId="649"/>
        </pc:sldMkLst>
        <pc:graphicFrameChg chg="mod modGraphic">
          <ac:chgData name="LOUIS Fabien" userId="S::fabien.louis@swisslife.fr::33a47a46-02cb-4887-bba4-c56f00d888d7" providerId="AD" clId="Web-{195F91B2-31A4-466D-88C3-6CF53F13CE67}" dt="2020-06-04T10:32:22.078" v="35"/>
          <ac:graphicFrameMkLst>
            <pc:docMk/>
            <pc:sldMk cId="2340984518" sldId="649"/>
            <ac:graphicFrameMk id="4" creationId="{00000000-0000-0000-0000-000000000000}"/>
          </ac:graphicFrameMkLst>
        </pc:graphicFrameChg>
      </pc:sldChg>
    </pc:docChg>
  </pc:docChgLst>
  <pc:docChgLst>
    <pc:chgData name="DELBART Frederic" userId="S::frederic.delbart@swisslife.fr::3b4ad23a-d1ec-41e1-9dc8-9cc503b4fa5d" providerId="AD" clId="Web-{B94CC307-6E61-41C9-B789-6C85FE56C880}"/>
    <pc:docChg chg="modSld">
      <pc:chgData name="DELBART Frederic" userId="S::frederic.delbart@swisslife.fr::3b4ad23a-d1ec-41e1-9dc8-9cc503b4fa5d" providerId="AD" clId="Web-{B94CC307-6E61-41C9-B789-6C85FE56C880}" dt="2020-12-16T08:53:45.582" v="47" actId="20577"/>
      <pc:docMkLst>
        <pc:docMk/>
      </pc:docMkLst>
      <pc:sldChg chg="modSp">
        <pc:chgData name="DELBART Frederic" userId="S::frederic.delbart@swisslife.fr::3b4ad23a-d1ec-41e1-9dc8-9cc503b4fa5d" providerId="AD" clId="Web-{B94CC307-6E61-41C9-B789-6C85FE56C880}" dt="2020-12-16T08:53:45.582" v="47" actId="20577"/>
        <pc:sldMkLst>
          <pc:docMk/>
          <pc:sldMk cId="1523407549" sldId="585"/>
        </pc:sldMkLst>
        <pc:spChg chg="mod">
          <ac:chgData name="DELBART Frederic" userId="S::frederic.delbart@swisslife.fr::3b4ad23a-d1ec-41e1-9dc8-9cc503b4fa5d" providerId="AD" clId="Web-{B94CC307-6E61-41C9-B789-6C85FE56C880}" dt="2020-12-16T08:53:45.582" v="47" actId="20577"/>
          <ac:spMkLst>
            <pc:docMk/>
            <pc:sldMk cId="1523407549" sldId="585"/>
            <ac:spMk id="37" creationId="{00000000-0000-0000-0000-000000000000}"/>
          </ac:spMkLst>
        </pc:spChg>
      </pc:sldChg>
    </pc:docChg>
  </pc:docChgLst>
  <pc:docChgLst>
    <pc:chgData name="BLONDEL Christophe" userId="S::christophe.blondel@swisslife.fr::16d455d7-1a12-4250-981c-f8b1887c4f5d" providerId="AD" clId="Web-{BC5B7131-3D68-4C5D-80F2-9DA717143A5E}"/>
    <pc:docChg chg="modSld">
      <pc:chgData name="BLONDEL Christophe" userId="S::christophe.blondel@swisslife.fr::16d455d7-1a12-4250-981c-f8b1887c4f5d" providerId="AD" clId="Web-{BC5B7131-3D68-4C5D-80F2-9DA717143A5E}" dt="2020-06-30T12:08:01.648" v="0" actId="20577"/>
      <pc:docMkLst>
        <pc:docMk/>
      </pc:docMkLst>
      <pc:sldChg chg="modSp">
        <pc:chgData name="BLONDEL Christophe" userId="S::christophe.blondel@swisslife.fr::16d455d7-1a12-4250-981c-f8b1887c4f5d" providerId="AD" clId="Web-{BC5B7131-3D68-4C5D-80F2-9DA717143A5E}" dt="2020-06-30T12:08:01.648" v="0" actId="20577"/>
        <pc:sldMkLst>
          <pc:docMk/>
          <pc:sldMk cId="2560024626" sldId="662"/>
        </pc:sldMkLst>
        <pc:spChg chg="mod">
          <ac:chgData name="BLONDEL Christophe" userId="S::christophe.blondel@swisslife.fr::16d455d7-1a12-4250-981c-f8b1887c4f5d" providerId="AD" clId="Web-{BC5B7131-3D68-4C5D-80F2-9DA717143A5E}" dt="2020-06-30T12:08:01.648" v="0" actId="20577"/>
          <ac:spMkLst>
            <pc:docMk/>
            <pc:sldMk cId="2560024626" sldId="662"/>
            <ac:spMk id="4" creationId="{00000000-0000-0000-0000-000000000000}"/>
          </ac:spMkLst>
        </pc:spChg>
      </pc:sldChg>
    </pc:docChg>
  </pc:docChgLst>
  <pc:docChgLst>
    <pc:chgData name="ALLOUIS Francois-Regis" userId="S::francoisregis.allouis@swisslife.fr::89333b8d-f795-4a50-8959-1e6f73084ec3" providerId="AD" clId="Web-{5C8CFBB1-1CFF-48B6-898F-6881922B38C1}"/>
    <pc:docChg chg="modSld">
      <pc:chgData name="ALLOUIS Francois-Regis" userId="S::francoisregis.allouis@swisslife.fr::89333b8d-f795-4a50-8959-1e6f73084ec3" providerId="AD" clId="Web-{5C8CFBB1-1CFF-48B6-898F-6881922B38C1}" dt="2020-06-04T08:15:15.470" v="29" actId="20577"/>
      <pc:docMkLst>
        <pc:docMk/>
      </pc:docMkLst>
      <pc:sldChg chg="addSp delSp modSp">
        <pc:chgData name="ALLOUIS Francois-Regis" userId="S::francoisregis.allouis@swisslife.fr::89333b8d-f795-4a50-8959-1e6f73084ec3" providerId="AD" clId="Web-{5C8CFBB1-1CFF-48B6-898F-6881922B38C1}" dt="2020-06-04T08:15:15.470" v="28" actId="20577"/>
        <pc:sldMkLst>
          <pc:docMk/>
          <pc:sldMk cId="1099161911" sldId="653"/>
        </pc:sldMkLst>
        <pc:spChg chg="mod">
          <ac:chgData name="ALLOUIS Francois-Regis" userId="S::francoisregis.allouis@swisslife.fr::89333b8d-f795-4a50-8959-1e6f73084ec3" providerId="AD" clId="Web-{5C8CFBB1-1CFF-48B6-898F-6881922B38C1}" dt="2020-06-04T08:15:15.470" v="28" actId="20577"/>
          <ac:spMkLst>
            <pc:docMk/>
            <pc:sldMk cId="1099161911" sldId="653"/>
            <ac:spMk id="44" creationId="{BB4F1246-8C6B-4EB8-A683-F28819E9A201}"/>
          </ac:spMkLst>
        </pc:spChg>
        <pc:grpChg chg="mod">
          <ac:chgData name="ALLOUIS Francois-Regis" userId="S::francoisregis.allouis@swisslife.fr::89333b8d-f795-4a50-8959-1e6f73084ec3" providerId="AD" clId="Web-{5C8CFBB1-1CFF-48B6-898F-6881922B38C1}" dt="2020-06-04T08:13:53.534" v="18" actId="1076"/>
          <ac:grpSpMkLst>
            <pc:docMk/>
            <pc:sldMk cId="1099161911" sldId="653"/>
            <ac:grpSpMk id="35" creationId="{00000000-0000-0000-0000-000000000000}"/>
          </ac:grpSpMkLst>
        </pc:grpChg>
        <pc:grpChg chg="add del mod">
          <ac:chgData name="ALLOUIS Francois-Regis" userId="S::francoisregis.allouis@swisslife.fr::89333b8d-f795-4a50-8959-1e6f73084ec3" providerId="AD" clId="Web-{5C8CFBB1-1CFF-48B6-898F-6881922B38C1}" dt="2020-06-04T08:14:47.518" v="21"/>
          <ac:grpSpMkLst>
            <pc:docMk/>
            <pc:sldMk cId="1099161911" sldId="653"/>
            <ac:grpSpMk id="77" creationId="{ED7439F8-4DEA-498A-9B8A-9848E64A8937}"/>
          </ac:grpSpMkLst>
        </pc:grpChg>
        <pc:cxnChg chg="mod">
          <ac:chgData name="ALLOUIS Francois-Regis" userId="S::francoisregis.allouis@swisslife.fr::89333b8d-f795-4a50-8959-1e6f73084ec3" providerId="AD" clId="Web-{5C8CFBB1-1CFF-48B6-898F-6881922B38C1}" dt="2020-06-04T08:13:53.534" v="18" actId="1076"/>
          <ac:cxnSpMkLst>
            <pc:docMk/>
            <pc:sldMk cId="1099161911" sldId="653"/>
            <ac:cxnSpMk id="67" creationId="{00000000-0000-0000-0000-000000000000}"/>
          </ac:cxnSpMkLst>
        </pc:cxnChg>
      </pc:sldChg>
    </pc:docChg>
  </pc:docChgLst>
  <pc:docChgLst>
    <pc:chgData name="DELBART Frederic" userId="S::frederic.delbart@swisslife.fr::3b4ad23a-d1ec-41e1-9dc8-9cc503b4fa5d" providerId="AD" clId="Web-{75BFA5AC-E6DC-436C-8ADB-7B0131A1C503}"/>
    <pc:docChg chg="modSld">
      <pc:chgData name="DELBART Frederic" userId="S::frederic.delbart@swisslife.fr::3b4ad23a-d1ec-41e1-9dc8-9cc503b4fa5d" providerId="AD" clId="Web-{75BFA5AC-E6DC-436C-8ADB-7B0131A1C503}" dt="2021-02-23T08:02:55.773" v="13"/>
      <pc:docMkLst>
        <pc:docMk/>
      </pc:docMkLst>
      <pc:sldChg chg="modSp">
        <pc:chgData name="DELBART Frederic" userId="S::frederic.delbart@swisslife.fr::3b4ad23a-d1ec-41e1-9dc8-9cc503b4fa5d" providerId="AD" clId="Web-{75BFA5AC-E6DC-436C-8ADB-7B0131A1C503}" dt="2021-02-23T08:02:55.773" v="13"/>
        <pc:sldMkLst>
          <pc:docMk/>
          <pc:sldMk cId="1509521924" sldId="733"/>
        </pc:sldMkLst>
        <pc:graphicFrameChg chg="mod modGraphic">
          <ac:chgData name="DELBART Frederic" userId="S::frederic.delbart@swisslife.fr::3b4ad23a-d1ec-41e1-9dc8-9cc503b4fa5d" providerId="AD" clId="Web-{75BFA5AC-E6DC-436C-8ADB-7B0131A1C503}" dt="2021-02-23T08:02:55.773" v="13"/>
          <ac:graphicFrameMkLst>
            <pc:docMk/>
            <pc:sldMk cId="1509521924" sldId="733"/>
            <ac:graphicFrameMk id="4" creationId="{00000000-0000-0000-0000-000000000000}"/>
          </ac:graphicFrameMkLst>
        </pc:graphicFrameChg>
      </pc:sldChg>
    </pc:docChg>
  </pc:docChgLst>
  <pc:docChgLst>
    <pc:chgData name="BLONDEL Christophe" userId="S::christophe.blondel@swisslife.fr::16d455d7-1a12-4250-981c-f8b1887c4f5d" providerId="AD" clId="Web-{1FF86D7A-CFFC-47CE-B308-20B2B225A7F2}"/>
    <pc:docChg chg="modSld">
      <pc:chgData name="BLONDEL Christophe" userId="S::christophe.blondel@swisslife.fr::16d455d7-1a12-4250-981c-f8b1887c4f5d" providerId="AD" clId="Web-{1FF86D7A-CFFC-47CE-B308-20B2B225A7F2}" dt="2020-11-25T15:43:31.177" v="166"/>
      <pc:docMkLst>
        <pc:docMk/>
      </pc:docMkLst>
      <pc:sldChg chg="modSp">
        <pc:chgData name="BLONDEL Christophe" userId="S::christophe.blondel@swisslife.fr::16d455d7-1a12-4250-981c-f8b1887c4f5d" providerId="AD" clId="Web-{1FF86D7A-CFFC-47CE-B308-20B2B225A7F2}" dt="2020-11-25T15:38:34.830" v="6" actId="20577"/>
        <pc:sldMkLst>
          <pc:docMk/>
          <pc:sldMk cId="1489222224" sldId="313"/>
        </pc:sldMkLst>
        <pc:spChg chg="mod">
          <ac:chgData name="BLONDEL Christophe" userId="S::christophe.blondel@swisslife.fr::16d455d7-1a12-4250-981c-f8b1887c4f5d" providerId="AD" clId="Web-{1FF86D7A-CFFC-47CE-B308-20B2B225A7F2}" dt="2020-11-25T15:38:34.830" v="6" actId="20577"/>
          <ac:spMkLst>
            <pc:docMk/>
            <pc:sldMk cId="1489222224" sldId="313"/>
            <ac:spMk id="12290" creationId="{00000000-0000-0000-0000-000000000000}"/>
          </ac:spMkLst>
        </pc:spChg>
      </pc:sldChg>
      <pc:sldChg chg="modSp">
        <pc:chgData name="BLONDEL Christophe" userId="S::christophe.blondel@swisslife.fr::16d455d7-1a12-4250-981c-f8b1887c4f5d" providerId="AD" clId="Web-{1FF86D7A-CFFC-47CE-B308-20B2B225A7F2}" dt="2020-11-25T15:43:31.177" v="166"/>
        <pc:sldMkLst>
          <pc:docMk/>
          <pc:sldMk cId="753508957" sldId="711"/>
        </pc:sldMkLst>
        <pc:graphicFrameChg chg="mod modGraphic">
          <ac:chgData name="BLONDEL Christophe" userId="S::christophe.blondel@swisslife.fr::16d455d7-1a12-4250-981c-f8b1887c4f5d" providerId="AD" clId="Web-{1FF86D7A-CFFC-47CE-B308-20B2B225A7F2}" dt="2020-11-25T15:43:31.177" v="166"/>
          <ac:graphicFrameMkLst>
            <pc:docMk/>
            <pc:sldMk cId="753508957" sldId="711"/>
            <ac:graphicFrameMk id="2" creationId="{00000000-0000-0000-0000-000000000000}"/>
          </ac:graphicFrameMkLst>
        </pc:graphicFrameChg>
      </pc:sldChg>
    </pc:docChg>
  </pc:docChgLst>
  <pc:docChgLst>
    <pc:chgData name="DELBART Frederic" userId="S::frederic.delbart@swisslife.fr::3b4ad23a-d1ec-41e1-9dc8-9cc503b4fa5d" providerId="AD" clId="Web-{2537E68D-F1BB-4DC9-BAD9-727CC4DEC3E5}"/>
    <pc:docChg chg="modSld">
      <pc:chgData name="DELBART Frederic" userId="S::frederic.delbart@swisslife.fr::3b4ad23a-d1ec-41e1-9dc8-9cc503b4fa5d" providerId="AD" clId="Web-{2537E68D-F1BB-4DC9-BAD9-727CC4DEC3E5}" dt="2020-04-09T11:44:37.435" v="35"/>
      <pc:docMkLst>
        <pc:docMk/>
      </pc:docMkLst>
      <pc:sldChg chg="modSp">
        <pc:chgData name="DELBART Frederic" userId="S::frederic.delbart@swisslife.fr::3b4ad23a-d1ec-41e1-9dc8-9cc503b4fa5d" providerId="AD" clId="Web-{2537E68D-F1BB-4DC9-BAD9-727CC4DEC3E5}" dt="2020-04-09T11:44:37.435" v="35"/>
        <pc:sldMkLst>
          <pc:docMk/>
          <pc:sldMk cId="2643985699" sldId="513"/>
        </pc:sldMkLst>
        <pc:graphicFrameChg chg="mod modGraphic">
          <ac:chgData name="DELBART Frederic" userId="S::frederic.delbart@swisslife.fr::3b4ad23a-d1ec-41e1-9dc8-9cc503b4fa5d" providerId="AD" clId="Web-{2537E68D-F1BB-4DC9-BAD9-727CC4DEC3E5}" dt="2020-04-09T11:44:37.435" v="35"/>
          <ac:graphicFrameMkLst>
            <pc:docMk/>
            <pc:sldMk cId="2643985699" sldId="513"/>
            <ac:graphicFrameMk id="6" creationId="{00000000-0000-0000-0000-000000000000}"/>
          </ac:graphicFrameMkLst>
        </pc:graphicFrameChg>
      </pc:sldChg>
    </pc:docChg>
  </pc:docChgLst>
  <pc:docChgLst>
    <pc:chgData name="BLONDEL Christophe" userId="S::christophe.blondel@swisslife.fr::16d455d7-1a12-4250-981c-f8b1887c4f5d" providerId="AD" clId="Web-{81CCAA0C-D5E7-4445-959D-A15A63F103D4}"/>
    <pc:docChg chg="modSld">
      <pc:chgData name="BLONDEL Christophe" userId="S::christophe.blondel@swisslife.fr::16d455d7-1a12-4250-981c-f8b1887c4f5d" providerId="AD" clId="Web-{81CCAA0C-D5E7-4445-959D-A15A63F103D4}" dt="2021-10-19T07:02:33.439" v="20" actId="20577"/>
      <pc:docMkLst>
        <pc:docMk/>
      </pc:docMkLst>
      <pc:sldChg chg="addSp modSp">
        <pc:chgData name="BLONDEL Christophe" userId="S::christophe.blondel@swisslife.fr::16d455d7-1a12-4250-981c-f8b1887c4f5d" providerId="AD" clId="Web-{81CCAA0C-D5E7-4445-959D-A15A63F103D4}" dt="2021-10-19T07:02:33.439" v="20" actId="20577"/>
        <pc:sldMkLst>
          <pc:docMk/>
          <pc:sldMk cId="400720555" sldId="927"/>
        </pc:sldMkLst>
        <pc:spChg chg="add">
          <ac:chgData name="BLONDEL Christophe" userId="S::christophe.blondel@swisslife.fr::16d455d7-1a12-4250-981c-f8b1887c4f5d" providerId="AD" clId="Web-{81CCAA0C-D5E7-4445-959D-A15A63F103D4}" dt="2021-10-19T07:01:33.265" v="0"/>
          <ac:spMkLst>
            <pc:docMk/>
            <pc:sldMk cId="400720555" sldId="927"/>
            <ac:spMk id="2" creationId="{CAEE6158-D393-4F10-BFC3-6A1A92446223}"/>
          </ac:spMkLst>
        </pc:spChg>
        <pc:spChg chg="mod">
          <ac:chgData name="BLONDEL Christophe" userId="S::christophe.blondel@swisslife.fr::16d455d7-1a12-4250-981c-f8b1887c4f5d" providerId="AD" clId="Web-{81CCAA0C-D5E7-4445-959D-A15A63F103D4}" dt="2021-10-19T07:02:33.439" v="20" actId="20577"/>
          <ac:spMkLst>
            <pc:docMk/>
            <pc:sldMk cId="400720555" sldId="927"/>
            <ac:spMk id="37" creationId="{00000000-0000-0000-0000-000000000000}"/>
          </ac:spMkLst>
        </pc:spChg>
      </pc:sldChg>
    </pc:docChg>
  </pc:docChgLst>
  <pc:docChgLst>
    <pc:chgData name="BLONDEL Christophe" userId="S::christophe.blondel@swisslife.fr::16d455d7-1a12-4250-981c-f8b1887c4f5d" providerId="AD" clId="Web-{19653AE6-549A-4A86-8F9A-2084420AE31B}"/>
    <pc:docChg chg="modSld">
      <pc:chgData name="BLONDEL Christophe" userId="S::christophe.blondel@swisslife.fr::16d455d7-1a12-4250-981c-f8b1887c4f5d" providerId="AD" clId="Web-{19653AE6-549A-4A86-8F9A-2084420AE31B}" dt="2020-03-11T08:31:11.598" v="107" actId="20577"/>
      <pc:docMkLst>
        <pc:docMk/>
      </pc:docMkLst>
      <pc:sldChg chg="modSp">
        <pc:chgData name="BLONDEL Christophe" userId="S::christophe.blondel@swisslife.fr::16d455d7-1a12-4250-981c-f8b1887c4f5d" providerId="AD" clId="Web-{19653AE6-549A-4A86-8F9A-2084420AE31B}" dt="2020-03-11T08:17:47.866" v="2" actId="20577"/>
        <pc:sldMkLst>
          <pc:docMk/>
          <pc:sldMk cId="2934650651" sldId="435"/>
        </pc:sldMkLst>
        <pc:spChg chg="mod">
          <ac:chgData name="BLONDEL Christophe" userId="S::christophe.blondel@swisslife.fr::16d455d7-1a12-4250-981c-f8b1887c4f5d" providerId="AD" clId="Web-{19653AE6-549A-4A86-8F9A-2084420AE31B}" dt="2020-03-11T08:17:47.866" v="2" actId="20577"/>
          <ac:spMkLst>
            <pc:docMk/>
            <pc:sldMk cId="2934650651" sldId="435"/>
            <ac:spMk id="5" creationId="{00000000-0000-0000-0000-000000000000}"/>
          </ac:spMkLst>
        </pc:spChg>
      </pc:sldChg>
      <pc:sldChg chg="modSp">
        <pc:chgData name="BLONDEL Christophe" userId="S::christophe.blondel@swisslife.fr::16d455d7-1a12-4250-981c-f8b1887c4f5d" providerId="AD" clId="Web-{19653AE6-549A-4A86-8F9A-2084420AE31B}" dt="2020-03-11T08:22:48.162" v="99" actId="20577"/>
        <pc:sldMkLst>
          <pc:docMk/>
          <pc:sldMk cId="4280638443" sldId="538"/>
        </pc:sldMkLst>
        <pc:spChg chg="mod">
          <ac:chgData name="BLONDEL Christophe" userId="S::christophe.blondel@swisslife.fr::16d455d7-1a12-4250-981c-f8b1887c4f5d" providerId="AD" clId="Web-{19653AE6-549A-4A86-8F9A-2084420AE31B}" dt="2020-03-11T08:22:48.162" v="99" actId="20577"/>
          <ac:spMkLst>
            <pc:docMk/>
            <pc:sldMk cId="4280638443" sldId="538"/>
            <ac:spMk id="37" creationId="{00000000-0000-0000-0000-000000000000}"/>
          </ac:spMkLst>
        </pc:spChg>
      </pc:sldChg>
      <pc:sldChg chg="modSp">
        <pc:chgData name="BLONDEL Christophe" userId="S::christophe.blondel@swisslife.fr::16d455d7-1a12-4250-981c-f8b1887c4f5d" providerId="AD" clId="Web-{19653AE6-549A-4A86-8F9A-2084420AE31B}" dt="2020-03-11T08:31:00.504" v="105" actId="20577"/>
        <pc:sldMkLst>
          <pc:docMk/>
          <pc:sldMk cId="4079980369" sldId="557"/>
        </pc:sldMkLst>
        <pc:spChg chg="mod">
          <ac:chgData name="BLONDEL Christophe" userId="S::christophe.blondel@swisslife.fr::16d455d7-1a12-4250-981c-f8b1887c4f5d" providerId="AD" clId="Web-{19653AE6-549A-4A86-8F9A-2084420AE31B}" dt="2020-03-11T08:31:00.504" v="105" actId="20577"/>
          <ac:spMkLst>
            <pc:docMk/>
            <pc:sldMk cId="4079980369" sldId="557"/>
            <ac:spMk id="14" creationId="{00000000-0000-0000-0000-000000000000}"/>
          </ac:spMkLst>
        </pc:spChg>
        <pc:graphicFrameChg chg="mod modGraphic">
          <ac:chgData name="BLONDEL Christophe" userId="S::christophe.blondel@swisslife.fr::16d455d7-1a12-4250-981c-f8b1887c4f5d" providerId="AD" clId="Web-{19653AE6-549A-4A86-8F9A-2084420AE31B}" dt="2020-03-11T08:18:15.022" v="4"/>
          <ac:graphicFrameMkLst>
            <pc:docMk/>
            <pc:sldMk cId="4079980369" sldId="557"/>
            <ac:graphicFrameMk id="4" creationId="{00000000-0000-0000-0000-000000000000}"/>
          </ac:graphicFrameMkLst>
        </pc:graphicFrameChg>
      </pc:sldChg>
      <pc:sldChg chg="modSp">
        <pc:chgData name="BLONDEL Christophe" userId="S::christophe.blondel@swisslife.fr::16d455d7-1a12-4250-981c-f8b1887c4f5d" providerId="AD" clId="Web-{19653AE6-549A-4A86-8F9A-2084420AE31B}" dt="2020-03-11T08:25:59.130" v="102" actId="20577"/>
        <pc:sldMkLst>
          <pc:docMk/>
          <pc:sldMk cId="3972033993" sldId="573"/>
        </pc:sldMkLst>
        <pc:spChg chg="mod">
          <ac:chgData name="BLONDEL Christophe" userId="S::christophe.blondel@swisslife.fr::16d455d7-1a12-4250-981c-f8b1887c4f5d" providerId="AD" clId="Web-{19653AE6-549A-4A86-8F9A-2084420AE31B}" dt="2020-03-11T08:25:59.130" v="102" actId="20577"/>
          <ac:spMkLst>
            <pc:docMk/>
            <pc:sldMk cId="3972033993" sldId="573"/>
            <ac:spMk id="8" creationId="{00000000-0000-0000-0000-000000000000}"/>
          </ac:spMkLst>
        </pc:spChg>
      </pc:sldChg>
      <pc:sldChg chg="modSp">
        <pc:chgData name="BLONDEL Christophe" userId="S::christophe.blondel@swisslife.fr::16d455d7-1a12-4250-981c-f8b1887c4f5d" providerId="AD" clId="Web-{19653AE6-549A-4A86-8F9A-2084420AE31B}" dt="2020-03-11T08:31:04.567" v="106" actId="20577"/>
        <pc:sldMkLst>
          <pc:docMk/>
          <pc:sldMk cId="1309045849" sldId="574"/>
        </pc:sldMkLst>
        <pc:spChg chg="mod">
          <ac:chgData name="BLONDEL Christophe" userId="S::christophe.blondel@swisslife.fr::16d455d7-1a12-4250-981c-f8b1887c4f5d" providerId="AD" clId="Web-{19653AE6-549A-4A86-8F9A-2084420AE31B}" dt="2020-03-11T08:31:04.567" v="106" actId="20577"/>
          <ac:spMkLst>
            <pc:docMk/>
            <pc:sldMk cId="1309045849" sldId="574"/>
            <ac:spMk id="14" creationId="{00000000-0000-0000-0000-000000000000}"/>
          </ac:spMkLst>
        </pc:spChg>
        <pc:graphicFrameChg chg="mod modGraphic">
          <ac:chgData name="BLONDEL Christophe" userId="S::christophe.blondel@swisslife.fr::16d455d7-1a12-4250-981c-f8b1887c4f5d" providerId="AD" clId="Web-{19653AE6-549A-4A86-8F9A-2084420AE31B}" dt="2020-03-11T08:25:43.833" v="101"/>
          <ac:graphicFrameMkLst>
            <pc:docMk/>
            <pc:sldMk cId="1309045849" sldId="574"/>
            <ac:graphicFrameMk id="4" creationId="{00000000-0000-0000-0000-000000000000}"/>
          </ac:graphicFrameMkLst>
        </pc:graphicFrameChg>
      </pc:sldChg>
      <pc:sldChg chg="modSp">
        <pc:chgData name="BLONDEL Christophe" userId="S::christophe.blondel@swisslife.fr::16d455d7-1a12-4250-981c-f8b1887c4f5d" providerId="AD" clId="Web-{19653AE6-549A-4A86-8F9A-2084420AE31B}" dt="2020-03-11T08:31:11.598" v="107" actId="20577"/>
        <pc:sldMkLst>
          <pc:docMk/>
          <pc:sldMk cId="1953239636" sldId="575"/>
        </pc:sldMkLst>
        <pc:spChg chg="mod">
          <ac:chgData name="BLONDEL Christophe" userId="S::christophe.blondel@swisslife.fr::16d455d7-1a12-4250-981c-f8b1887c4f5d" providerId="AD" clId="Web-{19653AE6-549A-4A86-8F9A-2084420AE31B}" dt="2020-03-11T08:31:11.598" v="107" actId="20577"/>
          <ac:spMkLst>
            <pc:docMk/>
            <pc:sldMk cId="1953239636" sldId="575"/>
            <ac:spMk id="14" creationId="{00000000-0000-0000-0000-000000000000}"/>
          </ac:spMkLst>
        </pc:spChg>
      </pc:sldChg>
      <pc:sldChg chg="modSp">
        <pc:chgData name="BLONDEL Christophe" userId="S::christophe.blondel@swisslife.fr::16d455d7-1a12-4250-981c-f8b1887c4f5d" providerId="AD" clId="Web-{19653AE6-549A-4A86-8F9A-2084420AE31B}" dt="2020-03-11T08:30:33.380" v="104" actId="20577"/>
        <pc:sldMkLst>
          <pc:docMk/>
          <pc:sldMk cId="514479990" sldId="578"/>
        </pc:sldMkLst>
        <pc:graphicFrameChg chg="modGraphic">
          <ac:chgData name="BLONDEL Christophe" userId="S::christophe.blondel@swisslife.fr::16d455d7-1a12-4250-981c-f8b1887c4f5d" providerId="AD" clId="Web-{19653AE6-549A-4A86-8F9A-2084420AE31B}" dt="2020-03-11T08:30:33.380" v="104" actId="20577"/>
          <ac:graphicFrameMkLst>
            <pc:docMk/>
            <pc:sldMk cId="514479990" sldId="578"/>
            <ac:graphicFrameMk id="11" creationId="{00000000-0000-0000-0000-000000000000}"/>
          </ac:graphicFrameMkLst>
        </pc:graphicFrameChg>
      </pc:sldChg>
    </pc:docChg>
  </pc:docChgLst>
  <pc:docChgLst>
    <pc:chgData name="BLONDEL Christophe" userId="S::christophe.blondel@swisslife.fr::16d455d7-1a12-4250-981c-f8b1887c4f5d" providerId="AD" clId="Web-{E8C45F07-F300-C6CB-6441-E4CE92968E25}"/>
    <pc:docChg chg="modSld">
      <pc:chgData name="BLONDEL Christophe" userId="S::christophe.blondel@swisslife.fr::16d455d7-1a12-4250-981c-f8b1887c4f5d" providerId="AD" clId="Web-{E8C45F07-F300-C6CB-6441-E4CE92968E25}" dt="2020-04-09T12:08:31.702" v="37" actId="20577"/>
      <pc:docMkLst>
        <pc:docMk/>
      </pc:docMkLst>
      <pc:sldChg chg="modSp">
        <pc:chgData name="BLONDEL Christophe" userId="S::christophe.blondel@swisslife.fr::16d455d7-1a12-4250-981c-f8b1887c4f5d" providerId="AD" clId="Web-{E8C45F07-F300-C6CB-6441-E4CE92968E25}" dt="2020-04-09T12:08:31.702" v="37" actId="20577"/>
        <pc:sldMkLst>
          <pc:docMk/>
          <pc:sldMk cId="1483525353" sldId="604"/>
        </pc:sldMkLst>
        <pc:spChg chg="mod">
          <ac:chgData name="BLONDEL Christophe" userId="S::christophe.blondel@swisslife.fr::16d455d7-1a12-4250-981c-f8b1887c4f5d" providerId="AD" clId="Web-{E8C45F07-F300-C6CB-6441-E4CE92968E25}" dt="2020-04-09T12:08:31.702" v="37" actId="20577"/>
          <ac:spMkLst>
            <pc:docMk/>
            <pc:sldMk cId="1483525353" sldId="604"/>
            <ac:spMk id="37" creationId="{00000000-0000-0000-0000-000000000000}"/>
          </ac:spMkLst>
        </pc:spChg>
      </pc:sldChg>
    </pc:docChg>
  </pc:docChgLst>
  <pc:docChgLst>
    <pc:chgData name="LAUDE Thierry" userId="S::thierry.laude@swisslife.fr::db34b369-db10-4a09-a518-ca5884c1c32e" providerId="AD" clId="Web-{5CABDD14-D9F0-47C9-B204-743139FEB6FF}"/>
    <pc:docChg chg="modSld">
      <pc:chgData name="LAUDE Thierry" userId="S::thierry.laude@swisslife.fr::db34b369-db10-4a09-a518-ca5884c1c32e" providerId="AD" clId="Web-{5CABDD14-D9F0-47C9-B204-743139FEB6FF}" dt="2021-02-25T09:17:58.839" v="496"/>
      <pc:docMkLst>
        <pc:docMk/>
      </pc:docMkLst>
      <pc:sldChg chg="modSp">
        <pc:chgData name="LAUDE Thierry" userId="S::thierry.laude@swisslife.fr::db34b369-db10-4a09-a518-ca5884c1c32e" providerId="AD" clId="Web-{5CABDD14-D9F0-47C9-B204-743139FEB6FF}" dt="2021-02-25T09:16:05.916" v="372" actId="20577"/>
        <pc:sldMkLst>
          <pc:docMk/>
          <pc:sldMk cId="1523407549" sldId="585"/>
        </pc:sldMkLst>
        <pc:spChg chg="mod">
          <ac:chgData name="LAUDE Thierry" userId="S::thierry.laude@swisslife.fr::db34b369-db10-4a09-a518-ca5884c1c32e" providerId="AD" clId="Web-{5CABDD14-D9F0-47C9-B204-743139FEB6FF}" dt="2021-02-25T09:16:05.916" v="372" actId="20577"/>
          <ac:spMkLst>
            <pc:docMk/>
            <pc:sldMk cId="1523407549" sldId="585"/>
            <ac:spMk id="37" creationId="{00000000-0000-0000-0000-000000000000}"/>
          </ac:spMkLst>
        </pc:spChg>
      </pc:sldChg>
      <pc:sldChg chg="modSp">
        <pc:chgData name="LAUDE Thierry" userId="S::thierry.laude@swisslife.fr::db34b369-db10-4a09-a518-ca5884c1c32e" providerId="AD" clId="Web-{5CABDD14-D9F0-47C9-B204-743139FEB6FF}" dt="2021-02-25T09:11:41.990" v="327"/>
        <pc:sldMkLst>
          <pc:docMk/>
          <pc:sldMk cId="1509521924" sldId="733"/>
        </pc:sldMkLst>
        <pc:graphicFrameChg chg="mod modGraphic">
          <ac:chgData name="LAUDE Thierry" userId="S::thierry.laude@swisslife.fr::db34b369-db10-4a09-a518-ca5884c1c32e" providerId="AD" clId="Web-{5CABDD14-D9F0-47C9-B204-743139FEB6FF}" dt="2021-02-25T09:11:41.990" v="327"/>
          <ac:graphicFrameMkLst>
            <pc:docMk/>
            <pc:sldMk cId="1509521924" sldId="733"/>
            <ac:graphicFrameMk id="4" creationId="{00000000-0000-0000-0000-000000000000}"/>
          </ac:graphicFrameMkLst>
        </pc:graphicFrameChg>
      </pc:sldChg>
      <pc:sldChg chg="modSp">
        <pc:chgData name="LAUDE Thierry" userId="S::thierry.laude@swisslife.fr::db34b369-db10-4a09-a518-ca5884c1c32e" providerId="AD" clId="Web-{5CABDD14-D9F0-47C9-B204-743139FEB6FF}" dt="2021-02-25T09:17:58.839" v="496"/>
        <pc:sldMkLst>
          <pc:docMk/>
          <pc:sldMk cId="3443702470" sldId="758"/>
        </pc:sldMkLst>
        <pc:graphicFrameChg chg="mod modGraphic">
          <ac:chgData name="LAUDE Thierry" userId="S::thierry.laude@swisslife.fr::db34b369-db10-4a09-a518-ca5884c1c32e" providerId="AD" clId="Web-{5CABDD14-D9F0-47C9-B204-743139FEB6FF}" dt="2021-02-25T09:17:58.839" v="496"/>
          <ac:graphicFrameMkLst>
            <pc:docMk/>
            <pc:sldMk cId="3443702470" sldId="758"/>
            <ac:graphicFrameMk id="4" creationId="{00000000-0000-0000-0000-000000000000}"/>
          </ac:graphicFrameMkLst>
        </pc:graphicFrameChg>
      </pc:sldChg>
    </pc:docChg>
  </pc:docChgLst>
  <pc:docChgLst>
    <pc:chgData name="BLONDEL Christophe" userId="S::christophe.blondel@swisslife.fr::16d455d7-1a12-4250-981c-f8b1887c4f5d" providerId="AD" clId="Web-{3148F1BF-C904-4B72-9D7A-48A7763E859C}"/>
    <pc:docChg chg="modSld">
      <pc:chgData name="BLONDEL Christophe" userId="S::christophe.blondel@swisslife.fr::16d455d7-1a12-4250-981c-f8b1887c4f5d" providerId="AD" clId="Web-{3148F1BF-C904-4B72-9D7A-48A7763E859C}" dt="2020-06-30T13:55:20.714" v="1054"/>
      <pc:docMkLst>
        <pc:docMk/>
      </pc:docMkLst>
      <pc:sldChg chg="modSp">
        <pc:chgData name="BLONDEL Christophe" userId="S::christophe.blondel@swisslife.fr::16d455d7-1a12-4250-981c-f8b1887c4f5d" providerId="AD" clId="Web-{3148F1BF-C904-4B72-9D7A-48A7763E859C}" dt="2020-06-30T13:55:20.714" v="1054"/>
        <pc:sldMkLst>
          <pc:docMk/>
          <pc:sldMk cId="2340984518" sldId="649"/>
        </pc:sldMkLst>
        <pc:graphicFrameChg chg="mod modGraphic">
          <ac:chgData name="BLONDEL Christophe" userId="S::christophe.blondel@swisslife.fr::16d455d7-1a12-4250-981c-f8b1887c4f5d" providerId="AD" clId="Web-{3148F1BF-C904-4B72-9D7A-48A7763E859C}" dt="2020-06-30T13:55:20.714" v="1054"/>
          <ac:graphicFrameMkLst>
            <pc:docMk/>
            <pc:sldMk cId="2340984518" sldId="649"/>
            <ac:graphicFrameMk id="4" creationId="{00000000-0000-0000-0000-000000000000}"/>
          </ac:graphicFrameMkLst>
        </pc:graphicFrameChg>
      </pc:sldChg>
    </pc:docChg>
  </pc:docChgLst>
  <pc:docChgLst>
    <pc:chgData name="DELBART Frederic" userId="S::frederic.delbart@swisslife.fr::3b4ad23a-d1ec-41e1-9dc8-9cc503b4fa5d" providerId="AD" clId="Web-{524253B5-2858-444E-A511-EE47051991FA}"/>
    <pc:docChg chg="modSld">
      <pc:chgData name="DELBART Frederic" userId="S::frederic.delbart@swisslife.fr::3b4ad23a-d1ec-41e1-9dc8-9cc503b4fa5d" providerId="AD" clId="Web-{524253B5-2858-444E-A511-EE47051991FA}" dt="2020-04-06T08:13:04.422" v="146" actId="1076"/>
      <pc:docMkLst>
        <pc:docMk/>
      </pc:docMkLst>
      <pc:sldChg chg="addSp delSp modSp">
        <pc:chgData name="DELBART Frederic" userId="S::frederic.delbart@swisslife.fr::3b4ad23a-d1ec-41e1-9dc8-9cc503b4fa5d" providerId="AD" clId="Web-{524253B5-2858-444E-A511-EE47051991FA}" dt="2020-04-06T07:55:59.198" v="11" actId="1076"/>
        <pc:sldMkLst>
          <pc:docMk/>
          <pc:sldMk cId="3137877943" sldId="576"/>
        </pc:sldMkLst>
        <pc:spChg chg="del mod">
          <ac:chgData name="DELBART Frederic" userId="S::frederic.delbart@swisslife.fr::3b4ad23a-d1ec-41e1-9dc8-9cc503b4fa5d" providerId="AD" clId="Web-{524253B5-2858-444E-A511-EE47051991FA}" dt="2020-04-06T07:49:12.545" v="5"/>
          <ac:spMkLst>
            <pc:docMk/>
            <pc:sldMk cId="3137877943" sldId="576"/>
            <ac:spMk id="4" creationId="{00000000-0000-0000-0000-000000000000}"/>
          </ac:spMkLst>
        </pc:spChg>
        <pc:picChg chg="del">
          <ac:chgData name="DELBART Frederic" userId="S::frederic.delbart@swisslife.fr::3b4ad23a-d1ec-41e1-9dc8-9cc503b4fa5d" providerId="AD" clId="Web-{524253B5-2858-444E-A511-EE47051991FA}" dt="2020-04-06T07:55:32.635" v="6"/>
          <ac:picMkLst>
            <pc:docMk/>
            <pc:sldMk cId="3137877943" sldId="576"/>
            <ac:picMk id="2" creationId="{5AE9D58F-D4E0-4A23-94A8-FC36D4463755}"/>
          </ac:picMkLst>
        </pc:picChg>
        <pc:picChg chg="add mod">
          <ac:chgData name="DELBART Frederic" userId="S::frederic.delbart@swisslife.fr::3b4ad23a-d1ec-41e1-9dc8-9cc503b4fa5d" providerId="AD" clId="Web-{524253B5-2858-444E-A511-EE47051991FA}" dt="2020-04-06T07:55:59.198" v="11" actId="1076"/>
          <ac:picMkLst>
            <pc:docMk/>
            <pc:sldMk cId="3137877943" sldId="576"/>
            <ac:picMk id="3" creationId="{90A442AB-EE4E-4B69-BDF3-B3F84CF3CC59}"/>
          </ac:picMkLst>
        </pc:picChg>
      </pc:sldChg>
      <pc:sldChg chg="modSp">
        <pc:chgData name="DELBART Frederic" userId="S::frederic.delbart@swisslife.fr::3b4ad23a-d1ec-41e1-9dc8-9cc503b4fa5d" providerId="AD" clId="Web-{524253B5-2858-444E-A511-EE47051991FA}" dt="2020-04-06T07:48:37.499" v="1" actId="20577"/>
        <pc:sldMkLst>
          <pc:docMk/>
          <pc:sldMk cId="3955047414" sldId="609"/>
        </pc:sldMkLst>
        <pc:spChg chg="mod">
          <ac:chgData name="DELBART Frederic" userId="S::frederic.delbart@swisslife.fr::3b4ad23a-d1ec-41e1-9dc8-9cc503b4fa5d" providerId="AD" clId="Web-{524253B5-2858-444E-A511-EE47051991FA}" dt="2020-04-06T07:48:37.499" v="1" actId="20577"/>
          <ac:spMkLst>
            <pc:docMk/>
            <pc:sldMk cId="3955047414" sldId="609"/>
            <ac:spMk id="37" creationId="{00000000-0000-0000-0000-000000000000}"/>
          </ac:spMkLst>
        </pc:spChg>
      </pc:sldChg>
      <pc:sldChg chg="addSp delSp modSp">
        <pc:chgData name="DELBART Frederic" userId="S::frederic.delbart@swisslife.fr::3b4ad23a-d1ec-41e1-9dc8-9cc503b4fa5d" providerId="AD" clId="Web-{524253B5-2858-444E-A511-EE47051991FA}" dt="2020-04-06T08:13:04.422" v="146" actId="1076"/>
        <pc:sldMkLst>
          <pc:docMk/>
          <pc:sldMk cId="94872870" sldId="615"/>
        </pc:sldMkLst>
        <pc:spChg chg="del">
          <ac:chgData name="DELBART Frederic" userId="S::frederic.delbart@swisslife.fr::3b4ad23a-d1ec-41e1-9dc8-9cc503b4fa5d" providerId="AD" clId="Web-{524253B5-2858-444E-A511-EE47051991FA}" dt="2020-04-06T08:08:40.862" v="12"/>
          <ac:spMkLst>
            <pc:docMk/>
            <pc:sldMk cId="94872870" sldId="615"/>
            <ac:spMk id="31" creationId="{00000000-0000-0000-0000-000000000000}"/>
          </ac:spMkLst>
        </pc:spChg>
        <pc:spChg chg="add mod">
          <ac:chgData name="DELBART Frederic" userId="S::frederic.delbart@swisslife.fr::3b4ad23a-d1ec-41e1-9dc8-9cc503b4fa5d" providerId="AD" clId="Web-{524253B5-2858-444E-A511-EE47051991FA}" dt="2020-04-06T08:09:27.033" v="53" actId="20577"/>
          <ac:spMkLst>
            <pc:docMk/>
            <pc:sldMk cId="94872870" sldId="615"/>
            <ac:spMk id="35" creationId="{3FB2F1BD-3B94-429C-9F7E-835C1135D0EF}"/>
          </ac:spMkLst>
        </pc:spChg>
        <pc:spChg chg="add mod">
          <ac:chgData name="DELBART Frederic" userId="S::frederic.delbart@swisslife.fr::3b4ad23a-d1ec-41e1-9dc8-9cc503b4fa5d" providerId="AD" clId="Web-{524253B5-2858-444E-A511-EE47051991FA}" dt="2020-04-06T08:10:49.736" v="92" actId="20577"/>
          <ac:spMkLst>
            <pc:docMk/>
            <pc:sldMk cId="94872870" sldId="615"/>
            <ac:spMk id="36" creationId="{B1EAC59D-B0B4-4B9F-A35D-FBF46049DFA3}"/>
          </ac:spMkLst>
        </pc:spChg>
        <pc:spChg chg="add del mod">
          <ac:chgData name="DELBART Frederic" userId="S::frederic.delbart@swisslife.fr::3b4ad23a-d1ec-41e1-9dc8-9cc503b4fa5d" providerId="AD" clId="Web-{524253B5-2858-444E-A511-EE47051991FA}" dt="2020-04-06T08:10:24.892" v="85"/>
          <ac:spMkLst>
            <pc:docMk/>
            <pc:sldMk cId="94872870" sldId="615"/>
            <ac:spMk id="37" creationId="{2F828EA0-BCBE-4D45-B117-08F243EB8133}"/>
          </ac:spMkLst>
        </pc:spChg>
        <pc:spChg chg="add mod">
          <ac:chgData name="DELBART Frederic" userId="S::frederic.delbart@swisslife.fr::3b4ad23a-d1ec-41e1-9dc8-9cc503b4fa5d" providerId="AD" clId="Web-{524253B5-2858-444E-A511-EE47051991FA}" dt="2020-04-06T08:11:07.907" v="97" actId="1076"/>
          <ac:spMkLst>
            <pc:docMk/>
            <pc:sldMk cId="94872870" sldId="615"/>
            <ac:spMk id="38" creationId="{A5A85EDC-B9D8-4A63-B93E-E9C2EA6B9208}"/>
          </ac:spMkLst>
        </pc:spChg>
        <pc:spChg chg="add mod">
          <ac:chgData name="DELBART Frederic" userId="S::frederic.delbart@swisslife.fr::3b4ad23a-d1ec-41e1-9dc8-9cc503b4fa5d" providerId="AD" clId="Web-{524253B5-2858-444E-A511-EE47051991FA}" dt="2020-04-06T08:11:02.345" v="96" actId="1076"/>
          <ac:spMkLst>
            <pc:docMk/>
            <pc:sldMk cId="94872870" sldId="615"/>
            <ac:spMk id="39" creationId="{A5C720DE-B1FF-4076-96D0-31060E80AFDA}"/>
          </ac:spMkLst>
        </pc:spChg>
        <pc:spChg chg="add mod">
          <ac:chgData name="DELBART Frederic" userId="S::frederic.delbart@swisslife.fr::3b4ad23a-d1ec-41e1-9dc8-9cc503b4fa5d" providerId="AD" clId="Web-{524253B5-2858-444E-A511-EE47051991FA}" dt="2020-04-06T08:12:52.312" v="143" actId="20577"/>
          <ac:spMkLst>
            <pc:docMk/>
            <pc:sldMk cId="94872870" sldId="615"/>
            <ac:spMk id="40" creationId="{859B7B96-16FE-4DFA-AA85-5CAFEB2AFA70}"/>
          </ac:spMkLst>
        </pc:spChg>
        <pc:spChg chg="add mod">
          <ac:chgData name="DELBART Frederic" userId="S::frederic.delbart@swisslife.fr::3b4ad23a-d1ec-41e1-9dc8-9cc503b4fa5d" providerId="AD" clId="Web-{524253B5-2858-444E-A511-EE47051991FA}" dt="2020-04-06T08:13:04.422" v="146" actId="1076"/>
          <ac:spMkLst>
            <pc:docMk/>
            <pc:sldMk cId="94872870" sldId="615"/>
            <ac:spMk id="41" creationId="{858C6751-A252-4D63-822F-2A2D5639A3DC}"/>
          </ac:spMkLst>
        </pc:spChg>
      </pc:sldChg>
    </pc:docChg>
  </pc:docChgLst>
  <pc:docChgLst>
    <pc:chgData name="LOUIS Fabien" userId="S::fabien.louis@swisslife.fr::33a47a46-02cb-4887-bba4-c56f00d888d7" providerId="AD" clId="Web-{3153D9C6-83C6-46D7-B1D1-72673221462E}"/>
    <pc:docChg chg="modSld">
      <pc:chgData name="LOUIS Fabien" userId="S::fabien.louis@swisslife.fr::33a47a46-02cb-4887-bba4-c56f00d888d7" providerId="AD" clId="Web-{3153D9C6-83C6-46D7-B1D1-72673221462E}" dt="2021-10-22T10:05:01.813" v="207"/>
      <pc:docMkLst>
        <pc:docMk/>
      </pc:docMkLst>
      <pc:sldChg chg="modSp">
        <pc:chgData name="LOUIS Fabien" userId="S::fabien.louis@swisslife.fr::33a47a46-02cb-4887-bba4-c56f00d888d7" providerId="AD" clId="Web-{3153D9C6-83C6-46D7-B1D1-72673221462E}" dt="2021-10-22T10:04:09.686" v="203" actId="20577"/>
        <pc:sldMkLst>
          <pc:docMk/>
          <pc:sldMk cId="1523407549" sldId="585"/>
        </pc:sldMkLst>
        <pc:spChg chg="mod">
          <ac:chgData name="LOUIS Fabien" userId="S::fabien.louis@swisslife.fr::33a47a46-02cb-4887-bba4-c56f00d888d7" providerId="AD" clId="Web-{3153D9C6-83C6-46D7-B1D1-72673221462E}" dt="2021-10-22T10:04:09.686" v="203" actId="20577"/>
          <ac:spMkLst>
            <pc:docMk/>
            <pc:sldMk cId="1523407549" sldId="585"/>
            <ac:spMk id="37" creationId="{00000000-0000-0000-0000-000000000000}"/>
          </ac:spMkLst>
        </pc:spChg>
      </pc:sldChg>
      <pc:sldChg chg="addSp delSp modSp">
        <pc:chgData name="LOUIS Fabien" userId="S::fabien.louis@swisslife.fr::33a47a46-02cb-4887-bba4-c56f00d888d7" providerId="AD" clId="Web-{3153D9C6-83C6-46D7-B1D1-72673221462E}" dt="2021-10-22T09:50:08.555" v="52" actId="1076"/>
        <pc:sldMkLst>
          <pc:docMk/>
          <pc:sldMk cId="436085724" sldId="916"/>
        </pc:sldMkLst>
        <pc:spChg chg="del">
          <ac:chgData name="LOUIS Fabien" userId="S::fabien.louis@swisslife.fr::33a47a46-02cb-4887-bba4-c56f00d888d7" providerId="AD" clId="Web-{3153D9C6-83C6-46D7-B1D1-72673221462E}" dt="2021-10-22T09:46:05.721" v="5"/>
          <ac:spMkLst>
            <pc:docMk/>
            <pc:sldMk cId="436085724" sldId="916"/>
            <ac:spMk id="2" creationId="{00000000-0000-0000-0000-000000000000}"/>
          </ac:spMkLst>
        </pc:spChg>
        <pc:spChg chg="mod">
          <ac:chgData name="LOUIS Fabien" userId="S::fabien.louis@swisslife.fr::33a47a46-02cb-4887-bba4-c56f00d888d7" providerId="AD" clId="Web-{3153D9C6-83C6-46D7-B1D1-72673221462E}" dt="2021-10-22T09:42:29.747" v="0" actId="14100"/>
          <ac:spMkLst>
            <pc:docMk/>
            <pc:sldMk cId="436085724" sldId="916"/>
            <ac:spMk id="39" creationId="{00000000-0000-0000-0000-000000000000}"/>
          </ac:spMkLst>
        </pc:spChg>
        <pc:spChg chg="mod">
          <ac:chgData name="LOUIS Fabien" userId="S::fabien.louis@swisslife.fr::33a47a46-02cb-4887-bba4-c56f00d888d7" providerId="AD" clId="Web-{3153D9C6-83C6-46D7-B1D1-72673221462E}" dt="2021-10-22T09:46:20.550" v="6" actId="14100"/>
          <ac:spMkLst>
            <pc:docMk/>
            <pc:sldMk cId="436085724" sldId="916"/>
            <ac:spMk id="40" creationId="{00000000-0000-0000-0000-000000000000}"/>
          </ac:spMkLst>
        </pc:spChg>
        <pc:spChg chg="del">
          <ac:chgData name="LOUIS Fabien" userId="S::fabien.louis@swisslife.fr::33a47a46-02cb-4887-bba4-c56f00d888d7" providerId="AD" clId="Web-{3153D9C6-83C6-46D7-B1D1-72673221462E}" dt="2021-10-22T09:42:51.154" v="1"/>
          <ac:spMkLst>
            <pc:docMk/>
            <pc:sldMk cId="436085724" sldId="916"/>
            <ac:spMk id="79" creationId="{00000000-0000-0000-0000-000000000000}"/>
          </ac:spMkLst>
        </pc:spChg>
        <pc:spChg chg="add mod">
          <ac:chgData name="LOUIS Fabien" userId="S::fabien.louis@swisslife.fr::33a47a46-02cb-4887-bba4-c56f00d888d7" providerId="AD" clId="Web-{3153D9C6-83C6-46D7-B1D1-72673221462E}" dt="2021-10-22T09:50:08.555" v="52" actId="1076"/>
          <ac:spMkLst>
            <pc:docMk/>
            <pc:sldMk cId="436085724" sldId="916"/>
            <ac:spMk id="89" creationId="{2275F6AC-C452-4E1C-A68D-B4B5A36850B4}"/>
          </ac:spMkLst>
        </pc:spChg>
        <pc:spChg chg="del">
          <ac:chgData name="LOUIS Fabien" userId="S::fabien.louis@swisslife.fr::33a47a46-02cb-4887-bba4-c56f00d888d7" providerId="AD" clId="Web-{3153D9C6-83C6-46D7-B1D1-72673221462E}" dt="2021-10-22T09:46:03.096" v="4"/>
          <ac:spMkLst>
            <pc:docMk/>
            <pc:sldMk cId="436085724" sldId="916"/>
            <ac:spMk id="126" creationId="{00000000-0000-0000-0000-000000000000}"/>
          </ac:spMkLst>
        </pc:spChg>
        <pc:spChg chg="del">
          <ac:chgData name="LOUIS Fabien" userId="S::fabien.louis@swisslife.fr::33a47a46-02cb-4887-bba4-c56f00d888d7" providerId="AD" clId="Web-{3153D9C6-83C6-46D7-B1D1-72673221462E}" dt="2021-10-22T09:45:52.393" v="3"/>
          <ac:spMkLst>
            <pc:docMk/>
            <pc:sldMk cId="436085724" sldId="916"/>
            <ac:spMk id="130" creationId="{00000000-0000-0000-0000-000000000000}"/>
          </ac:spMkLst>
        </pc:spChg>
        <pc:spChg chg="mod">
          <ac:chgData name="LOUIS Fabien" userId="S::fabien.louis@swisslife.fr::33a47a46-02cb-4887-bba4-c56f00d888d7" providerId="AD" clId="Web-{3153D9C6-83C6-46D7-B1D1-72673221462E}" dt="2021-10-22T09:43:10.217" v="2" actId="14100"/>
          <ac:spMkLst>
            <pc:docMk/>
            <pc:sldMk cId="436085724" sldId="916"/>
            <ac:spMk id="136" creationId="{00000000-0000-0000-0000-000000000000}"/>
          </ac:spMkLst>
        </pc:spChg>
        <pc:cxnChg chg="mod">
          <ac:chgData name="LOUIS Fabien" userId="S::fabien.louis@swisslife.fr::33a47a46-02cb-4887-bba4-c56f00d888d7" providerId="AD" clId="Web-{3153D9C6-83C6-46D7-B1D1-72673221462E}" dt="2021-10-22T09:46:53.816" v="10" actId="14100"/>
          <ac:cxnSpMkLst>
            <pc:docMk/>
            <pc:sldMk cId="436085724" sldId="916"/>
            <ac:cxnSpMk id="3" creationId="{E172B099-66C7-4679-99AE-C83729725148}"/>
          </ac:cxnSpMkLst>
        </pc:cxnChg>
      </pc:sldChg>
      <pc:sldChg chg="modSp">
        <pc:chgData name="LOUIS Fabien" userId="S::fabien.louis@swisslife.fr::33a47a46-02cb-4887-bba4-c56f00d888d7" providerId="AD" clId="Web-{3153D9C6-83C6-46D7-B1D1-72673221462E}" dt="2021-10-22T10:05:01.813" v="207"/>
        <pc:sldMkLst>
          <pc:docMk/>
          <pc:sldMk cId="2245774996" sldId="928"/>
        </pc:sldMkLst>
        <pc:graphicFrameChg chg="mod modGraphic">
          <ac:chgData name="LOUIS Fabien" userId="S::fabien.louis@swisslife.fr::33a47a46-02cb-4887-bba4-c56f00d888d7" providerId="AD" clId="Web-{3153D9C6-83C6-46D7-B1D1-72673221462E}" dt="2021-10-22T10:05:01.813" v="207"/>
          <ac:graphicFrameMkLst>
            <pc:docMk/>
            <pc:sldMk cId="2245774996" sldId="928"/>
            <ac:graphicFrameMk id="4" creationId="{00000000-0000-0000-0000-000000000000}"/>
          </ac:graphicFrameMkLst>
        </pc:graphicFrameChg>
      </pc:sldChg>
    </pc:docChg>
  </pc:docChgLst>
  <pc:docChgLst>
    <pc:chgData name="BLONDEL Christophe" userId="S::christophe.blondel@swisslife.fr::16d455d7-1a12-4250-981c-f8b1887c4f5d" providerId="AD" clId="Web-{B63F9E83-F31D-0469-781C-05427F527DBC}"/>
    <pc:docChg chg="modSld">
      <pc:chgData name="BLONDEL Christophe" userId="S::christophe.blondel@swisslife.fr::16d455d7-1a12-4250-981c-f8b1887c4f5d" providerId="AD" clId="Web-{B63F9E83-F31D-0469-781C-05427F527DBC}" dt="2020-06-04T13:28:33.244" v="5" actId="20577"/>
      <pc:docMkLst>
        <pc:docMk/>
      </pc:docMkLst>
      <pc:sldChg chg="modSp">
        <pc:chgData name="BLONDEL Christophe" userId="S::christophe.blondel@swisslife.fr::16d455d7-1a12-4250-981c-f8b1887c4f5d" providerId="AD" clId="Web-{B63F9E83-F31D-0469-781C-05427F527DBC}" dt="2020-06-04T13:28:27.369" v="3" actId="20577"/>
        <pc:sldMkLst>
          <pc:docMk/>
          <pc:sldMk cId="2076196036" sldId="545"/>
        </pc:sldMkLst>
        <pc:spChg chg="mod">
          <ac:chgData name="BLONDEL Christophe" userId="S::christophe.blondel@swisslife.fr::16d455d7-1a12-4250-981c-f8b1887c4f5d" providerId="AD" clId="Web-{B63F9E83-F31D-0469-781C-05427F527DBC}" dt="2020-06-04T13:28:27.369" v="3" actId="20577"/>
          <ac:spMkLst>
            <pc:docMk/>
            <pc:sldMk cId="2076196036" sldId="545"/>
            <ac:spMk id="16387" creationId="{00000000-0000-0000-0000-000000000000}"/>
          </ac:spMkLst>
        </pc:spChg>
      </pc:sldChg>
      <pc:sldChg chg="modSp">
        <pc:chgData name="BLONDEL Christophe" userId="S::christophe.blondel@swisslife.fr::16d455d7-1a12-4250-981c-f8b1887c4f5d" providerId="AD" clId="Web-{B63F9E83-F31D-0469-781C-05427F527DBC}" dt="2020-06-04T13:28:33.244" v="5" actId="20577"/>
        <pc:sldMkLst>
          <pc:docMk/>
          <pc:sldMk cId="544816207" sldId="618"/>
        </pc:sldMkLst>
        <pc:spChg chg="mod">
          <ac:chgData name="BLONDEL Christophe" userId="S::christophe.blondel@swisslife.fr::16d455d7-1a12-4250-981c-f8b1887c4f5d" providerId="AD" clId="Web-{B63F9E83-F31D-0469-781C-05427F527DBC}" dt="2020-06-04T13:28:33.244" v="5" actId="20577"/>
          <ac:spMkLst>
            <pc:docMk/>
            <pc:sldMk cId="544816207" sldId="618"/>
            <ac:spMk id="16387" creationId="{00000000-0000-0000-0000-000000000000}"/>
          </ac:spMkLst>
        </pc:spChg>
      </pc:sldChg>
      <pc:sldChg chg="modSp">
        <pc:chgData name="BLONDEL Christophe" userId="S::christophe.blondel@swisslife.fr::16d455d7-1a12-4250-981c-f8b1887c4f5d" providerId="AD" clId="Web-{B63F9E83-F31D-0469-781C-05427F527DBC}" dt="2020-06-04T13:28:22.869" v="1" actId="20577"/>
        <pc:sldMkLst>
          <pc:docMk/>
          <pc:sldMk cId="3640322553" sldId="622"/>
        </pc:sldMkLst>
        <pc:spChg chg="mod">
          <ac:chgData name="BLONDEL Christophe" userId="S::christophe.blondel@swisslife.fr::16d455d7-1a12-4250-981c-f8b1887c4f5d" providerId="AD" clId="Web-{B63F9E83-F31D-0469-781C-05427F527DBC}" dt="2020-06-04T13:28:22.869" v="1" actId="20577"/>
          <ac:spMkLst>
            <pc:docMk/>
            <pc:sldMk cId="3640322553" sldId="622"/>
            <ac:spMk id="16387" creationId="{00000000-0000-0000-0000-000000000000}"/>
          </ac:spMkLst>
        </pc:spChg>
      </pc:sldChg>
    </pc:docChg>
  </pc:docChgLst>
  <pc:docChgLst>
    <pc:chgData name="BLONDEL Christophe" userId="S::christophe.blondel@swisslife.fr::16d455d7-1a12-4250-981c-f8b1887c4f5d" providerId="AD" clId="Web-{453AFC5C-C257-4070-A5DA-681811C98707}"/>
    <pc:docChg chg="modSld">
      <pc:chgData name="BLONDEL Christophe" userId="S::christophe.blondel@swisslife.fr::16d455d7-1a12-4250-981c-f8b1887c4f5d" providerId="AD" clId="Web-{453AFC5C-C257-4070-A5DA-681811C98707}" dt="2020-06-30T12:14:18.285" v="221" actId="20577"/>
      <pc:docMkLst>
        <pc:docMk/>
      </pc:docMkLst>
      <pc:sldChg chg="modSp">
        <pc:chgData name="BLONDEL Christophe" userId="S::christophe.blondel@swisslife.fr::16d455d7-1a12-4250-981c-f8b1887c4f5d" providerId="AD" clId="Web-{453AFC5C-C257-4070-A5DA-681811C98707}" dt="2020-06-30T12:14:18.285" v="221" actId="20577"/>
        <pc:sldMkLst>
          <pc:docMk/>
          <pc:sldMk cId="2560024626" sldId="662"/>
        </pc:sldMkLst>
        <pc:spChg chg="mod">
          <ac:chgData name="BLONDEL Christophe" userId="S::christophe.blondel@swisslife.fr::16d455d7-1a12-4250-981c-f8b1887c4f5d" providerId="AD" clId="Web-{453AFC5C-C257-4070-A5DA-681811C98707}" dt="2020-06-30T12:14:18.285" v="221" actId="20577"/>
          <ac:spMkLst>
            <pc:docMk/>
            <pc:sldMk cId="2560024626" sldId="662"/>
            <ac:spMk id="4" creationId="{00000000-0000-0000-0000-000000000000}"/>
          </ac:spMkLst>
        </pc:spChg>
        <pc:spChg chg="mod">
          <ac:chgData name="BLONDEL Christophe" userId="S::christophe.blondel@swisslife.fr::16d455d7-1a12-4250-981c-f8b1887c4f5d" providerId="AD" clId="Web-{453AFC5C-C257-4070-A5DA-681811C98707}" dt="2020-06-30T12:12:08.207" v="94" actId="20577"/>
          <ac:spMkLst>
            <pc:docMk/>
            <pc:sldMk cId="2560024626" sldId="662"/>
            <ac:spMk id="11" creationId="{00000000-0000-0000-0000-000000000000}"/>
          </ac:spMkLst>
        </pc:spChg>
      </pc:sldChg>
    </pc:docChg>
  </pc:docChgLst>
  <pc:docChgLst>
    <pc:chgData name="LE COZ Emmanuel" userId="S::emmanuel.lecoz.externe@swisslife.fr::61750e09-71a3-4eb4-8c9f-2936b73e59c4" providerId="AD" clId="Web-{28A2DE9D-2626-4628-AA5E-0DA597A81152}"/>
    <pc:docChg chg="delSld">
      <pc:chgData name="LE COZ Emmanuel" userId="S::emmanuel.lecoz.externe@swisslife.fr::61750e09-71a3-4eb4-8c9f-2936b73e59c4" providerId="AD" clId="Web-{28A2DE9D-2626-4628-AA5E-0DA597A81152}" dt="2020-07-03T12:09:24.300" v="1"/>
      <pc:docMkLst>
        <pc:docMk/>
      </pc:docMkLst>
      <pc:sldChg chg="del">
        <pc:chgData name="LE COZ Emmanuel" userId="S::emmanuel.lecoz.externe@swisslife.fr::61750e09-71a3-4eb4-8c9f-2936b73e59c4" providerId="AD" clId="Web-{28A2DE9D-2626-4628-AA5E-0DA597A81152}" dt="2020-07-03T12:09:24.300" v="1"/>
        <pc:sldMkLst>
          <pc:docMk/>
          <pc:sldMk cId="2560024626" sldId="662"/>
        </pc:sldMkLst>
      </pc:sldChg>
      <pc:sldChg chg="del">
        <pc:chgData name="LE COZ Emmanuel" userId="S::emmanuel.lecoz.externe@swisslife.fr::61750e09-71a3-4eb4-8c9f-2936b73e59c4" providerId="AD" clId="Web-{28A2DE9D-2626-4628-AA5E-0DA597A81152}" dt="2020-07-03T12:09:24.300" v="0"/>
        <pc:sldMkLst>
          <pc:docMk/>
          <pc:sldMk cId="2403522436" sldId="665"/>
        </pc:sldMkLst>
      </pc:sldChg>
    </pc:docChg>
  </pc:docChgLst>
  <pc:docChgLst>
    <pc:chgData name="BLONDEL Christophe" userId="S::christophe.blondel@swisslife.fr::16d455d7-1a12-4250-981c-f8b1887c4f5d" providerId="AD" clId="Web-{A2556BC4-B22A-4A22-8F42-C8623E9BAB0A}"/>
    <pc:docChg chg="modSld">
      <pc:chgData name="BLONDEL Christophe" userId="S::christophe.blondel@swisslife.fr::16d455d7-1a12-4250-981c-f8b1887c4f5d" providerId="AD" clId="Web-{A2556BC4-B22A-4A22-8F42-C8623E9BAB0A}" dt="2020-03-12T09:06:36.523" v="39" actId="20577"/>
      <pc:docMkLst>
        <pc:docMk/>
      </pc:docMkLst>
      <pc:sldChg chg="modSp">
        <pc:chgData name="BLONDEL Christophe" userId="S::christophe.blondel@swisslife.fr::16d455d7-1a12-4250-981c-f8b1887c4f5d" providerId="AD" clId="Web-{A2556BC4-B22A-4A22-8F42-C8623E9BAB0A}" dt="2020-03-12T09:06:36.523" v="39" actId="20577"/>
        <pc:sldMkLst>
          <pc:docMk/>
          <pc:sldMk cId="2934650651" sldId="435"/>
        </pc:sldMkLst>
        <pc:spChg chg="mod">
          <ac:chgData name="BLONDEL Christophe" userId="S::christophe.blondel@swisslife.fr::16d455d7-1a12-4250-981c-f8b1887c4f5d" providerId="AD" clId="Web-{A2556BC4-B22A-4A22-8F42-C8623E9BAB0A}" dt="2020-03-12T09:06:36.523" v="39" actId="20577"/>
          <ac:spMkLst>
            <pc:docMk/>
            <pc:sldMk cId="2934650651" sldId="435"/>
            <ac:spMk id="5" creationId="{00000000-0000-0000-0000-000000000000}"/>
          </ac:spMkLst>
        </pc:spChg>
      </pc:sldChg>
    </pc:docChg>
  </pc:docChgLst>
  <pc:docChgLst>
    <pc:chgData name="LOUIS Fabien" userId="S::fabien.louis@swisslife.fr::33a47a46-02cb-4887-bba4-c56f00d888d7" providerId="AD" clId="Web-{9767A134-1A63-4A10-ACFF-359B69551741}"/>
    <pc:docChg chg="modSld">
      <pc:chgData name="LOUIS Fabien" userId="S::fabien.louis@swisslife.fr::33a47a46-02cb-4887-bba4-c56f00d888d7" providerId="AD" clId="Web-{9767A134-1A63-4A10-ACFF-359B69551741}" dt="2021-01-29T14:15:11.093" v="3" actId="14100"/>
      <pc:docMkLst>
        <pc:docMk/>
      </pc:docMkLst>
      <pc:sldChg chg="addSp delSp modSp">
        <pc:chgData name="LOUIS Fabien" userId="S::fabien.louis@swisslife.fr::33a47a46-02cb-4887-bba4-c56f00d888d7" providerId="AD" clId="Web-{9767A134-1A63-4A10-ACFF-359B69551741}" dt="2021-01-29T14:15:11.093" v="3" actId="14100"/>
        <pc:sldMkLst>
          <pc:docMk/>
          <pc:sldMk cId="641578983" sldId="774"/>
        </pc:sldMkLst>
        <pc:picChg chg="add mod">
          <ac:chgData name="LOUIS Fabien" userId="S::fabien.louis@swisslife.fr::33a47a46-02cb-4887-bba4-c56f00d888d7" providerId="AD" clId="Web-{9767A134-1A63-4A10-ACFF-359B69551741}" dt="2021-01-29T14:15:11.093" v="3" actId="14100"/>
          <ac:picMkLst>
            <pc:docMk/>
            <pc:sldMk cId="641578983" sldId="774"/>
            <ac:picMk id="7" creationId="{A52A033A-5118-415C-BD36-8123D717ABB7}"/>
          </ac:picMkLst>
        </pc:picChg>
        <pc:picChg chg="del">
          <ac:chgData name="LOUIS Fabien" userId="S::fabien.louis@swisslife.fr::33a47a46-02cb-4887-bba4-c56f00d888d7" providerId="AD" clId="Web-{9767A134-1A63-4A10-ACFF-359B69551741}" dt="2021-01-29T14:15:02.468" v="0"/>
          <ac:picMkLst>
            <pc:docMk/>
            <pc:sldMk cId="641578983" sldId="774"/>
            <ac:picMk id="14" creationId="{100A0BE2-1BE7-4505-8F41-BAAC43B01076}"/>
          </ac:picMkLst>
        </pc:picChg>
      </pc:sldChg>
    </pc:docChg>
  </pc:docChgLst>
  <pc:docChgLst>
    <pc:chgData name="DELBART Frederic" userId="S::frederic.delbart@swisslife.fr::3b4ad23a-d1ec-41e1-9dc8-9cc503b4fa5d" providerId="AD" clId="Web-{0BDE4A4C-B487-4DBB-9056-B2D1BE4A6F20}"/>
    <pc:docChg chg="modSld">
      <pc:chgData name="DELBART Frederic" userId="S::frederic.delbart@swisslife.fr::3b4ad23a-d1ec-41e1-9dc8-9cc503b4fa5d" providerId="AD" clId="Web-{0BDE4A4C-B487-4DBB-9056-B2D1BE4A6F20}" dt="2021-05-27T11:30:27.836" v="471"/>
      <pc:docMkLst>
        <pc:docMk/>
      </pc:docMkLst>
      <pc:sldChg chg="modSp">
        <pc:chgData name="DELBART Frederic" userId="S::frederic.delbart@swisslife.fr::3b4ad23a-d1ec-41e1-9dc8-9cc503b4fa5d" providerId="AD" clId="Web-{0BDE4A4C-B487-4DBB-9056-B2D1BE4A6F20}" dt="2021-05-27T11:21:01.733" v="3" actId="20577"/>
        <pc:sldMkLst>
          <pc:docMk/>
          <pc:sldMk cId="1523407549" sldId="585"/>
        </pc:sldMkLst>
        <pc:spChg chg="mod">
          <ac:chgData name="DELBART Frederic" userId="S::frederic.delbart@swisslife.fr::3b4ad23a-d1ec-41e1-9dc8-9cc503b4fa5d" providerId="AD" clId="Web-{0BDE4A4C-B487-4DBB-9056-B2D1BE4A6F20}" dt="2021-05-27T11:21:01.733" v="3" actId="20577"/>
          <ac:spMkLst>
            <pc:docMk/>
            <pc:sldMk cId="1523407549" sldId="585"/>
            <ac:spMk id="37" creationId="{00000000-0000-0000-0000-000000000000}"/>
          </ac:spMkLst>
        </pc:spChg>
      </pc:sldChg>
      <pc:sldChg chg="modSp">
        <pc:chgData name="DELBART Frederic" userId="S::frederic.delbart@swisslife.fr::3b4ad23a-d1ec-41e1-9dc8-9cc503b4fa5d" providerId="AD" clId="Web-{0BDE4A4C-B487-4DBB-9056-B2D1BE4A6F20}" dt="2021-05-27T11:21:36.123" v="8" actId="20577"/>
        <pc:sldMkLst>
          <pc:docMk/>
          <pc:sldMk cId="4285461652" sldId="797"/>
        </pc:sldMkLst>
        <pc:spChg chg="mod">
          <ac:chgData name="DELBART Frederic" userId="S::frederic.delbart@swisslife.fr::3b4ad23a-d1ec-41e1-9dc8-9cc503b4fa5d" providerId="AD" clId="Web-{0BDE4A4C-B487-4DBB-9056-B2D1BE4A6F20}" dt="2021-05-27T11:21:36.123" v="8" actId="20577"/>
          <ac:spMkLst>
            <pc:docMk/>
            <pc:sldMk cId="4285461652" sldId="797"/>
            <ac:spMk id="37" creationId="{00000000-0000-0000-0000-000000000000}"/>
          </ac:spMkLst>
        </pc:spChg>
      </pc:sldChg>
      <pc:sldChg chg="modSp">
        <pc:chgData name="DELBART Frederic" userId="S::frederic.delbart@swisslife.fr::3b4ad23a-d1ec-41e1-9dc8-9cc503b4fa5d" providerId="AD" clId="Web-{0BDE4A4C-B487-4DBB-9056-B2D1BE4A6F20}" dt="2021-05-27T11:25:56.753" v="241"/>
        <pc:sldMkLst>
          <pc:docMk/>
          <pc:sldMk cId="3346826231" sldId="798"/>
        </pc:sldMkLst>
        <pc:graphicFrameChg chg="mod modGraphic">
          <ac:chgData name="DELBART Frederic" userId="S::frederic.delbart@swisslife.fr::3b4ad23a-d1ec-41e1-9dc8-9cc503b4fa5d" providerId="AD" clId="Web-{0BDE4A4C-B487-4DBB-9056-B2D1BE4A6F20}" dt="2021-05-27T11:25:56.753" v="241"/>
          <ac:graphicFrameMkLst>
            <pc:docMk/>
            <pc:sldMk cId="3346826231" sldId="798"/>
            <ac:graphicFrameMk id="4" creationId="{00000000-0000-0000-0000-000000000000}"/>
          </ac:graphicFrameMkLst>
        </pc:graphicFrameChg>
      </pc:sldChg>
      <pc:sldChg chg="modSp">
        <pc:chgData name="DELBART Frederic" userId="S::frederic.delbart@swisslife.fr::3b4ad23a-d1ec-41e1-9dc8-9cc503b4fa5d" providerId="AD" clId="Web-{0BDE4A4C-B487-4DBB-9056-B2D1BE4A6F20}" dt="2021-05-27T11:30:27.836" v="471"/>
        <pc:sldMkLst>
          <pc:docMk/>
          <pc:sldMk cId="2379071084" sldId="820"/>
        </pc:sldMkLst>
        <pc:graphicFrameChg chg="mod modGraphic">
          <ac:chgData name="DELBART Frederic" userId="S::frederic.delbart@swisslife.fr::3b4ad23a-d1ec-41e1-9dc8-9cc503b4fa5d" providerId="AD" clId="Web-{0BDE4A4C-B487-4DBB-9056-B2D1BE4A6F20}" dt="2021-05-27T11:30:27.836" v="471"/>
          <ac:graphicFrameMkLst>
            <pc:docMk/>
            <pc:sldMk cId="2379071084" sldId="820"/>
            <ac:graphicFrameMk id="4" creationId="{00000000-0000-0000-0000-000000000000}"/>
          </ac:graphicFrameMkLst>
        </pc:graphicFrameChg>
      </pc:sldChg>
      <pc:sldChg chg="addSp delSp modSp">
        <pc:chgData name="DELBART Frederic" userId="S::frederic.delbart@swisslife.fr::3b4ad23a-d1ec-41e1-9dc8-9cc503b4fa5d" providerId="AD" clId="Web-{0BDE4A4C-B487-4DBB-9056-B2D1BE4A6F20}" dt="2021-05-27T11:23:35.610" v="13" actId="14100"/>
        <pc:sldMkLst>
          <pc:docMk/>
          <pc:sldMk cId="3666381632" sldId="825"/>
        </pc:sldMkLst>
        <pc:picChg chg="del">
          <ac:chgData name="DELBART Frederic" userId="S::frederic.delbart@swisslife.fr::3b4ad23a-d1ec-41e1-9dc8-9cc503b4fa5d" providerId="AD" clId="Web-{0BDE4A4C-B487-4DBB-9056-B2D1BE4A6F20}" dt="2021-05-27T11:23:18.594" v="9"/>
          <ac:picMkLst>
            <pc:docMk/>
            <pc:sldMk cId="3666381632" sldId="825"/>
            <ac:picMk id="2" creationId="{00000000-0000-0000-0000-000000000000}"/>
          </ac:picMkLst>
        </pc:picChg>
        <pc:picChg chg="add mod">
          <ac:chgData name="DELBART Frederic" userId="S::frederic.delbart@swisslife.fr::3b4ad23a-d1ec-41e1-9dc8-9cc503b4fa5d" providerId="AD" clId="Web-{0BDE4A4C-B487-4DBB-9056-B2D1BE4A6F20}" dt="2021-05-27T11:23:35.610" v="13" actId="14100"/>
          <ac:picMkLst>
            <pc:docMk/>
            <pc:sldMk cId="3666381632" sldId="825"/>
            <ac:picMk id="4" creationId="{C4600CDB-D4AB-447C-87CB-79A2D3E71D5E}"/>
          </ac:picMkLst>
        </pc:picChg>
      </pc:sldChg>
    </pc:docChg>
  </pc:docChgLst>
  <pc:docChgLst>
    <pc:chgData name="BLONDEL Christophe" userId="S::christophe.blondel@swisslife.fr::16d455d7-1a12-4250-981c-f8b1887c4f5d" providerId="AD" clId="Web-{3860546F-B965-4D93-80FC-68ABFB31760C}"/>
    <pc:docChg chg="modSld">
      <pc:chgData name="BLONDEL Christophe" userId="S::christophe.blondel@swisslife.fr::16d455d7-1a12-4250-981c-f8b1887c4f5d" providerId="AD" clId="Web-{3860546F-B965-4D93-80FC-68ABFB31760C}" dt="2021-09-24T06:04:53.258" v="2" actId="14100"/>
      <pc:docMkLst>
        <pc:docMk/>
      </pc:docMkLst>
      <pc:sldChg chg="modSp">
        <pc:chgData name="BLONDEL Christophe" userId="S::christophe.blondel@swisslife.fr::16d455d7-1a12-4250-981c-f8b1887c4f5d" providerId="AD" clId="Web-{3860546F-B965-4D93-80FC-68ABFB31760C}" dt="2021-09-24T06:04:53.258" v="2" actId="14100"/>
        <pc:sldMkLst>
          <pc:docMk/>
          <pc:sldMk cId="2934650651" sldId="435"/>
        </pc:sldMkLst>
        <pc:spChg chg="mod">
          <ac:chgData name="BLONDEL Christophe" userId="S::christophe.blondel@swisslife.fr::16d455d7-1a12-4250-981c-f8b1887c4f5d" providerId="AD" clId="Web-{3860546F-B965-4D93-80FC-68ABFB31760C}" dt="2021-09-24T06:04:53.258" v="2" actId="14100"/>
          <ac:spMkLst>
            <pc:docMk/>
            <pc:sldMk cId="2934650651" sldId="435"/>
            <ac:spMk id="5" creationId="{00000000-0000-0000-0000-000000000000}"/>
          </ac:spMkLst>
        </pc:spChg>
      </pc:sldChg>
    </pc:docChg>
  </pc:docChgLst>
  <pc:docChgLst>
    <pc:chgData name="BLONDEL Christophe" userId="S::christophe.blondel@swisslife.fr::16d455d7-1a12-4250-981c-f8b1887c4f5d" providerId="AD" clId="Web-{4ABEB78A-D863-031F-EBE7-5EAB4DE8B26D}"/>
    <pc:docChg chg="delSld modSld">
      <pc:chgData name="BLONDEL Christophe" userId="S::christophe.blondel@swisslife.fr::16d455d7-1a12-4250-981c-f8b1887c4f5d" providerId="AD" clId="Web-{4ABEB78A-D863-031F-EBE7-5EAB4DE8B26D}" dt="2021-06-24T09:35:58.093" v="7"/>
      <pc:docMkLst>
        <pc:docMk/>
      </pc:docMkLst>
      <pc:sldChg chg="del">
        <pc:chgData name="BLONDEL Christophe" userId="S::christophe.blondel@swisslife.fr::16d455d7-1a12-4250-981c-f8b1887c4f5d" providerId="AD" clId="Web-{4ABEB78A-D863-031F-EBE7-5EAB4DE8B26D}" dt="2021-06-24T09:35:22.905" v="3"/>
        <pc:sldMkLst>
          <pc:docMk/>
          <pc:sldMk cId="2688477293" sldId="791"/>
        </pc:sldMkLst>
      </pc:sldChg>
      <pc:sldChg chg="addSp delSp modSp">
        <pc:chgData name="BLONDEL Christophe" userId="S::christophe.blondel@swisslife.fr::16d455d7-1a12-4250-981c-f8b1887c4f5d" providerId="AD" clId="Web-{4ABEB78A-D863-031F-EBE7-5EAB4DE8B26D}" dt="2021-06-24T09:35:58.093" v="7"/>
        <pc:sldMkLst>
          <pc:docMk/>
          <pc:sldMk cId="3346826231" sldId="798"/>
        </pc:sldMkLst>
        <pc:picChg chg="add del mod">
          <ac:chgData name="BLONDEL Christophe" userId="S::christophe.blondel@swisslife.fr::16d455d7-1a12-4250-981c-f8b1887c4f5d" providerId="AD" clId="Web-{4ABEB78A-D863-031F-EBE7-5EAB4DE8B26D}" dt="2021-06-24T09:35:58.093" v="7"/>
          <ac:picMkLst>
            <pc:docMk/>
            <pc:sldMk cId="3346826231" sldId="798"/>
            <ac:picMk id="2" creationId="{4A604E8C-3A49-43EE-9E50-B6BE6DA1A351}"/>
          </ac:picMkLst>
        </pc:picChg>
      </pc:sldChg>
      <pc:sldChg chg="addSp delSp modSp">
        <pc:chgData name="BLONDEL Christophe" userId="S::christophe.blondel@swisslife.fr::16d455d7-1a12-4250-981c-f8b1887c4f5d" providerId="AD" clId="Web-{4ABEB78A-D863-031F-EBE7-5EAB4DE8B26D}" dt="2021-06-24T09:35:42.952" v="5"/>
        <pc:sldMkLst>
          <pc:docMk/>
          <pc:sldMk cId="1533018425" sldId="849"/>
        </pc:sldMkLst>
        <pc:picChg chg="add del mod">
          <ac:chgData name="BLONDEL Christophe" userId="S::christophe.blondel@swisslife.fr::16d455d7-1a12-4250-981c-f8b1887c4f5d" providerId="AD" clId="Web-{4ABEB78A-D863-031F-EBE7-5EAB4DE8B26D}" dt="2021-06-24T09:35:42.952" v="5"/>
          <ac:picMkLst>
            <pc:docMk/>
            <pc:sldMk cId="1533018425" sldId="849"/>
            <ac:picMk id="2" creationId="{6A4EA573-6296-4F43-BF11-6AF76C96AF58}"/>
          </ac:picMkLst>
        </pc:picChg>
      </pc:sldChg>
      <pc:sldChg chg="del">
        <pc:chgData name="BLONDEL Christophe" userId="S::christophe.blondel@swisslife.fr::16d455d7-1a12-4250-981c-f8b1887c4f5d" providerId="AD" clId="Web-{4ABEB78A-D863-031F-EBE7-5EAB4DE8B26D}" dt="2021-06-24T09:35:20.733" v="0"/>
        <pc:sldMkLst>
          <pc:docMk/>
          <pc:sldMk cId="2139590044" sldId="884"/>
        </pc:sldMkLst>
      </pc:sldChg>
      <pc:sldChg chg="del">
        <pc:chgData name="BLONDEL Christophe" userId="S::christophe.blondel@swisslife.fr::16d455d7-1a12-4250-981c-f8b1887c4f5d" providerId="AD" clId="Web-{4ABEB78A-D863-031F-EBE7-5EAB4DE8B26D}" dt="2021-06-24T09:35:21.701" v="1"/>
        <pc:sldMkLst>
          <pc:docMk/>
          <pc:sldMk cId="4196762333" sldId="885"/>
        </pc:sldMkLst>
      </pc:sldChg>
      <pc:sldChg chg="del">
        <pc:chgData name="BLONDEL Christophe" userId="S::christophe.blondel@swisslife.fr::16d455d7-1a12-4250-981c-f8b1887c4f5d" providerId="AD" clId="Web-{4ABEB78A-D863-031F-EBE7-5EAB4DE8B26D}" dt="2021-06-24T09:35:22.280" v="2"/>
        <pc:sldMkLst>
          <pc:docMk/>
          <pc:sldMk cId="4289103597" sldId="886"/>
        </pc:sldMkLst>
      </pc:sldChg>
    </pc:docChg>
  </pc:docChgLst>
  <pc:docChgLst>
    <pc:chgData name="BLONDEL Christophe" userId="S::christophe.blondel@swisslife.fr::16d455d7-1a12-4250-981c-f8b1887c4f5d" providerId="AD" clId="Web-{2D47B66C-993C-4C68-9B7D-8D8A32ADD7BE}"/>
    <pc:docChg chg="modSld">
      <pc:chgData name="BLONDEL Christophe" userId="S::christophe.blondel@swisslife.fr::16d455d7-1a12-4250-981c-f8b1887c4f5d" providerId="AD" clId="Web-{2D47B66C-993C-4C68-9B7D-8D8A32ADD7BE}" dt="2021-08-31T12:20:49.276" v="7" actId="20577"/>
      <pc:docMkLst>
        <pc:docMk/>
      </pc:docMkLst>
      <pc:sldChg chg="modSp">
        <pc:chgData name="BLONDEL Christophe" userId="S::christophe.blondel@swisslife.fr::16d455d7-1a12-4250-981c-f8b1887c4f5d" providerId="AD" clId="Web-{2D47B66C-993C-4C68-9B7D-8D8A32ADD7BE}" dt="2021-08-31T12:20:49.276" v="7" actId="20577"/>
        <pc:sldMkLst>
          <pc:docMk/>
          <pc:sldMk cId="76137057" sldId="915"/>
        </pc:sldMkLst>
        <pc:spChg chg="mod">
          <ac:chgData name="BLONDEL Christophe" userId="S::christophe.blondel@swisslife.fr::16d455d7-1a12-4250-981c-f8b1887c4f5d" providerId="AD" clId="Web-{2D47B66C-993C-4C68-9B7D-8D8A32ADD7BE}" dt="2021-08-31T12:20:49.276" v="7" actId="20577"/>
          <ac:spMkLst>
            <pc:docMk/>
            <pc:sldMk cId="76137057" sldId="915"/>
            <ac:spMk id="37" creationId="{00000000-0000-0000-0000-000000000000}"/>
          </ac:spMkLst>
        </pc:spChg>
      </pc:sldChg>
    </pc:docChg>
  </pc:docChgLst>
  <pc:docChgLst>
    <pc:chgData name="BLONDEL Christophe" userId="S::christophe.blondel@swisslife.fr::16d455d7-1a12-4250-981c-f8b1887c4f5d" providerId="AD" clId="Web-{0ECDDD87-69C2-2789-8364-4C5B29079484}"/>
    <pc:docChg chg="modSld">
      <pc:chgData name="BLONDEL Christophe" userId="S::christophe.blondel@swisslife.fr::16d455d7-1a12-4250-981c-f8b1887c4f5d" providerId="AD" clId="Web-{0ECDDD87-69C2-2789-8364-4C5B29079484}" dt="2020-06-04T11:49:51.302" v="11"/>
      <pc:docMkLst>
        <pc:docMk/>
      </pc:docMkLst>
      <pc:sldChg chg="modSp">
        <pc:chgData name="BLONDEL Christophe" userId="S::christophe.blondel@swisslife.fr::16d455d7-1a12-4250-981c-f8b1887c4f5d" providerId="AD" clId="Web-{0ECDDD87-69C2-2789-8364-4C5B29079484}" dt="2020-06-04T11:49:51.302" v="11"/>
        <pc:sldMkLst>
          <pc:docMk/>
          <pc:sldMk cId="1486501856" sldId="643"/>
        </pc:sldMkLst>
        <pc:graphicFrameChg chg="mod modGraphic">
          <ac:chgData name="BLONDEL Christophe" userId="S::christophe.blondel@swisslife.fr::16d455d7-1a12-4250-981c-f8b1887c4f5d" providerId="AD" clId="Web-{0ECDDD87-69C2-2789-8364-4C5B29079484}" dt="2020-06-04T11:49:51.302" v="11"/>
          <ac:graphicFrameMkLst>
            <pc:docMk/>
            <pc:sldMk cId="1486501856" sldId="643"/>
            <ac:graphicFrameMk id="4" creationId="{00000000-0000-0000-0000-000000000000}"/>
          </ac:graphicFrameMkLst>
        </pc:graphicFrameChg>
      </pc:sldChg>
    </pc:docChg>
  </pc:docChgLst>
  <pc:docChgLst>
    <pc:chgData name="BLONDEL Christophe" userId="S::christophe.blondel@swisslife.fr::16d455d7-1a12-4250-981c-f8b1887c4f5d" providerId="AD" clId="Web-{5B2EA2AC-6F20-4A4C-BECB-3B4DD32391E5}"/>
    <pc:docChg chg="delSld">
      <pc:chgData name="BLONDEL Christophe" userId="S::christophe.blondel@swisslife.fr::16d455d7-1a12-4250-981c-f8b1887c4f5d" providerId="AD" clId="Web-{5B2EA2AC-6F20-4A4C-BECB-3B4DD32391E5}" dt="2021-06-24T12:39:05.639" v="18"/>
      <pc:docMkLst>
        <pc:docMk/>
      </pc:docMkLst>
      <pc:sldChg chg="del">
        <pc:chgData name="BLONDEL Christophe" userId="S::christophe.blondel@swisslife.fr::16d455d7-1a12-4250-981c-f8b1887c4f5d" providerId="AD" clId="Web-{5B2EA2AC-6F20-4A4C-BECB-3B4DD32391E5}" dt="2021-06-24T12:39:05.639" v="18"/>
        <pc:sldMkLst>
          <pc:docMk/>
          <pc:sldMk cId="2628409928" sldId="847"/>
        </pc:sldMkLst>
      </pc:sldChg>
      <pc:sldChg chg="del">
        <pc:chgData name="BLONDEL Christophe" userId="S::christophe.blondel@swisslife.fr::16d455d7-1a12-4250-981c-f8b1887c4f5d" providerId="AD" clId="Web-{5B2EA2AC-6F20-4A4C-BECB-3B4DD32391E5}" dt="2021-06-24T12:39:04.358" v="17"/>
        <pc:sldMkLst>
          <pc:docMk/>
          <pc:sldMk cId="1875317748" sldId="848"/>
        </pc:sldMkLst>
      </pc:sldChg>
      <pc:sldChg chg="del">
        <pc:chgData name="BLONDEL Christophe" userId="S::christophe.blondel@swisslife.fr::16d455d7-1a12-4250-981c-f8b1887c4f5d" providerId="AD" clId="Web-{5B2EA2AC-6F20-4A4C-BECB-3B4DD32391E5}" dt="2021-06-24T12:38:07.841" v="0"/>
        <pc:sldMkLst>
          <pc:docMk/>
          <pc:sldMk cId="3535176145" sldId="857"/>
        </pc:sldMkLst>
      </pc:sldChg>
      <pc:sldChg chg="del">
        <pc:chgData name="BLONDEL Christophe" userId="S::christophe.blondel@swisslife.fr::16d455d7-1a12-4250-981c-f8b1887c4f5d" providerId="AD" clId="Web-{5B2EA2AC-6F20-4A4C-BECB-3B4DD32391E5}" dt="2021-06-24T12:38:08.731" v="1"/>
        <pc:sldMkLst>
          <pc:docMk/>
          <pc:sldMk cId="2661681134" sldId="858"/>
        </pc:sldMkLst>
      </pc:sldChg>
      <pc:sldChg chg="del">
        <pc:chgData name="BLONDEL Christophe" userId="S::christophe.blondel@swisslife.fr::16d455d7-1a12-4250-981c-f8b1887c4f5d" providerId="AD" clId="Web-{5B2EA2AC-6F20-4A4C-BECB-3B4DD32391E5}" dt="2021-06-24T12:38:09.716" v="2"/>
        <pc:sldMkLst>
          <pc:docMk/>
          <pc:sldMk cId="2040519281" sldId="859"/>
        </pc:sldMkLst>
      </pc:sldChg>
      <pc:sldChg chg="del">
        <pc:chgData name="BLONDEL Christophe" userId="S::christophe.blondel@swisslife.fr::16d455d7-1a12-4250-981c-f8b1887c4f5d" providerId="AD" clId="Web-{5B2EA2AC-6F20-4A4C-BECB-3B4DD32391E5}" dt="2021-06-24T12:38:11.981" v="3"/>
        <pc:sldMkLst>
          <pc:docMk/>
          <pc:sldMk cId="1633433658" sldId="860"/>
        </pc:sldMkLst>
      </pc:sldChg>
      <pc:sldChg chg="del">
        <pc:chgData name="BLONDEL Christophe" userId="S::christophe.blondel@swisslife.fr::16d455d7-1a12-4250-981c-f8b1887c4f5d" providerId="AD" clId="Web-{5B2EA2AC-6F20-4A4C-BECB-3B4DD32391E5}" dt="2021-06-24T12:38:12.981" v="4"/>
        <pc:sldMkLst>
          <pc:docMk/>
          <pc:sldMk cId="2393665871" sldId="861"/>
        </pc:sldMkLst>
      </pc:sldChg>
      <pc:sldChg chg="del">
        <pc:chgData name="BLONDEL Christophe" userId="S::christophe.blondel@swisslife.fr::16d455d7-1a12-4250-981c-f8b1887c4f5d" providerId="AD" clId="Web-{5B2EA2AC-6F20-4A4C-BECB-3B4DD32391E5}" dt="2021-06-24T12:38:18.060" v="5"/>
        <pc:sldMkLst>
          <pc:docMk/>
          <pc:sldMk cId="3750294311" sldId="862"/>
        </pc:sldMkLst>
      </pc:sldChg>
      <pc:sldChg chg="del">
        <pc:chgData name="BLONDEL Christophe" userId="S::christophe.blondel@swisslife.fr::16d455d7-1a12-4250-981c-f8b1887c4f5d" providerId="AD" clId="Web-{5B2EA2AC-6F20-4A4C-BECB-3B4DD32391E5}" dt="2021-06-24T12:38:24.888" v="6"/>
        <pc:sldMkLst>
          <pc:docMk/>
          <pc:sldMk cId="2163189959" sldId="863"/>
        </pc:sldMkLst>
      </pc:sldChg>
      <pc:sldChg chg="del">
        <pc:chgData name="BLONDEL Christophe" userId="S::christophe.blondel@swisslife.fr::16d455d7-1a12-4250-981c-f8b1887c4f5d" providerId="AD" clId="Web-{5B2EA2AC-6F20-4A4C-BECB-3B4DD32391E5}" dt="2021-06-24T12:38:25.700" v="7"/>
        <pc:sldMkLst>
          <pc:docMk/>
          <pc:sldMk cId="2983992392" sldId="864"/>
        </pc:sldMkLst>
      </pc:sldChg>
      <pc:sldChg chg="del">
        <pc:chgData name="BLONDEL Christophe" userId="S::christophe.blondel@swisslife.fr::16d455d7-1a12-4250-981c-f8b1887c4f5d" providerId="AD" clId="Web-{5B2EA2AC-6F20-4A4C-BECB-3B4DD32391E5}" dt="2021-06-24T12:38:30.185" v="8"/>
        <pc:sldMkLst>
          <pc:docMk/>
          <pc:sldMk cId="2906340799" sldId="865"/>
        </pc:sldMkLst>
      </pc:sldChg>
      <pc:sldChg chg="del">
        <pc:chgData name="BLONDEL Christophe" userId="S::christophe.blondel@swisslife.fr::16d455d7-1a12-4250-981c-f8b1887c4f5d" providerId="AD" clId="Web-{5B2EA2AC-6F20-4A4C-BECB-3B4DD32391E5}" dt="2021-06-24T12:38:35.138" v="9"/>
        <pc:sldMkLst>
          <pc:docMk/>
          <pc:sldMk cId="3239828697" sldId="866"/>
        </pc:sldMkLst>
      </pc:sldChg>
      <pc:sldChg chg="del">
        <pc:chgData name="BLONDEL Christophe" userId="S::christophe.blondel@swisslife.fr::16d455d7-1a12-4250-981c-f8b1887c4f5d" providerId="AD" clId="Web-{5B2EA2AC-6F20-4A4C-BECB-3B4DD32391E5}" dt="2021-06-24T12:38:38.513" v="10"/>
        <pc:sldMkLst>
          <pc:docMk/>
          <pc:sldMk cId="4103437014" sldId="867"/>
        </pc:sldMkLst>
      </pc:sldChg>
      <pc:sldChg chg="del">
        <pc:chgData name="BLONDEL Christophe" userId="S::christophe.blondel@swisslife.fr::16d455d7-1a12-4250-981c-f8b1887c4f5d" providerId="AD" clId="Web-{5B2EA2AC-6F20-4A4C-BECB-3B4DD32391E5}" dt="2021-06-24T12:38:40.154" v="11"/>
        <pc:sldMkLst>
          <pc:docMk/>
          <pc:sldMk cId="762635158" sldId="868"/>
        </pc:sldMkLst>
      </pc:sldChg>
      <pc:sldChg chg="del">
        <pc:chgData name="BLONDEL Christophe" userId="S::christophe.blondel@swisslife.fr::16d455d7-1a12-4250-981c-f8b1887c4f5d" providerId="AD" clId="Web-{5B2EA2AC-6F20-4A4C-BECB-3B4DD32391E5}" dt="2021-06-24T12:38:48.092" v="12"/>
        <pc:sldMkLst>
          <pc:docMk/>
          <pc:sldMk cId="3715220367" sldId="869"/>
        </pc:sldMkLst>
      </pc:sldChg>
      <pc:sldChg chg="del">
        <pc:chgData name="BLONDEL Christophe" userId="S::christophe.blondel@swisslife.fr::16d455d7-1a12-4250-981c-f8b1887c4f5d" providerId="AD" clId="Web-{5B2EA2AC-6F20-4A4C-BECB-3B4DD32391E5}" dt="2021-06-24T12:38:50.920" v="13"/>
        <pc:sldMkLst>
          <pc:docMk/>
          <pc:sldMk cId="3217763194" sldId="870"/>
        </pc:sldMkLst>
      </pc:sldChg>
      <pc:sldChg chg="del">
        <pc:chgData name="BLONDEL Christophe" userId="S::christophe.blondel@swisslife.fr::16d455d7-1a12-4250-981c-f8b1887c4f5d" providerId="AD" clId="Web-{5B2EA2AC-6F20-4A4C-BECB-3B4DD32391E5}" dt="2021-06-24T12:38:54.076" v="14"/>
        <pc:sldMkLst>
          <pc:docMk/>
          <pc:sldMk cId="2652704222" sldId="871"/>
        </pc:sldMkLst>
      </pc:sldChg>
      <pc:sldChg chg="del">
        <pc:chgData name="BLONDEL Christophe" userId="S::christophe.blondel@swisslife.fr::16d455d7-1a12-4250-981c-f8b1887c4f5d" providerId="AD" clId="Web-{5B2EA2AC-6F20-4A4C-BECB-3B4DD32391E5}" dt="2021-06-24T12:38:58.201" v="15"/>
        <pc:sldMkLst>
          <pc:docMk/>
          <pc:sldMk cId="1131220302" sldId="872"/>
        </pc:sldMkLst>
      </pc:sldChg>
      <pc:sldChg chg="del">
        <pc:chgData name="BLONDEL Christophe" userId="S::christophe.blondel@swisslife.fr::16d455d7-1a12-4250-981c-f8b1887c4f5d" providerId="AD" clId="Web-{5B2EA2AC-6F20-4A4C-BECB-3B4DD32391E5}" dt="2021-06-24T12:38:59.373" v="16"/>
        <pc:sldMkLst>
          <pc:docMk/>
          <pc:sldMk cId="3489580617" sldId="873"/>
        </pc:sldMkLst>
      </pc:sldChg>
    </pc:docChg>
  </pc:docChgLst>
  <pc:docChgLst>
    <pc:chgData name="BLONDEL Christophe" userId="S::christophe.blondel@swisslife.fr::16d455d7-1a12-4250-981c-f8b1887c4f5d" providerId="AD" clId="Web-{865B012E-C34D-4BE5-9160-62F86B112E8A}"/>
    <pc:docChg chg="delSld modSld">
      <pc:chgData name="BLONDEL Christophe" userId="S::christophe.blondel@swisslife.fr::16d455d7-1a12-4250-981c-f8b1887c4f5d" providerId="AD" clId="Web-{865B012E-C34D-4BE5-9160-62F86B112E8A}" dt="2021-08-31T08:52:22.687" v="33" actId="20577"/>
      <pc:docMkLst>
        <pc:docMk/>
      </pc:docMkLst>
      <pc:sldChg chg="modSp">
        <pc:chgData name="BLONDEL Christophe" userId="S::christophe.blondel@swisslife.fr::16d455d7-1a12-4250-981c-f8b1887c4f5d" providerId="AD" clId="Web-{865B012E-C34D-4BE5-9160-62F86B112E8A}" dt="2021-08-31T08:52:08.218" v="26" actId="20577"/>
        <pc:sldMkLst>
          <pc:docMk/>
          <pc:sldMk cId="815636639" sldId="901"/>
        </pc:sldMkLst>
        <pc:spChg chg="mod">
          <ac:chgData name="BLONDEL Christophe" userId="S::christophe.blondel@swisslife.fr::16d455d7-1a12-4250-981c-f8b1887c4f5d" providerId="AD" clId="Web-{865B012E-C34D-4BE5-9160-62F86B112E8A}" dt="2021-08-31T08:52:08.218" v="26" actId="20577"/>
          <ac:spMkLst>
            <pc:docMk/>
            <pc:sldMk cId="815636639" sldId="901"/>
            <ac:spMk id="16387" creationId="{00000000-0000-0000-0000-000000000000}"/>
          </ac:spMkLst>
        </pc:spChg>
      </pc:sldChg>
      <pc:sldChg chg="del">
        <pc:chgData name="BLONDEL Christophe" userId="S::christophe.blondel@swisslife.fr::16d455d7-1a12-4250-981c-f8b1887c4f5d" providerId="AD" clId="Web-{865B012E-C34D-4BE5-9160-62F86B112E8A}" dt="2021-08-31T08:52:16.062" v="29"/>
        <pc:sldMkLst>
          <pc:docMk/>
          <pc:sldMk cId="1887839482" sldId="912"/>
        </pc:sldMkLst>
      </pc:sldChg>
      <pc:sldChg chg="addSp modSp">
        <pc:chgData name="BLONDEL Christophe" userId="S::christophe.blondel@swisslife.fr::16d455d7-1a12-4250-981c-f8b1887c4f5d" providerId="AD" clId="Web-{865B012E-C34D-4BE5-9160-62F86B112E8A}" dt="2021-08-31T08:52:13.234" v="28" actId="20577"/>
        <pc:sldMkLst>
          <pc:docMk/>
          <pc:sldMk cId="3408036156" sldId="913"/>
        </pc:sldMkLst>
        <pc:spChg chg="add mod">
          <ac:chgData name="BLONDEL Christophe" userId="S::christophe.blondel@swisslife.fr::16d455d7-1a12-4250-981c-f8b1887c4f5d" providerId="AD" clId="Web-{865B012E-C34D-4BE5-9160-62F86B112E8A}" dt="2021-08-31T08:52:01.577" v="24" actId="1076"/>
          <ac:spMkLst>
            <pc:docMk/>
            <pc:sldMk cId="3408036156" sldId="913"/>
            <ac:spMk id="2" creationId="{E317DF16-EFBD-40BE-8D87-57D8ECA99F4E}"/>
          </ac:spMkLst>
        </pc:spChg>
        <pc:spChg chg="mod">
          <ac:chgData name="BLONDEL Christophe" userId="S::christophe.blondel@swisslife.fr::16d455d7-1a12-4250-981c-f8b1887c4f5d" providerId="AD" clId="Web-{865B012E-C34D-4BE5-9160-62F86B112E8A}" dt="2021-08-31T08:50:55.107" v="9" actId="1076"/>
          <ac:spMkLst>
            <pc:docMk/>
            <pc:sldMk cId="3408036156" sldId="913"/>
            <ac:spMk id="21" creationId="{00000000-0000-0000-0000-000000000000}"/>
          </ac:spMkLst>
        </pc:spChg>
        <pc:spChg chg="mod">
          <ac:chgData name="BLONDEL Christophe" userId="S::christophe.blondel@swisslife.fr::16d455d7-1a12-4250-981c-f8b1887c4f5d" providerId="AD" clId="Web-{865B012E-C34D-4BE5-9160-62F86B112E8A}" dt="2021-08-31T08:52:13.234" v="28" actId="20577"/>
          <ac:spMkLst>
            <pc:docMk/>
            <pc:sldMk cId="3408036156" sldId="913"/>
            <ac:spMk id="16387" creationId="{00000000-0000-0000-0000-000000000000}"/>
          </ac:spMkLst>
        </pc:spChg>
        <pc:picChg chg="mod">
          <ac:chgData name="BLONDEL Christophe" userId="S::christophe.blondel@swisslife.fr::16d455d7-1a12-4250-981c-f8b1887c4f5d" providerId="AD" clId="Web-{865B012E-C34D-4BE5-9160-62F86B112E8A}" dt="2021-08-31T08:50:50.653" v="8" actId="14100"/>
          <ac:picMkLst>
            <pc:docMk/>
            <pc:sldMk cId="3408036156" sldId="913"/>
            <ac:picMk id="20" creationId="{00000000-0000-0000-0000-000000000000}"/>
          </ac:picMkLst>
        </pc:picChg>
      </pc:sldChg>
      <pc:sldChg chg="modSp">
        <pc:chgData name="BLONDEL Christophe" userId="S::christophe.blondel@swisslife.fr::16d455d7-1a12-4250-981c-f8b1887c4f5d" providerId="AD" clId="Web-{865B012E-C34D-4BE5-9160-62F86B112E8A}" dt="2021-08-31T08:52:22.687" v="33" actId="20577"/>
        <pc:sldMkLst>
          <pc:docMk/>
          <pc:sldMk cId="3367345082" sldId="914"/>
        </pc:sldMkLst>
        <pc:spChg chg="mod">
          <ac:chgData name="BLONDEL Christophe" userId="S::christophe.blondel@swisslife.fr::16d455d7-1a12-4250-981c-f8b1887c4f5d" providerId="AD" clId="Web-{865B012E-C34D-4BE5-9160-62F86B112E8A}" dt="2021-08-31T08:52:22.687" v="33" actId="20577"/>
          <ac:spMkLst>
            <pc:docMk/>
            <pc:sldMk cId="3367345082" sldId="914"/>
            <ac:spMk id="16387" creationId="{00000000-0000-0000-0000-000000000000}"/>
          </ac:spMkLst>
        </pc:spChg>
      </pc:sldChg>
    </pc:docChg>
  </pc:docChgLst>
  <pc:docChgLst>
    <pc:chgData name="DELBART Frederic" userId="S::frederic.delbart@swisslife.fr::3b4ad23a-d1ec-41e1-9dc8-9cc503b4fa5d" providerId="AD" clId="Web-{C6CFA033-D2EB-4D2C-8B45-C5F6AD25278B}"/>
    <pc:docChg chg="modSld">
      <pc:chgData name="DELBART Frederic" userId="S::frederic.delbart@swisslife.fr::3b4ad23a-d1ec-41e1-9dc8-9cc503b4fa5d" providerId="AD" clId="Web-{C6CFA033-D2EB-4D2C-8B45-C5F6AD25278B}" dt="2020-07-03T12:46:21.253" v="2" actId="20577"/>
      <pc:docMkLst>
        <pc:docMk/>
      </pc:docMkLst>
      <pc:sldChg chg="delSp modSp">
        <pc:chgData name="DELBART Frederic" userId="S::frederic.delbart@swisslife.fr::3b4ad23a-d1ec-41e1-9dc8-9cc503b4fa5d" providerId="AD" clId="Web-{C6CFA033-D2EB-4D2C-8B45-C5F6AD25278B}" dt="2020-07-03T12:46:21.253" v="2" actId="20577"/>
        <pc:sldMkLst>
          <pc:docMk/>
          <pc:sldMk cId="4290707345" sldId="647"/>
        </pc:sldMkLst>
        <pc:spChg chg="mod">
          <ac:chgData name="DELBART Frederic" userId="S::frederic.delbart@swisslife.fr::3b4ad23a-d1ec-41e1-9dc8-9cc503b4fa5d" providerId="AD" clId="Web-{C6CFA033-D2EB-4D2C-8B45-C5F6AD25278B}" dt="2020-07-03T12:46:21.253" v="2" actId="20577"/>
          <ac:spMkLst>
            <pc:docMk/>
            <pc:sldMk cId="4290707345" sldId="647"/>
            <ac:spMk id="3" creationId="{E0A2E110-C0E9-4A41-918F-C0208B483845}"/>
          </ac:spMkLst>
        </pc:spChg>
        <pc:picChg chg="del">
          <ac:chgData name="DELBART Frederic" userId="S::frederic.delbart@swisslife.fr::3b4ad23a-d1ec-41e1-9dc8-9cc503b4fa5d" providerId="AD" clId="Web-{C6CFA033-D2EB-4D2C-8B45-C5F6AD25278B}" dt="2020-07-03T12:46:04.628" v="0"/>
          <ac:picMkLst>
            <pc:docMk/>
            <pc:sldMk cId="4290707345" sldId="647"/>
            <ac:picMk id="2" creationId="{5F48DC00-2F46-4172-A1C7-1A595D85F6A2}"/>
          </ac:picMkLst>
        </pc:picChg>
      </pc:sldChg>
    </pc:docChg>
  </pc:docChgLst>
  <pc:docChgLst>
    <pc:chgData name="LOUIS Fabien" userId="S::fabien.louis@swisslife.fr::33a47a46-02cb-4887-bba4-c56f00d888d7" providerId="AD" clId="Web-{4EE0AFD7-DB67-43B8-9D37-17C33BDD5539}"/>
    <pc:docChg chg="modSld">
      <pc:chgData name="LOUIS Fabien" userId="S::fabien.louis@swisslife.fr::33a47a46-02cb-4887-bba4-c56f00d888d7" providerId="AD" clId="Web-{4EE0AFD7-DB67-43B8-9D37-17C33BDD5539}" dt="2020-04-07T12:36:14.726" v="283"/>
      <pc:docMkLst>
        <pc:docMk/>
      </pc:docMkLst>
      <pc:sldChg chg="modSp">
        <pc:chgData name="LOUIS Fabien" userId="S::fabien.louis@swisslife.fr::33a47a46-02cb-4887-bba4-c56f00d888d7" providerId="AD" clId="Web-{4EE0AFD7-DB67-43B8-9D37-17C33BDD5539}" dt="2020-04-07T12:36:14.726" v="283"/>
        <pc:sldMkLst>
          <pc:docMk/>
          <pc:sldMk cId="2643985699" sldId="513"/>
        </pc:sldMkLst>
        <pc:graphicFrameChg chg="mod modGraphic">
          <ac:chgData name="LOUIS Fabien" userId="S::fabien.louis@swisslife.fr::33a47a46-02cb-4887-bba4-c56f00d888d7" providerId="AD" clId="Web-{4EE0AFD7-DB67-43B8-9D37-17C33BDD5539}" dt="2020-04-07T12:36:14.726" v="283"/>
          <ac:graphicFrameMkLst>
            <pc:docMk/>
            <pc:sldMk cId="2643985699" sldId="513"/>
            <ac:graphicFrameMk id="6" creationId="{00000000-0000-0000-0000-000000000000}"/>
          </ac:graphicFrameMkLst>
        </pc:graphicFrameChg>
      </pc:sldChg>
      <pc:sldChg chg="modSp">
        <pc:chgData name="LOUIS Fabien" userId="S::fabien.louis@swisslife.fr::33a47a46-02cb-4887-bba4-c56f00d888d7" providerId="AD" clId="Web-{4EE0AFD7-DB67-43B8-9D37-17C33BDD5539}" dt="2020-04-07T11:59:51.059" v="24" actId="20577"/>
        <pc:sldMkLst>
          <pc:docMk/>
          <pc:sldMk cId="1523407549" sldId="585"/>
        </pc:sldMkLst>
        <pc:spChg chg="mod">
          <ac:chgData name="LOUIS Fabien" userId="S::fabien.louis@swisslife.fr::33a47a46-02cb-4887-bba4-c56f00d888d7" providerId="AD" clId="Web-{4EE0AFD7-DB67-43B8-9D37-17C33BDD5539}" dt="2020-04-07T11:59:51.059" v="24" actId="20577"/>
          <ac:spMkLst>
            <pc:docMk/>
            <pc:sldMk cId="1523407549" sldId="585"/>
            <ac:spMk id="37" creationId="{00000000-0000-0000-0000-000000000000}"/>
          </ac:spMkLst>
        </pc:spChg>
      </pc:sldChg>
      <pc:sldChg chg="addSp modSp">
        <pc:chgData name="LOUIS Fabien" userId="S::fabien.louis@swisslife.fr::33a47a46-02cb-4887-bba4-c56f00d888d7" providerId="AD" clId="Web-{4EE0AFD7-DB67-43B8-9D37-17C33BDD5539}" dt="2020-04-07T12:15:49.487" v="240" actId="20577"/>
        <pc:sldMkLst>
          <pc:docMk/>
          <pc:sldMk cId="2744273667" sldId="610"/>
        </pc:sldMkLst>
        <pc:spChg chg="add mod">
          <ac:chgData name="LOUIS Fabien" userId="S::fabien.louis@swisslife.fr::33a47a46-02cb-4887-bba4-c56f00d888d7" providerId="AD" clId="Web-{4EE0AFD7-DB67-43B8-9D37-17C33BDD5539}" dt="2020-04-07T12:15:49.487" v="240" actId="20577"/>
          <ac:spMkLst>
            <pc:docMk/>
            <pc:sldMk cId="2744273667" sldId="610"/>
            <ac:spMk id="21" creationId="{5442DC2B-BA7E-4E02-A0E3-E96562B6D9EB}"/>
          </ac:spMkLst>
        </pc:spChg>
      </pc:sldChg>
      <pc:sldChg chg="addSp delSp modSp">
        <pc:chgData name="LOUIS Fabien" userId="S::fabien.louis@swisslife.fr::33a47a46-02cb-4887-bba4-c56f00d888d7" providerId="AD" clId="Web-{4EE0AFD7-DB67-43B8-9D37-17C33BDD5539}" dt="2020-04-07T12:10:58.865" v="28"/>
        <pc:sldMkLst>
          <pc:docMk/>
          <pc:sldMk cId="499915750" sldId="611"/>
        </pc:sldMkLst>
        <pc:picChg chg="add del mod">
          <ac:chgData name="LOUIS Fabien" userId="S::fabien.louis@swisslife.fr::33a47a46-02cb-4887-bba4-c56f00d888d7" providerId="AD" clId="Web-{4EE0AFD7-DB67-43B8-9D37-17C33BDD5539}" dt="2020-04-07T12:10:58.865" v="28"/>
          <ac:picMkLst>
            <pc:docMk/>
            <pc:sldMk cId="499915750" sldId="611"/>
            <ac:picMk id="20" creationId="{749D23A5-B3E6-4FA7-B837-9536BA8607A1}"/>
          </ac:picMkLst>
        </pc:picChg>
      </pc:sldChg>
    </pc:docChg>
  </pc:docChgLst>
  <pc:docChgLst>
    <pc:chgData name="LOUIS Fabien" userId="S::fabien.louis@swisslife.fr::33a47a46-02cb-4887-bba4-c56f00d888d7" providerId="AD" clId="Web-{911018EF-9095-496F-A20F-540B00CC1733}"/>
    <pc:docChg chg="modSld">
      <pc:chgData name="LOUIS Fabien" userId="S::fabien.louis@swisslife.fr::33a47a46-02cb-4887-bba4-c56f00d888d7" providerId="AD" clId="Web-{911018EF-9095-496F-A20F-540B00CC1733}" dt="2020-07-02T14:34:40.169" v="3" actId="20577"/>
      <pc:docMkLst>
        <pc:docMk/>
      </pc:docMkLst>
      <pc:sldChg chg="modSp">
        <pc:chgData name="LOUIS Fabien" userId="S::fabien.louis@swisslife.fr::33a47a46-02cb-4887-bba4-c56f00d888d7" providerId="AD" clId="Web-{911018EF-9095-496F-A20F-540B00CC1733}" dt="2020-07-02T14:34:40.169" v="2" actId="20577"/>
        <pc:sldMkLst>
          <pc:docMk/>
          <pc:sldMk cId="1489222224" sldId="313"/>
        </pc:sldMkLst>
        <pc:spChg chg="mod">
          <ac:chgData name="LOUIS Fabien" userId="S::fabien.louis@swisslife.fr::33a47a46-02cb-4887-bba4-c56f00d888d7" providerId="AD" clId="Web-{911018EF-9095-496F-A20F-540B00CC1733}" dt="2020-07-02T14:34:40.169" v="2" actId="20577"/>
          <ac:spMkLst>
            <pc:docMk/>
            <pc:sldMk cId="1489222224" sldId="313"/>
            <ac:spMk id="12290" creationId="{00000000-0000-0000-0000-000000000000}"/>
          </ac:spMkLst>
        </pc:spChg>
      </pc:sldChg>
    </pc:docChg>
  </pc:docChgLst>
  <pc:docChgLst>
    <pc:chgData name="LOUIS Fabien" userId="S::fabien.louis@swisslife.fr::33a47a46-02cb-4887-bba4-c56f00d888d7" providerId="AD" clId="Web-{1D63083B-C459-4C61-A72A-EEEF105ED919}"/>
    <pc:docChg chg="modSld">
      <pc:chgData name="LOUIS Fabien" userId="S::fabien.louis@swisslife.fr::33a47a46-02cb-4887-bba4-c56f00d888d7" providerId="AD" clId="Web-{1D63083B-C459-4C61-A72A-EEEF105ED919}" dt="2021-06-24T13:25:24.287" v="115"/>
      <pc:docMkLst>
        <pc:docMk/>
      </pc:docMkLst>
      <pc:sldChg chg="modSp">
        <pc:chgData name="LOUIS Fabien" userId="S::fabien.louis@swisslife.fr::33a47a46-02cb-4887-bba4-c56f00d888d7" providerId="AD" clId="Web-{1D63083B-C459-4C61-A72A-EEEF105ED919}" dt="2021-06-24T13:25:24.287" v="115"/>
        <pc:sldMkLst>
          <pc:docMk/>
          <pc:sldMk cId="3346826231" sldId="798"/>
        </pc:sldMkLst>
        <pc:graphicFrameChg chg="mod modGraphic">
          <ac:chgData name="LOUIS Fabien" userId="S::fabien.louis@swisslife.fr::33a47a46-02cb-4887-bba4-c56f00d888d7" providerId="AD" clId="Web-{1D63083B-C459-4C61-A72A-EEEF105ED919}" dt="2021-06-24T13:25:24.287" v="115"/>
          <ac:graphicFrameMkLst>
            <pc:docMk/>
            <pc:sldMk cId="3346826231" sldId="798"/>
            <ac:graphicFrameMk id="4" creationId="{00000000-0000-0000-0000-000000000000}"/>
          </ac:graphicFrameMkLst>
        </pc:graphicFrameChg>
      </pc:sldChg>
    </pc:docChg>
  </pc:docChgLst>
  <pc:docChgLst>
    <pc:chgData name="BLONDEL Christophe" userId="S::christophe.blondel@swisslife.fr::16d455d7-1a12-4250-981c-f8b1887c4f5d" providerId="AD" clId="Web-{5FBEBFCA-4689-4593-A719-09A4E03FCD79}"/>
    <pc:docChg chg="addSld delSld modSld sldOrd">
      <pc:chgData name="BLONDEL Christophe" userId="S::christophe.blondel@swisslife.fr::16d455d7-1a12-4250-981c-f8b1887c4f5d" providerId="AD" clId="Web-{5FBEBFCA-4689-4593-A719-09A4E03FCD79}" dt="2020-03-09T10:15:30.178" v="100"/>
      <pc:docMkLst>
        <pc:docMk/>
      </pc:docMkLst>
      <pc:sldChg chg="addSp delSp modSp">
        <pc:chgData name="BLONDEL Christophe" userId="S::christophe.blondel@swisslife.fr::16d455d7-1a12-4250-981c-f8b1887c4f5d" providerId="AD" clId="Web-{5FBEBFCA-4689-4593-A719-09A4E03FCD79}" dt="2020-03-09T10:15:30.178" v="100"/>
        <pc:sldMkLst>
          <pc:docMk/>
          <pc:sldMk cId="2586497282" sldId="539"/>
        </pc:sldMkLst>
        <pc:spChg chg="add del mod">
          <ac:chgData name="BLONDEL Christophe" userId="S::christophe.blondel@swisslife.fr::16d455d7-1a12-4250-981c-f8b1887c4f5d" providerId="AD" clId="Web-{5FBEBFCA-4689-4593-A719-09A4E03FCD79}" dt="2020-03-09T10:15:30.178" v="100"/>
          <ac:spMkLst>
            <pc:docMk/>
            <pc:sldMk cId="2586497282" sldId="539"/>
            <ac:spMk id="3" creationId="{0983C671-780A-485A-876B-D69EE02EFF33}"/>
          </ac:spMkLst>
        </pc:spChg>
        <pc:spChg chg="mod">
          <ac:chgData name="BLONDEL Christophe" userId="S::christophe.blondel@swisslife.fr::16d455d7-1a12-4250-981c-f8b1887c4f5d" providerId="AD" clId="Web-{5FBEBFCA-4689-4593-A719-09A4E03FCD79}" dt="2020-03-09T10:15:25.334" v="99" actId="20577"/>
          <ac:spMkLst>
            <pc:docMk/>
            <pc:sldMk cId="2586497282" sldId="539"/>
            <ac:spMk id="6" creationId="{00000000-0000-0000-0000-000000000000}"/>
          </ac:spMkLst>
        </pc:spChg>
        <pc:spChg chg="del">
          <ac:chgData name="BLONDEL Christophe" userId="S::christophe.blondel@swisslife.fr::16d455d7-1a12-4250-981c-f8b1887c4f5d" providerId="AD" clId="Web-{5FBEBFCA-4689-4593-A719-09A4E03FCD79}" dt="2020-03-09T10:14:48.443" v="93"/>
          <ac:spMkLst>
            <pc:docMk/>
            <pc:sldMk cId="2586497282" sldId="539"/>
            <ac:spMk id="9" creationId="{00000000-0000-0000-0000-000000000000}"/>
          </ac:spMkLst>
        </pc:spChg>
        <pc:spChg chg="del">
          <ac:chgData name="BLONDEL Christophe" userId="S::christophe.blondel@swisslife.fr::16d455d7-1a12-4250-981c-f8b1887c4f5d" providerId="AD" clId="Web-{5FBEBFCA-4689-4593-A719-09A4E03FCD79}" dt="2020-03-09T10:14:55.084" v="94"/>
          <ac:spMkLst>
            <pc:docMk/>
            <pc:sldMk cId="2586497282" sldId="539"/>
            <ac:spMk id="12" creationId="{00000000-0000-0000-0000-000000000000}"/>
          </ac:spMkLst>
        </pc:spChg>
        <pc:spChg chg="mod">
          <ac:chgData name="BLONDEL Christophe" userId="S::christophe.blondel@swisslife.fr::16d455d7-1a12-4250-981c-f8b1887c4f5d" providerId="AD" clId="Web-{5FBEBFCA-4689-4593-A719-09A4E03FCD79}" dt="2020-03-09T10:14:48.272" v="92" actId="20577"/>
          <ac:spMkLst>
            <pc:docMk/>
            <pc:sldMk cId="2586497282" sldId="539"/>
            <ac:spMk id="16387" creationId="{00000000-0000-0000-0000-000000000000}"/>
          </ac:spMkLst>
        </pc:spChg>
      </pc:sldChg>
      <pc:sldChg chg="addSp delSp modSp">
        <pc:chgData name="BLONDEL Christophe" userId="S::christophe.blondel@swisslife.fr::16d455d7-1a12-4250-981c-f8b1887c4f5d" providerId="AD" clId="Web-{5FBEBFCA-4689-4593-A719-09A4E03FCD79}" dt="2020-03-09T10:11:17.723" v="61" actId="20577"/>
        <pc:sldMkLst>
          <pc:docMk/>
          <pc:sldMk cId="2076196036" sldId="545"/>
        </pc:sldMkLst>
        <pc:spChg chg="add del mod">
          <ac:chgData name="BLONDEL Christophe" userId="S::christophe.blondel@swisslife.fr::16d455d7-1a12-4250-981c-f8b1887c4f5d" providerId="AD" clId="Web-{5FBEBFCA-4689-4593-A719-09A4E03FCD79}" dt="2020-03-09T10:11:17.723" v="61" actId="20577"/>
          <ac:spMkLst>
            <pc:docMk/>
            <pc:sldMk cId="2076196036" sldId="545"/>
            <ac:spMk id="54" creationId="{00000000-0000-0000-0000-000000000000}"/>
          </ac:spMkLst>
        </pc:spChg>
        <pc:spChg chg="mod">
          <ac:chgData name="BLONDEL Christophe" userId="S::christophe.blondel@swisslife.fr::16d455d7-1a12-4250-981c-f8b1887c4f5d" providerId="AD" clId="Web-{5FBEBFCA-4689-4593-A719-09A4E03FCD79}" dt="2020-03-09T10:10:56.129" v="42" actId="20577"/>
          <ac:spMkLst>
            <pc:docMk/>
            <pc:sldMk cId="2076196036" sldId="545"/>
            <ac:spMk id="16387" creationId="{00000000-0000-0000-0000-000000000000}"/>
          </ac:spMkLst>
        </pc:spChg>
      </pc:sldChg>
      <pc:sldChg chg="addSp delSp modSp add ord replId">
        <pc:chgData name="BLONDEL Christophe" userId="S::christophe.blondel@swisslife.fr::16d455d7-1a12-4250-981c-f8b1887c4f5d" providerId="AD" clId="Web-{5FBEBFCA-4689-4593-A719-09A4E03FCD79}" dt="2020-03-09T10:12:52.536" v="87" actId="20577"/>
        <pc:sldMkLst>
          <pc:docMk/>
          <pc:sldMk cId="1582245330" sldId="570"/>
        </pc:sldMkLst>
        <pc:spChg chg="mod">
          <ac:chgData name="BLONDEL Christophe" userId="S::christophe.blondel@swisslife.fr::16d455d7-1a12-4250-981c-f8b1887c4f5d" providerId="AD" clId="Web-{5FBEBFCA-4689-4593-A719-09A4E03FCD79}" dt="2020-03-09T10:12:52.536" v="87" actId="20577"/>
          <ac:spMkLst>
            <pc:docMk/>
            <pc:sldMk cId="1582245330" sldId="570"/>
            <ac:spMk id="8" creationId="{00000000-0000-0000-0000-000000000000}"/>
          </ac:spMkLst>
        </pc:spChg>
        <pc:spChg chg="del">
          <ac:chgData name="BLONDEL Christophe" userId="S::christophe.blondel@swisslife.fr::16d455d7-1a12-4250-981c-f8b1887c4f5d" providerId="AD" clId="Web-{5FBEBFCA-4689-4593-A719-09A4E03FCD79}" dt="2020-03-09T10:10:19.191" v="5"/>
          <ac:spMkLst>
            <pc:docMk/>
            <pc:sldMk cId="1582245330" sldId="570"/>
            <ac:spMk id="35" creationId="{00000000-0000-0000-0000-000000000000}"/>
          </ac:spMkLst>
        </pc:spChg>
        <pc:spChg chg="del">
          <ac:chgData name="BLONDEL Christophe" userId="S::christophe.blondel@swisslife.fr::16d455d7-1a12-4250-981c-f8b1887c4f5d" providerId="AD" clId="Web-{5FBEBFCA-4689-4593-A719-09A4E03FCD79}" dt="2020-03-09T10:10:21.582" v="6"/>
          <ac:spMkLst>
            <pc:docMk/>
            <pc:sldMk cId="1582245330" sldId="570"/>
            <ac:spMk id="37" creationId="{00000000-0000-0000-0000-000000000000}"/>
          </ac:spMkLst>
        </pc:spChg>
        <pc:spChg chg="mod">
          <ac:chgData name="BLONDEL Christophe" userId="S::christophe.blondel@swisslife.fr::16d455d7-1a12-4250-981c-f8b1887c4f5d" providerId="AD" clId="Web-{5FBEBFCA-4689-4593-A719-09A4E03FCD79}" dt="2020-03-09T10:10:37.660" v="26" actId="20577"/>
          <ac:spMkLst>
            <pc:docMk/>
            <pc:sldMk cId="1582245330" sldId="570"/>
            <ac:spMk id="16387" creationId="{00000000-0000-0000-0000-000000000000}"/>
          </ac:spMkLst>
        </pc:spChg>
        <pc:picChg chg="add mod">
          <ac:chgData name="BLONDEL Christophe" userId="S::christophe.blondel@swisslife.fr::16d455d7-1a12-4250-981c-f8b1887c4f5d" providerId="AD" clId="Web-{5FBEBFCA-4689-4593-A719-09A4E03FCD79}" dt="2020-03-09T10:12:41.146" v="81" actId="1076"/>
          <ac:picMkLst>
            <pc:docMk/>
            <pc:sldMk cId="1582245330" sldId="570"/>
            <ac:picMk id="2" creationId="{E474C922-47E9-46A9-913C-EF52A0617006}"/>
          </ac:picMkLst>
        </pc:picChg>
      </pc:sldChg>
      <pc:sldChg chg="add replId">
        <pc:chgData name="BLONDEL Christophe" userId="S::christophe.blondel@swisslife.fr::16d455d7-1a12-4250-981c-f8b1887c4f5d" providerId="AD" clId="Web-{5FBEBFCA-4689-4593-A719-09A4E03FCD79}" dt="2020-03-09T10:14:17.584" v="90"/>
        <pc:sldMkLst>
          <pc:docMk/>
          <pc:sldMk cId="138442617" sldId="571"/>
        </pc:sldMkLst>
      </pc:sldChg>
      <pc:sldChg chg="add del">
        <pc:chgData name="BLONDEL Christophe" userId="S::christophe.blondel@swisslife.fr::16d455d7-1a12-4250-981c-f8b1887c4f5d" providerId="AD" clId="Web-{5FBEBFCA-4689-4593-A719-09A4E03FCD79}" dt="2020-03-09T10:14:05.678" v="89"/>
        <pc:sldMkLst>
          <pc:docMk/>
          <pc:sldMk cId="3105560233" sldId="571"/>
        </pc:sldMkLst>
      </pc:sldChg>
    </pc:docChg>
  </pc:docChgLst>
  <pc:docChgLst>
    <pc:chgData name="BLONDEL Christophe" userId="S::christophe.blondel@swisslife.fr::16d455d7-1a12-4250-981c-f8b1887c4f5d" providerId="AD" clId="Web-{3E07D9A2-8E42-4A41-8D90-1B8DDC402CA5}"/>
    <pc:docChg chg="modSld">
      <pc:chgData name="BLONDEL Christophe" userId="S::christophe.blondel@swisslife.fr::16d455d7-1a12-4250-981c-f8b1887c4f5d" providerId="AD" clId="Web-{3E07D9A2-8E42-4A41-8D90-1B8DDC402CA5}" dt="2021-03-22T08:04:30.170" v="24" actId="20577"/>
      <pc:docMkLst>
        <pc:docMk/>
      </pc:docMkLst>
      <pc:sldChg chg="modSp">
        <pc:chgData name="BLONDEL Christophe" userId="S::christophe.blondel@swisslife.fr::16d455d7-1a12-4250-981c-f8b1887c4f5d" providerId="AD" clId="Web-{3E07D9A2-8E42-4A41-8D90-1B8DDC402CA5}" dt="2021-03-22T08:04:30.170" v="24" actId="20577"/>
        <pc:sldMkLst>
          <pc:docMk/>
          <pc:sldMk cId="2934650651" sldId="435"/>
        </pc:sldMkLst>
        <pc:spChg chg="mod">
          <ac:chgData name="BLONDEL Christophe" userId="S::christophe.blondel@swisslife.fr::16d455d7-1a12-4250-981c-f8b1887c4f5d" providerId="AD" clId="Web-{3E07D9A2-8E42-4A41-8D90-1B8DDC402CA5}" dt="2021-03-22T08:04:30.170" v="24" actId="20577"/>
          <ac:spMkLst>
            <pc:docMk/>
            <pc:sldMk cId="2934650651" sldId="435"/>
            <ac:spMk id="5" creationId="{00000000-0000-0000-0000-000000000000}"/>
          </ac:spMkLst>
        </pc:spChg>
      </pc:sldChg>
    </pc:docChg>
  </pc:docChgLst>
  <pc:docChgLst>
    <pc:chgData name="BLONDEL Christophe" userId="S::christophe.blondel@swisslife.fr::16d455d7-1a12-4250-981c-f8b1887c4f5d" providerId="AD" clId="Web-{53520BE7-9B13-14D3-6248-83902F9252EA}"/>
    <pc:docChg chg="modSld">
      <pc:chgData name="BLONDEL Christophe" userId="S::christophe.blondel@swisslife.fr::16d455d7-1a12-4250-981c-f8b1887c4f5d" providerId="AD" clId="Web-{53520BE7-9B13-14D3-6248-83902F9252EA}" dt="2020-04-09T11:51:21.442" v="102" actId="20577"/>
      <pc:docMkLst>
        <pc:docMk/>
      </pc:docMkLst>
      <pc:sldChg chg="modSp">
        <pc:chgData name="BLONDEL Christophe" userId="S::christophe.blondel@swisslife.fr::16d455d7-1a12-4250-981c-f8b1887c4f5d" providerId="AD" clId="Web-{53520BE7-9B13-14D3-6248-83902F9252EA}" dt="2020-04-09T11:51:21.442" v="102" actId="20577"/>
        <pc:sldMkLst>
          <pc:docMk/>
          <pc:sldMk cId="1483525353" sldId="604"/>
        </pc:sldMkLst>
        <pc:spChg chg="mod">
          <ac:chgData name="BLONDEL Christophe" userId="S::christophe.blondel@swisslife.fr::16d455d7-1a12-4250-981c-f8b1887c4f5d" providerId="AD" clId="Web-{53520BE7-9B13-14D3-6248-83902F9252EA}" dt="2020-04-09T11:51:21.442" v="102" actId="20577"/>
          <ac:spMkLst>
            <pc:docMk/>
            <pc:sldMk cId="1483525353" sldId="604"/>
            <ac:spMk id="37" creationId="{00000000-0000-0000-0000-000000000000}"/>
          </ac:spMkLst>
        </pc:spChg>
      </pc:sldChg>
      <pc:sldChg chg="modSp">
        <pc:chgData name="BLONDEL Christophe" userId="S::christophe.blondel@swisslife.fr::16d455d7-1a12-4250-981c-f8b1887c4f5d" providerId="AD" clId="Web-{53520BE7-9B13-14D3-6248-83902F9252EA}" dt="2020-04-09T11:50:02.956" v="1" actId="20577"/>
        <pc:sldMkLst>
          <pc:docMk/>
          <pc:sldMk cId="1819396197" sldId="634"/>
        </pc:sldMkLst>
        <pc:spChg chg="mod">
          <ac:chgData name="BLONDEL Christophe" userId="S::christophe.blondel@swisslife.fr::16d455d7-1a12-4250-981c-f8b1887c4f5d" providerId="AD" clId="Web-{53520BE7-9B13-14D3-6248-83902F9252EA}" dt="2020-04-09T11:50:02.956" v="1" actId="20577"/>
          <ac:spMkLst>
            <pc:docMk/>
            <pc:sldMk cId="1819396197" sldId="634"/>
            <ac:spMk id="37" creationId="{00000000-0000-0000-0000-000000000000}"/>
          </ac:spMkLst>
        </pc:spChg>
      </pc:sldChg>
    </pc:docChg>
  </pc:docChgLst>
  <pc:docChgLst>
    <pc:chgData name="BLONDEL Christophe" userId="S::christophe.blondel@swisslife.fr::16d455d7-1a12-4250-981c-f8b1887c4f5d" providerId="AD" clId="Web-{A1398B0C-5EAD-9AD0-C445-C2B6996E7C49}"/>
    <pc:docChg chg="modSld">
      <pc:chgData name="BLONDEL Christophe" userId="S::christophe.blondel@swisslife.fr::16d455d7-1a12-4250-981c-f8b1887c4f5d" providerId="AD" clId="Web-{A1398B0C-5EAD-9AD0-C445-C2B6996E7C49}" dt="2020-05-07T07:47:50.909" v="113"/>
      <pc:docMkLst>
        <pc:docMk/>
      </pc:docMkLst>
      <pc:sldChg chg="modSp">
        <pc:chgData name="BLONDEL Christophe" userId="S::christophe.blondel@swisslife.fr::16d455d7-1a12-4250-981c-f8b1887c4f5d" providerId="AD" clId="Web-{A1398B0C-5EAD-9AD0-C445-C2B6996E7C49}" dt="2020-05-07T07:47:50.909" v="113"/>
        <pc:sldMkLst>
          <pc:docMk/>
          <pc:sldMk cId="1845389504" sldId="637"/>
        </pc:sldMkLst>
        <pc:graphicFrameChg chg="mod modGraphic">
          <ac:chgData name="BLONDEL Christophe" userId="S::christophe.blondel@swisslife.fr::16d455d7-1a12-4250-981c-f8b1887c4f5d" providerId="AD" clId="Web-{A1398B0C-5EAD-9AD0-C445-C2B6996E7C49}" dt="2020-05-07T07:47:50.909" v="113"/>
          <ac:graphicFrameMkLst>
            <pc:docMk/>
            <pc:sldMk cId="1845389504" sldId="637"/>
            <ac:graphicFrameMk id="6" creationId="{00000000-0000-0000-0000-000000000000}"/>
          </ac:graphicFrameMkLst>
        </pc:graphicFrameChg>
      </pc:sldChg>
    </pc:docChg>
  </pc:docChgLst>
  <pc:docChgLst>
    <pc:chgData name="LAUDE Thierry" userId="S::thierry.laude@swisslife.fr::db34b369-db10-4a09-a518-ca5884c1c32e" providerId="AD" clId="Web-{761D3B0C-74AD-44C1-B1DF-FB3A4BAE796D}"/>
    <pc:docChg chg="modSld">
      <pc:chgData name="LAUDE Thierry" userId="S::thierry.laude@swisslife.fr::db34b369-db10-4a09-a518-ca5884c1c32e" providerId="AD" clId="Web-{761D3B0C-74AD-44C1-B1DF-FB3A4BAE796D}" dt="2020-10-30T11:05:04.818" v="1"/>
      <pc:docMkLst>
        <pc:docMk/>
      </pc:docMkLst>
      <pc:sldChg chg="modSp">
        <pc:chgData name="LAUDE Thierry" userId="S::thierry.laude@swisslife.fr::db34b369-db10-4a09-a518-ca5884c1c32e" providerId="AD" clId="Web-{761D3B0C-74AD-44C1-B1DF-FB3A4BAE796D}" dt="2020-10-30T11:05:04.818" v="1"/>
        <pc:sldMkLst>
          <pc:docMk/>
          <pc:sldMk cId="2242713022" sldId="704"/>
        </pc:sldMkLst>
        <pc:graphicFrameChg chg="mod modGraphic">
          <ac:chgData name="LAUDE Thierry" userId="S::thierry.laude@swisslife.fr::db34b369-db10-4a09-a518-ca5884c1c32e" providerId="AD" clId="Web-{761D3B0C-74AD-44C1-B1DF-FB3A4BAE796D}" dt="2020-10-30T11:05:04.818" v="1"/>
          <ac:graphicFrameMkLst>
            <pc:docMk/>
            <pc:sldMk cId="2242713022" sldId="704"/>
            <ac:graphicFrameMk id="3" creationId="{00000000-0000-0000-0000-000000000000}"/>
          </ac:graphicFrameMkLst>
        </pc:graphicFrameChg>
      </pc:sldChg>
    </pc:docChg>
  </pc:docChgLst>
  <pc:docChgLst>
    <pc:chgData name="BLONDEL Christophe" userId="S::christophe.blondel@swisslife.fr::16d455d7-1a12-4250-981c-f8b1887c4f5d" providerId="AD" clId="Web-{BED168C0-3A55-C124-F4C3-463FC69CBC19}"/>
    <pc:docChg chg="delSld">
      <pc:chgData name="BLONDEL Christophe" userId="S::christophe.blondel@swisslife.fr::16d455d7-1a12-4250-981c-f8b1887c4f5d" providerId="AD" clId="Web-{BED168C0-3A55-C124-F4C3-463FC69CBC19}" dt="2020-06-04T12:56:15.094" v="0"/>
      <pc:docMkLst>
        <pc:docMk/>
      </pc:docMkLst>
      <pc:sldChg chg="del">
        <pc:chgData name="BLONDEL Christophe" userId="S::christophe.blondel@swisslife.fr::16d455d7-1a12-4250-981c-f8b1887c4f5d" providerId="AD" clId="Web-{BED168C0-3A55-C124-F4C3-463FC69CBC19}" dt="2020-06-04T12:56:15.094" v="0"/>
        <pc:sldMkLst>
          <pc:docMk/>
          <pc:sldMk cId="2453120743" sldId="659"/>
        </pc:sldMkLst>
      </pc:sldChg>
    </pc:docChg>
  </pc:docChgLst>
  <pc:docChgLst>
    <pc:chgData name="BLONDEL Christophe" userId="S::christophe.blondel@swisslife.fr::16d455d7-1a12-4250-981c-f8b1887c4f5d" providerId="AD" clId="Web-{B3C257A0-A146-4361-B248-47350411A568}"/>
    <pc:docChg chg="modSld">
      <pc:chgData name="BLONDEL Christophe" userId="S::christophe.blondel@swisslife.fr::16d455d7-1a12-4250-981c-f8b1887c4f5d" providerId="AD" clId="Web-{B3C257A0-A146-4361-B248-47350411A568}" dt="2021-06-24T13:09:19.127" v="60" actId="20577"/>
      <pc:docMkLst>
        <pc:docMk/>
      </pc:docMkLst>
      <pc:sldChg chg="modSp">
        <pc:chgData name="BLONDEL Christophe" userId="S::christophe.blondel@swisslife.fr::16d455d7-1a12-4250-981c-f8b1887c4f5d" providerId="AD" clId="Web-{B3C257A0-A146-4361-B248-47350411A568}" dt="2021-06-24T13:09:19.127" v="60" actId="20577"/>
        <pc:sldMkLst>
          <pc:docMk/>
          <pc:sldMk cId="1382050952" sldId="887"/>
        </pc:sldMkLst>
        <pc:spChg chg="mod">
          <ac:chgData name="BLONDEL Christophe" userId="S::christophe.blondel@swisslife.fr::16d455d7-1a12-4250-981c-f8b1887c4f5d" providerId="AD" clId="Web-{B3C257A0-A146-4361-B248-47350411A568}" dt="2021-06-24T13:09:19.127" v="60" actId="20577"/>
          <ac:spMkLst>
            <pc:docMk/>
            <pc:sldMk cId="1382050952" sldId="887"/>
            <ac:spMk id="37" creationId="{00000000-0000-0000-0000-000000000000}"/>
          </ac:spMkLst>
        </pc:spChg>
      </pc:sldChg>
    </pc:docChg>
  </pc:docChgLst>
  <pc:docChgLst>
    <pc:chgData name="LAUDE Thierry" userId="S::thierry.laude@swisslife.fr::db34b369-db10-4a09-a518-ca5884c1c32e" providerId="AD" clId="Web-{CC54ED81-F95F-4C87-BDA2-9060FE748416}"/>
    <pc:docChg chg="modSld">
      <pc:chgData name="LAUDE Thierry" userId="S::thierry.laude@swisslife.fr::db34b369-db10-4a09-a518-ca5884c1c32e" providerId="AD" clId="Web-{CC54ED81-F95F-4C87-BDA2-9060FE748416}" dt="2020-07-02T17:08:28.787" v="289"/>
      <pc:docMkLst>
        <pc:docMk/>
      </pc:docMkLst>
      <pc:sldChg chg="modSp">
        <pc:chgData name="LAUDE Thierry" userId="S::thierry.laude@swisslife.fr::db34b369-db10-4a09-a518-ca5884c1c32e" providerId="AD" clId="Web-{CC54ED81-F95F-4C87-BDA2-9060FE748416}" dt="2020-07-02T17:08:28.787" v="289"/>
        <pc:sldMkLst>
          <pc:docMk/>
          <pc:sldMk cId="1845389504" sldId="637"/>
        </pc:sldMkLst>
        <pc:graphicFrameChg chg="mod modGraphic">
          <ac:chgData name="LAUDE Thierry" userId="S::thierry.laude@swisslife.fr::db34b369-db10-4a09-a518-ca5884c1c32e" providerId="AD" clId="Web-{CC54ED81-F95F-4C87-BDA2-9060FE748416}" dt="2020-07-02T17:08:28.787" v="289"/>
          <ac:graphicFrameMkLst>
            <pc:docMk/>
            <pc:sldMk cId="1845389504" sldId="637"/>
            <ac:graphicFrameMk id="6" creationId="{00000000-0000-0000-0000-000000000000}"/>
          </ac:graphicFrameMkLst>
        </pc:graphicFrameChg>
      </pc:sldChg>
    </pc:docChg>
  </pc:docChgLst>
  <pc:docChgLst>
    <pc:chgData name="DELBART Frederic" userId="S::frederic.delbart@swisslife.fr::3b4ad23a-d1ec-41e1-9dc8-9cc503b4fa5d" providerId="AD" clId="Web-{D6F180E1-1946-4F61-BEDA-C454EACB6FF1}"/>
    <pc:docChg chg="modSld">
      <pc:chgData name="DELBART Frederic" userId="S::frederic.delbart@swisslife.fr::3b4ad23a-d1ec-41e1-9dc8-9cc503b4fa5d" providerId="AD" clId="Web-{D6F180E1-1946-4F61-BEDA-C454EACB6FF1}" dt="2021-09-22T12:20:40.204" v="86" actId="1076"/>
      <pc:docMkLst>
        <pc:docMk/>
      </pc:docMkLst>
      <pc:sldChg chg="addSp delSp modSp">
        <pc:chgData name="DELBART Frederic" userId="S::frederic.delbart@swisslife.fr::3b4ad23a-d1ec-41e1-9dc8-9cc503b4fa5d" providerId="AD" clId="Web-{D6F180E1-1946-4F61-BEDA-C454EACB6FF1}" dt="2021-09-22T12:20:40.204" v="86" actId="1076"/>
        <pc:sldMkLst>
          <pc:docMk/>
          <pc:sldMk cId="1202941868" sldId="821"/>
        </pc:sldMkLst>
        <pc:spChg chg="mod">
          <ac:chgData name="DELBART Frederic" userId="S::frederic.delbart@swisslife.fr::3b4ad23a-d1ec-41e1-9dc8-9cc503b4fa5d" providerId="AD" clId="Web-{D6F180E1-1946-4F61-BEDA-C454EACB6FF1}" dt="2021-09-22T12:19:03.530" v="81" actId="20577"/>
          <ac:spMkLst>
            <pc:docMk/>
            <pc:sldMk cId="1202941868" sldId="821"/>
            <ac:spMk id="71" creationId="{3547434D-78A3-4BDA-87AE-CA89CE3AF8FE}"/>
          </ac:spMkLst>
        </pc:spChg>
        <pc:spChg chg="del mod">
          <ac:chgData name="DELBART Frederic" userId="S::frederic.delbart@swisslife.fr::3b4ad23a-d1ec-41e1-9dc8-9cc503b4fa5d" providerId="AD" clId="Web-{D6F180E1-1946-4F61-BEDA-C454EACB6FF1}" dt="2021-09-22T12:19:19.468" v="84"/>
          <ac:spMkLst>
            <pc:docMk/>
            <pc:sldMk cId="1202941868" sldId="821"/>
            <ac:spMk id="214" creationId="{00000000-0000-0000-0000-000000000000}"/>
          </ac:spMkLst>
        </pc:spChg>
        <pc:grpChg chg="add mod">
          <ac:chgData name="DELBART Frederic" userId="S::frederic.delbart@swisslife.fr::3b4ad23a-d1ec-41e1-9dc8-9cc503b4fa5d" providerId="AD" clId="Web-{D6F180E1-1946-4F61-BEDA-C454EACB6FF1}" dt="2021-09-22T12:18:55.061" v="72" actId="1076"/>
          <ac:grpSpMkLst>
            <pc:docMk/>
            <pc:sldMk cId="1202941868" sldId="821"/>
            <ac:grpSpMk id="68" creationId="{E22F4918-F0CF-46A7-9515-761C241E2EF9}"/>
          </ac:grpSpMkLst>
        </pc:grpChg>
        <pc:grpChg chg="mod">
          <ac:chgData name="DELBART Frederic" userId="S::frederic.delbart@swisslife.fr::3b4ad23a-d1ec-41e1-9dc8-9cc503b4fa5d" providerId="AD" clId="Web-{D6F180E1-1946-4F61-BEDA-C454EACB6FF1}" dt="2021-09-22T12:20:40.204" v="86" actId="1076"/>
          <ac:grpSpMkLst>
            <pc:docMk/>
            <pc:sldMk cId="1202941868" sldId="821"/>
            <ac:grpSpMk id="149" creationId="{00000000-0000-0000-0000-000000000000}"/>
          </ac:grpSpMkLst>
        </pc:grpChg>
        <pc:grpChg chg="mod">
          <ac:chgData name="DELBART Frederic" userId="S::frederic.delbart@swisslife.fr::3b4ad23a-d1ec-41e1-9dc8-9cc503b4fa5d" providerId="AD" clId="Web-{D6F180E1-1946-4F61-BEDA-C454EACB6FF1}" dt="2021-09-22T12:20:34.563" v="85" actId="1076"/>
          <ac:grpSpMkLst>
            <pc:docMk/>
            <pc:sldMk cId="1202941868" sldId="821"/>
            <ac:grpSpMk id="205" creationId="{00000000-0000-0000-0000-000000000000}"/>
          </ac:grpSpMkLst>
        </pc:grpChg>
      </pc:sldChg>
      <pc:sldChg chg="delSp modSp">
        <pc:chgData name="DELBART Frederic" userId="S::frederic.delbart@swisslife.fr::3b4ad23a-d1ec-41e1-9dc8-9cc503b4fa5d" providerId="AD" clId="Web-{D6F180E1-1946-4F61-BEDA-C454EACB6FF1}" dt="2021-09-22T12:12:07.472" v="70" actId="20577"/>
        <pc:sldMkLst>
          <pc:docMk/>
          <pc:sldMk cId="3202116697" sldId="923"/>
        </pc:sldMkLst>
        <pc:spChg chg="mod">
          <ac:chgData name="DELBART Frederic" userId="S::frederic.delbart@swisslife.fr::3b4ad23a-d1ec-41e1-9dc8-9cc503b4fa5d" providerId="AD" clId="Web-{D6F180E1-1946-4F61-BEDA-C454EACB6FF1}" dt="2021-09-22T12:12:07.472" v="70" actId="20577"/>
          <ac:spMkLst>
            <pc:docMk/>
            <pc:sldMk cId="3202116697" sldId="923"/>
            <ac:spMk id="7" creationId="{00000000-0000-0000-0000-000000000000}"/>
          </ac:spMkLst>
        </pc:spChg>
        <pc:spChg chg="del">
          <ac:chgData name="DELBART Frederic" userId="S::frederic.delbart@swisslife.fr::3b4ad23a-d1ec-41e1-9dc8-9cc503b4fa5d" providerId="AD" clId="Web-{D6F180E1-1946-4F61-BEDA-C454EACB6FF1}" dt="2021-09-22T12:09:45.390" v="34"/>
          <ac:spMkLst>
            <pc:docMk/>
            <pc:sldMk cId="3202116697" sldId="923"/>
            <ac:spMk id="9" creationId="{00000000-0000-0000-0000-000000000000}"/>
          </ac:spMkLst>
        </pc:spChg>
      </pc:sldChg>
    </pc:docChg>
  </pc:docChgLst>
  <pc:docChgLst>
    <pc:chgData name="BLONDEL Christophe" userId="S::christophe.blondel@swisslife.fr::16d455d7-1a12-4250-981c-f8b1887c4f5d" providerId="AD" clId="Web-{819E19F0-4704-4E8A-B06E-78DF97A9C1D2}"/>
    <pc:docChg chg="modSld">
      <pc:chgData name="BLONDEL Christophe" userId="S::christophe.blondel@swisslife.fr::16d455d7-1a12-4250-981c-f8b1887c4f5d" providerId="AD" clId="Web-{819E19F0-4704-4E8A-B06E-78DF97A9C1D2}" dt="2021-10-21T16:21:59.358" v="16" actId="1076"/>
      <pc:docMkLst>
        <pc:docMk/>
      </pc:docMkLst>
      <pc:sldChg chg="addSp modSp">
        <pc:chgData name="BLONDEL Christophe" userId="S::christophe.blondel@swisslife.fr::16d455d7-1a12-4250-981c-f8b1887c4f5d" providerId="AD" clId="Web-{819E19F0-4704-4E8A-B06E-78DF97A9C1D2}" dt="2021-10-21T16:21:59.358" v="16" actId="1076"/>
        <pc:sldMkLst>
          <pc:docMk/>
          <pc:sldMk cId="1686339291" sldId="919"/>
        </pc:sldMkLst>
        <pc:spChg chg="mod">
          <ac:chgData name="BLONDEL Christophe" userId="S::christophe.blondel@swisslife.fr::16d455d7-1a12-4250-981c-f8b1887c4f5d" providerId="AD" clId="Web-{819E19F0-4704-4E8A-B06E-78DF97A9C1D2}" dt="2021-10-21T16:21:42.280" v="13" actId="1076"/>
          <ac:spMkLst>
            <pc:docMk/>
            <pc:sldMk cId="1686339291" sldId="919"/>
            <ac:spMk id="57" creationId="{5F7A6EC7-134A-4FBA-9D75-7A75E6EE8DE2}"/>
          </ac:spMkLst>
        </pc:spChg>
        <pc:spChg chg="mod">
          <ac:chgData name="BLONDEL Christophe" userId="S::christophe.blondel@swisslife.fr::16d455d7-1a12-4250-981c-f8b1887c4f5d" providerId="AD" clId="Web-{819E19F0-4704-4E8A-B06E-78DF97A9C1D2}" dt="2021-10-21T16:21:17.451" v="9" actId="20577"/>
          <ac:spMkLst>
            <pc:docMk/>
            <pc:sldMk cId="1686339291" sldId="919"/>
            <ac:spMk id="91" creationId="{AF62B19A-FCCE-4F26-BE03-37A3F8E8BC63}"/>
          </ac:spMkLst>
        </pc:spChg>
        <pc:grpChg chg="mod">
          <ac:chgData name="BLONDEL Christophe" userId="S::christophe.blondel@swisslife.fr::16d455d7-1a12-4250-981c-f8b1887c4f5d" providerId="AD" clId="Web-{819E19F0-4704-4E8A-B06E-78DF97A9C1D2}" dt="2021-10-21T16:21:43.499" v="14" actId="1076"/>
          <ac:grpSpMkLst>
            <pc:docMk/>
            <pc:sldMk cId="1686339291" sldId="919"/>
            <ac:grpSpMk id="54" creationId="{00000000-0000-0000-0000-000000000000}"/>
          </ac:grpSpMkLst>
        </pc:grpChg>
        <pc:grpChg chg="mod">
          <ac:chgData name="BLONDEL Christophe" userId="S::christophe.blondel@swisslife.fr::16d455d7-1a12-4250-981c-f8b1887c4f5d" providerId="AD" clId="Web-{819E19F0-4704-4E8A-B06E-78DF97A9C1D2}" dt="2021-10-21T16:21:59.358" v="16" actId="1076"/>
          <ac:grpSpMkLst>
            <pc:docMk/>
            <pc:sldMk cId="1686339291" sldId="919"/>
            <ac:grpSpMk id="83" creationId="{00000000-0000-0000-0000-000000000000}"/>
          </ac:grpSpMkLst>
        </pc:grpChg>
        <pc:grpChg chg="add mod">
          <ac:chgData name="BLONDEL Christophe" userId="S::christophe.blondel@swisslife.fr::16d455d7-1a12-4250-981c-f8b1887c4f5d" providerId="AD" clId="Web-{819E19F0-4704-4E8A-B06E-78DF97A9C1D2}" dt="2021-10-21T16:21:03.669" v="1" actId="1076"/>
          <ac:grpSpMkLst>
            <pc:docMk/>
            <pc:sldMk cId="1686339291" sldId="919"/>
            <ac:grpSpMk id="89" creationId="{442314F9-B4A3-4C48-9475-0CEAC657943F}"/>
          </ac:grpSpMkLst>
        </pc:grpChg>
      </pc:sldChg>
    </pc:docChg>
  </pc:docChgLst>
  <pc:docChgLst>
    <pc:chgData name="BLONDEL Christophe" userId="S::christophe.blondel@swisslife.fr::16d455d7-1a12-4250-981c-f8b1887c4f5d" providerId="AD" clId="Web-{63A0DB6E-C1B8-4FB5-90EF-E8BE35972816}"/>
    <pc:docChg chg="modSld">
      <pc:chgData name="BLONDEL Christophe" userId="S::christophe.blondel@swisslife.fr::16d455d7-1a12-4250-981c-f8b1887c4f5d" providerId="AD" clId="Web-{63A0DB6E-C1B8-4FB5-90EF-E8BE35972816}" dt="2020-11-23T14:59:21.956" v="19" actId="20577"/>
      <pc:docMkLst>
        <pc:docMk/>
      </pc:docMkLst>
      <pc:sldChg chg="modSp">
        <pc:chgData name="BLONDEL Christophe" userId="S::christophe.blondel@swisslife.fr::16d455d7-1a12-4250-981c-f8b1887c4f5d" providerId="AD" clId="Web-{63A0DB6E-C1B8-4FB5-90EF-E8BE35972816}" dt="2020-11-23T14:59:21.956" v="18" actId="20577"/>
        <pc:sldMkLst>
          <pc:docMk/>
          <pc:sldMk cId="1845389504" sldId="637"/>
        </pc:sldMkLst>
        <pc:spChg chg="mod">
          <ac:chgData name="BLONDEL Christophe" userId="S::christophe.blondel@swisslife.fr::16d455d7-1a12-4250-981c-f8b1887c4f5d" providerId="AD" clId="Web-{63A0DB6E-C1B8-4FB5-90EF-E8BE35972816}" dt="2020-11-23T14:59:21.956" v="18" actId="20577"/>
          <ac:spMkLst>
            <pc:docMk/>
            <pc:sldMk cId="1845389504" sldId="637"/>
            <ac:spMk id="5" creationId="{65B876E8-D866-44D3-ABEA-DF15A171D3D1}"/>
          </ac:spMkLst>
        </pc:spChg>
      </pc:sldChg>
      <pc:sldChg chg="modSp">
        <pc:chgData name="BLONDEL Christophe" userId="S::christophe.blondel@swisslife.fr::16d455d7-1a12-4250-981c-f8b1887c4f5d" providerId="AD" clId="Web-{63A0DB6E-C1B8-4FB5-90EF-E8BE35972816}" dt="2020-11-23T14:59:09.690" v="15" actId="1076"/>
        <pc:sldMkLst>
          <pc:docMk/>
          <pc:sldMk cId="3105274611" sldId="683"/>
        </pc:sldMkLst>
        <pc:spChg chg="mod">
          <ac:chgData name="BLONDEL Christophe" userId="S::christophe.blondel@swisslife.fr::16d455d7-1a12-4250-981c-f8b1887c4f5d" providerId="AD" clId="Web-{63A0DB6E-C1B8-4FB5-90EF-E8BE35972816}" dt="2020-11-23T14:59:09.690" v="15" actId="1076"/>
          <ac:spMkLst>
            <pc:docMk/>
            <pc:sldMk cId="3105274611" sldId="683"/>
            <ac:spMk id="6" creationId="{65B876E8-D866-44D3-ABEA-DF15A171D3D1}"/>
          </ac:spMkLst>
        </pc:spChg>
      </pc:sldChg>
    </pc:docChg>
  </pc:docChgLst>
  <pc:docChgLst>
    <pc:chgData name="BLONDEL Christophe" userId="S::christophe.blondel@swisslife.fr::16d455d7-1a12-4250-981c-f8b1887c4f5d" providerId="AD" clId="Web-{7709A0C8-6FF5-49E8-B112-44254EBF1244}"/>
    <pc:docChg chg="modSld">
      <pc:chgData name="BLONDEL Christophe" userId="S::christophe.blondel@swisslife.fr::16d455d7-1a12-4250-981c-f8b1887c4f5d" providerId="AD" clId="Web-{7709A0C8-6FF5-49E8-B112-44254EBF1244}" dt="2020-06-29T15:08:11.044" v="17" actId="20577"/>
      <pc:docMkLst>
        <pc:docMk/>
      </pc:docMkLst>
      <pc:sldChg chg="modSp">
        <pc:chgData name="BLONDEL Christophe" userId="S::christophe.blondel@swisslife.fr::16d455d7-1a12-4250-981c-f8b1887c4f5d" providerId="AD" clId="Web-{7709A0C8-6FF5-49E8-B112-44254EBF1244}" dt="2020-06-29T15:08:11.044" v="17" actId="20577"/>
        <pc:sldMkLst>
          <pc:docMk/>
          <pc:sldMk cId="4290707345" sldId="647"/>
        </pc:sldMkLst>
        <pc:spChg chg="mod">
          <ac:chgData name="BLONDEL Christophe" userId="S::christophe.blondel@swisslife.fr::16d455d7-1a12-4250-981c-f8b1887c4f5d" providerId="AD" clId="Web-{7709A0C8-6FF5-49E8-B112-44254EBF1244}" dt="2020-06-29T15:08:11.044" v="17" actId="20577"/>
          <ac:spMkLst>
            <pc:docMk/>
            <pc:sldMk cId="4290707345" sldId="647"/>
            <ac:spMk id="16387" creationId="{00000000-0000-0000-0000-000000000000}"/>
          </ac:spMkLst>
        </pc:spChg>
      </pc:sldChg>
    </pc:docChg>
  </pc:docChgLst>
  <pc:docChgLst>
    <pc:chgData name="ALLOUIS Francois-Regis" userId="S::francoisregis.allouis@swisslife.fr::89333b8d-f795-4a50-8959-1e6f73084ec3" providerId="AD" clId="Web-{EC0071D5-9718-417C-806F-32B434278C78}"/>
    <pc:docChg chg="modSld">
      <pc:chgData name="ALLOUIS Francois-Regis" userId="S::francoisregis.allouis@swisslife.fr::89333b8d-f795-4a50-8959-1e6f73084ec3" providerId="AD" clId="Web-{EC0071D5-9718-417C-806F-32B434278C78}" dt="2021-08-31T12:38:37.500" v="63"/>
      <pc:docMkLst>
        <pc:docMk/>
      </pc:docMkLst>
      <pc:sldChg chg="modSp">
        <pc:chgData name="ALLOUIS Francois-Regis" userId="S::francoisregis.allouis@swisslife.fr::89333b8d-f795-4a50-8959-1e6f73084ec3" providerId="AD" clId="Web-{EC0071D5-9718-417C-806F-32B434278C78}" dt="2021-08-31T12:32:54.959" v="1" actId="20577"/>
        <pc:sldMkLst>
          <pc:docMk/>
          <pc:sldMk cId="4285461652" sldId="797"/>
        </pc:sldMkLst>
        <pc:spChg chg="mod">
          <ac:chgData name="ALLOUIS Francois-Regis" userId="S::francoisregis.allouis@swisslife.fr::89333b8d-f795-4a50-8959-1e6f73084ec3" providerId="AD" clId="Web-{EC0071D5-9718-417C-806F-32B434278C78}" dt="2021-08-31T12:32:54.959" v="1" actId="20577"/>
          <ac:spMkLst>
            <pc:docMk/>
            <pc:sldMk cId="4285461652" sldId="797"/>
            <ac:spMk id="37" creationId="{00000000-0000-0000-0000-000000000000}"/>
          </ac:spMkLst>
        </pc:spChg>
      </pc:sldChg>
      <pc:sldChg chg="modSp">
        <pc:chgData name="ALLOUIS Francois-Regis" userId="S::francoisregis.allouis@swisslife.fr::89333b8d-f795-4a50-8959-1e6f73084ec3" providerId="AD" clId="Web-{EC0071D5-9718-417C-806F-32B434278C78}" dt="2021-08-31T12:38:37.500" v="63"/>
        <pc:sldMkLst>
          <pc:docMk/>
          <pc:sldMk cId="2379071084" sldId="820"/>
        </pc:sldMkLst>
        <pc:graphicFrameChg chg="mod modGraphic">
          <ac:chgData name="ALLOUIS Francois-Regis" userId="S::francoisregis.allouis@swisslife.fr::89333b8d-f795-4a50-8959-1e6f73084ec3" providerId="AD" clId="Web-{EC0071D5-9718-417C-806F-32B434278C78}" dt="2021-08-31T12:38:37.500" v="63"/>
          <ac:graphicFrameMkLst>
            <pc:docMk/>
            <pc:sldMk cId="2379071084" sldId="820"/>
            <ac:graphicFrameMk id="4" creationId="{00000000-0000-0000-0000-000000000000}"/>
          </ac:graphicFrameMkLst>
        </pc:graphicFrameChg>
      </pc:sldChg>
      <pc:sldChg chg="modSp">
        <pc:chgData name="ALLOUIS Francois-Regis" userId="S::francoisregis.allouis@swisslife.fr::89333b8d-f795-4a50-8959-1e6f73084ec3" providerId="AD" clId="Web-{EC0071D5-9718-417C-806F-32B434278C78}" dt="2021-08-31T12:38:13.500" v="51"/>
        <pc:sldMkLst>
          <pc:docMk/>
          <pc:sldMk cId="2671662728" sldId="875"/>
        </pc:sldMkLst>
        <pc:graphicFrameChg chg="mod modGraphic">
          <ac:chgData name="ALLOUIS Francois-Regis" userId="S::francoisregis.allouis@swisslife.fr::89333b8d-f795-4a50-8959-1e6f73084ec3" providerId="AD" clId="Web-{EC0071D5-9718-417C-806F-32B434278C78}" dt="2021-08-31T12:38:13.500" v="51"/>
          <ac:graphicFrameMkLst>
            <pc:docMk/>
            <pc:sldMk cId="2671662728" sldId="875"/>
            <ac:graphicFrameMk id="4" creationId="{00000000-0000-0000-0000-000000000000}"/>
          </ac:graphicFrameMkLst>
        </pc:graphicFrameChg>
      </pc:sldChg>
      <pc:sldChg chg="modSp">
        <pc:chgData name="ALLOUIS Francois-Regis" userId="S::francoisregis.allouis@swisslife.fr::89333b8d-f795-4a50-8959-1e6f73084ec3" providerId="AD" clId="Web-{EC0071D5-9718-417C-806F-32B434278C78}" dt="2021-08-31T12:38:26.750" v="61"/>
        <pc:sldMkLst>
          <pc:docMk/>
          <pc:sldMk cId="220463577" sldId="908"/>
        </pc:sldMkLst>
        <pc:graphicFrameChg chg="mod modGraphic">
          <ac:chgData name="ALLOUIS Francois-Regis" userId="S::francoisregis.allouis@swisslife.fr::89333b8d-f795-4a50-8959-1e6f73084ec3" providerId="AD" clId="Web-{EC0071D5-9718-417C-806F-32B434278C78}" dt="2021-08-31T12:38:26.750" v="61"/>
          <ac:graphicFrameMkLst>
            <pc:docMk/>
            <pc:sldMk cId="220463577" sldId="908"/>
            <ac:graphicFrameMk id="4" creationId="{00000000-0000-0000-0000-000000000000}"/>
          </ac:graphicFrameMkLst>
        </pc:graphicFrameChg>
      </pc:sldChg>
    </pc:docChg>
  </pc:docChgLst>
  <pc:docChgLst>
    <pc:chgData name="DELBART Frederic" userId="S::frederic.delbart@swisslife.fr::3b4ad23a-d1ec-41e1-9dc8-9cc503b4fa5d" providerId="AD" clId="Web-{0FFDA2D4-BB1C-4281-9CA8-AA1F4F3C85E3}"/>
    <pc:docChg chg="modSld">
      <pc:chgData name="DELBART Frederic" userId="S::frederic.delbart@swisslife.fr::3b4ad23a-d1ec-41e1-9dc8-9cc503b4fa5d" providerId="AD" clId="Web-{0FFDA2D4-BB1C-4281-9CA8-AA1F4F3C85E3}" dt="2020-04-06T09:12:34.596" v="41" actId="20577"/>
      <pc:docMkLst>
        <pc:docMk/>
      </pc:docMkLst>
      <pc:sldChg chg="addSp modSp">
        <pc:chgData name="DELBART Frederic" userId="S::frederic.delbart@swisslife.fr::3b4ad23a-d1ec-41e1-9dc8-9cc503b4fa5d" providerId="AD" clId="Web-{0FFDA2D4-BB1C-4281-9CA8-AA1F4F3C85E3}" dt="2020-04-06T09:12:34.596" v="41" actId="20577"/>
        <pc:sldMkLst>
          <pc:docMk/>
          <pc:sldMk cId="3653316164" sldId="612"/>
        </pc:sldMkLst>
        <pc:spChg chg="add mod">
          <ac:chgData name="DELBART Frederic" userId="S::frederic.delbart@swisslife.fr::3b4ad23a-d1ec-41e1-9dc8-9cc503b4fa5d" providerId="AD" clId="Web-{0FFDA2D4-BB1C-4281-9CA8-AA1F4F3C85E3}" dt="2020-04-06T09:12:34.596" v="41" actId="20577"/>
          <ac:spMkLst>
            <pc:docMk/>
            <pc:sldMk cId="3653316164" sldId="612"/>
            <ac:spMk id="399" creationId="{34928273-B18D-420A-9BDC-538E7A131C59}"/>
          </ac:spMkLst>
        </pc:spChg>
        <pc:graphicFrameChg chg="mod modGraphic">
          <ac:chgData name="DELBART Frederic" userId="S::frederic.delbart@swisslife.fr::3b4ad23a-d1ec-41e1-9dc8-9cc503b4fa5d" providerId="AD" clId="Web-{0FFDA2D4-BB1C-4281-9CA8-AA1F4F3C85E3}" dt="2020-04-06T09:10:48.110" v="28" actId="20577"/>
          <ac:graphicFrameMkLst>
            <pc:docMk/>
            <pc:sldMk cId="3653316164" sldId="612"/>
            <ac:graphicFrameMk id="5" creationId="{00000000-0000-0000-0000-000000000000}"/>
          </ac:graphicFrameMkLst>
        </pc:graphicFrameChg>
      </pc:sldChg>
    </pc:docChg>
  </pc:docChgLst>
  <pc:docChgLst>
    <pc:chgData name="BLONDEL Christophe" userId="S::christophe.blondel@swisslife.fr::16d455d7-1a12-4250-981c-f8b1887c4f5d" providerId="AD" clId="Web-{C4D7CDE6-5DDE-43F6-B85B-9A6214700D26}"/>
    <pc:docChg chg="modSld">
      <pc:chgData name="BLONDEL Christophe" userId="S::christophe.blondel@swisslife.fr::16d455d7-1a12-4250-981c-f8b1887c4f5d" providerId="AD" clId="Web-{C4D7CDE6-5DDE-43F6-B85B-9A6214700D26}" dt="2020-06-02T06:46:11.915" v="94" actId="20577"/>
      <pc:docMkLst>
        <pc:docMk/>
      </pc:docMkLst>
      <pc:sldChg chg="addSp modSp">
        <pc:chgData name="BLONDEL Christophe" userId="S::christophe.blondel@swisslife.fr::16d455d7-1a12-4250-981c-f8b1887c4f5d" providerId="AD" clId="Web-{C4D7CDE6-5DDE-43F6-B85B-9A6214700D26}" dt="2020-06-02T06:40:45.044" v="21" actId="1076"/>
        <pc:sldMkLst>
          <pc:docMk/>
          <pc:sldMk cId="1523407549" sldId="585"/>
        </pc:sldMkLst>
        <pc:spChg chg="add mod">
          <ac:chgData name="BLONDEL Christophe" userId="S::christophe.blondel@swisslife.fr::16d455d7-1a12-4250-981c-f8b1887c4f5d" providerId="AD" clId="Web-{C4D7CDE6-5DDE-43F6-B85B-9A6214700D26}" dt="2020-06-02T06:40:45.044" v="21" actId="1076"/>
          <ac:spMkLst>
            <pc:docMk/>
            <pc:sldMk cId="1523407549" sldId="585"/>
            <ac:spMk id="3" creationId="{65B876E8-D866-44D3-ABEA-DF15A171D3D1}"/>
          </ac:spMkLst>
        </pc:spChg>
      </pc:sldChg>
      <pc:sldChg chg="addSp modSp">
        <pc:chgData name="BLONDEL Christophe" userId="S::christophe.blondel@swisslife.fr::16d455d7-1a12-4250-981c-f8b1887c4f5d" providerId="AD" clId="Web-{C4D7CDE6-5DDE-43F6-B85B-9A6214700D26}" dt="2020-06-02T06:43:29.245" v="83" actId="20577"/>
        <pc:sldMkLst>
          <pc:docMk/>
          <pc:sldMk cId="3955047414" sldId="609"/>
        </pc:sldMkLst>
        <pc:spChg chg="add mod">
          <ac:chgData name="BLONDEL Christophe" userId="S::christophe.blondel@swisslife.fr::16d455d7-1a12-4250-981c-f8b1887c4f5d" providerId="AD" clId="Web-{C4D7CDE6-5DDE-43F6-B85B-9A6214700D26}" dt="2020-06-02T06:42:42.902" v="58" actId="20577"/>
          <ac:spMkLst>
            <pc:docMk/>
            <pc:sldMk cId="3955047414" sldId="609"/>
            <ac:spMk id="2" creationId="{BB532394-3FAB-4CA8-B2D7-9487E71EEC6C}"/>
          </ac:spMkLst>
        </pc:spChg>
        <pc:spChg chg="mod">
          <ac:chgData name="BLONDEL Christophe" userId="S::christophe.blondel@swisslife.fr::16d455d7-1a12-4250-981c-f8b1887c4f5d" providerId="AD" clId="Web-{C4D7CDE6-5DDE-43F6-B85B-9A6214700D26}" dt="2020-06-02T06:42:47.808" v="61" actId="1076"/>
          <ac:spMkLst>
            <pc:docMk/>
            <pc:sldMk cId="3955047414" sldId="609"/>
            <ac:spMk id="6" creationId="{00000000-0000-0000-0000-000000000000}"/>
          </ac:spMkLst>
        </pc:spChg>
        <pc:spChg chg="mod">
          <ac:chgData name="BLONDEL Christophe" userId="S::christophe.blondel@swisslife.fr::16d455d7-1a12-4250-981c-f8b1887c4f5d" providerId="AD" clId="Web-{C4D7CDE6-5DDE-43F6-B85B-9A6214700D26}" dt="2020-06-02T06:43:29.245" v="83" actId="20577"/>
          <ac:spMkLst>
            <pc:docMk/>
            <pc:sldMk cId="3955047414" sldId="609"/>
            <ac:spMk id="37" creationId="{00000000-0000-0000-0000-000000000000}"/>
          </ac:spMkLst>
        </pc:spChg>
      </pc:sldChg>
      <pc:sldChg chg="addSp modSp">
        <pc:chgData name="BLONDEL Christophe" userId="S::christophe.blondel@swisslife.fr::16d455d7-1a12-4250-981c-f8b1887c4f5d" providerId="AD" clId="Web-{C4D7CDE6-5DDE-43F6-B85B-9A6214700D26}" dt="2020-06-02T06:44:27.338" v="92" actId="20577"/>
        <pc:sldMkLst>
          <pc:docMk/>
          <pc:sldMk cId="544816207" sldId="618"/>
        </pc:sldMkLst>
        <pc:spChg chg="add mod">
          <ac:chgData name="BLONDEL Christophe" userId="S::christophe.blondel@swisslife.fr::16d455d7-1a12-4250-981c-f8b1887c4f5d" providerId="AD" clId="Web-{C4D7CDE6-5DDE-43F6-B85B-9A6214700D26}" dt="2020-06-02T06:44:27.338" v="92" actId="20577"/>
          <ac:spMkLst>
            <pc:docMk/>
            <pc:sldMk cId="544816207" sldId="618"/>
            <ac:spMk id="2" creationId="{8E19FF65-09DA-4B49-9E7D-E954C82402B9}"/>
          </ac:spMkLst>
        </pc:spChg>
      </pc:sldChg>
      <pc:sldChg chg="modSp">
        <pc:chgData name="BLONDEL Christophe" userId="S::christophe.blondel@swisslife.fr::16d455d7-1a12-4250-981c-f8b1887c4f5d" providerId="AD" clId="Web-{C4D7CDE6-5DDE-43F6-B85B-9A6214700D26}" dt="2020-06-02T06:43:43.448" v="85" actId="1076"/>
        <pc:sldMkLst>
          <pc:docMk/>
          <pc:sldMk cId="3640322553" sldId="622"/>
        </pc:sldMkLst>
        <pc:spChg chg="mod">
          <ac:chgData name="BLONDEL Christophe" userId="S::christophe.blondel@swisslife.fr::16d455d7-1a12-4250-981c-f8b1887c4f5d" providerId="AD" clId="Web-{C4D7CDE6-5DDE-43F6-B85B-9A6214700D26}" dt="2020-06-02T06:43:43.448" v="85" actId="1076"/>
          <ac:spMkLst>
            <pc:docMk/>
            <pc:sldMk cId="3640322553" sldId="622"/>
            <ac:spMk id="17" creationId="{00000000-0000-0000-0000-000000000000}"/>
          </ac:spMkLst>
        </pc:spChg>
      </pc:sldChg>
      <pc:sldChg chg="modSp">
        <pc:chgData name="BLONDEL Christophe" userId="S::christophe.blondel@swisslife.fr::16d455d7-1a12-4250-981c-f8b1887c4f5d" providerId="AD" clId="Web-{C4D7CDE6-5DDE-43F6-B85B-9A6214700D26}" dt="2020-06-02T06:46:11.915" v="94" actId="20577"/>
        <pc:sldMkLst>
          <pc:docMk/>
          <pc:sldMk cId="4290707345" sldId="647"/>
        </pc:sldMkLst>
        <pc:spChg chg="mod">
          <ac:chgData name="BLONDEL Christophe" userId="S::christophe.blondel@swisslife.fr::16d455d7-1a12-4250-981c-f8b1887c4f5d" providerId="AD" clId="Web-{C4D7CDE6-5DDE-43F6-B85B-9A6214700D26}" dt="2020-06-02T06:46:11.915" v="94" actId="20577"/>
          <ac:spMkLst>
            <pc:docMk/>
            <pc:sldMk cId="4290707345" sldId="647"/>
            <ac:spMk id="37" creationId="{00000000-0000-0000-0000-000000000000}"/>
          </ac:spMkLst>
        </pc:spChg>
      </pc:sldChg>
    </pc:docChg>
  </pc:docChgLst>
  <pc:docChgLst>
    <pc:chgData name="LAUDE Thierry" userId="S::thierry.laude@swisslife.fr::db34b369-db10-4a09-a518-ca5884c1c32e" providerId="AD" clId="Web-{5BFCA7D2-DF5B-42FE-8681-9C44D8E9A157}"/>
    <pc:docChg chg="modSld">
      <pc:chgData name="LAUDE Thierry" userId="S::thierry.laude@swisslife.fr::db34b369-db10-4a09-a518-ca5884c1c32e" providerId="AD" clId="Web-{5BFCA7D2-DF5B-42FE-8681-9C44D8E9A157}" dt="2020-07-02T14:46:00.264" v="81" actId="20577"/>
      <pc:docMkLst>
        <pc:docMk/>
      </pc:docMkLst>
      <pc:sldChg chg="modSp">
        <pc:chgData name="LAUDE Thierry" userId="S::thierry.laude@swisslife.fr::db34b369-db10-4a09-a518-ca5884c1c32e" providerId="AD" clId="Web-{5BFCA7D2-DF5B-42FE-8681-9C44D8E9A157}" dt="2020-07-02T14:46:00.264" v="81" actId="20577"/>
        <pc:sldMkLst>
          <pc:docMk/>
          <pc:sldMk cId="1523407549" sldId="585"/>
        </pc:sldMkLst>
        <pc:spChg chg="mod">
          <ac:chgData name="LAUDE Thierry" userId="S::thierry.laude@swisslife.fr::db34b369-db10-4a09-a518-ca5884c1c32e" providerId="AD" clId="Web-{5BFCA7D2-DF5B-42FE-8681-9C44D8E9A157}" dt="2020-07-02T14:46:00.264" v="81" actId="20577"/>
          <ac:spMkLst>
            <pc:docMk/>
            <pc:sldMk cId="1523407549" sldId="585"/>
            <ac:spMk id="37" creationId="{00000000-0000-0000-0000-000000000000}"/>
          </ac:spMkLst>
        </pc:spChg>
      </pc:sldChg>
    </pc:docChg>
  </pc:docChgLst>
  <pc:docChgLst>
    <pc:chgData name="DELBART Frederic" userId="S::frederic.delbart@swisslife.fr::3b4ad23a-d1ec-41e1-9dc8-9cc503b4fa5d" providerId="AD" clId="Web-{7D7934A0-7715-401E-9478-B8A4C914A494}"/>
    <pc:docChg chg="modSld">
      <pc:chgData name="DELBART Frederic" userId="S::frederic.delbart@swisslife.fr::3b4ad23a-d1ec-41e1-9dc8-9cc503b4fa5d" providerId="AD" clId="Web-{7D7934A0-7715-401E-9478-B8A4C914A494}" dt="2021-05-26T09:13:55.832" v="498"/>
      <pc:docMkLst>
        <pc:docMk/>
      </pc:docMkLst>
      <pc:sldChg chg="modSp">
        <pc:chgData name="DELBART Frederic" userId="S::frederic.delbart@swisslife.fr::3b4ad23a-d1ec-41e1-9dc8-9cc503b4fa5d" providerId="AD" clId="Web-{7D7934A0-7715-401E-9478-B8A4C914A494}" dt="2021-05-26T09:12:05.829" v="210" actId="20577"/>
        <pc:sldMkLst>
          <pc:docMk/>
          <pc:sldMk cId="1523407549" sldId="585"/>
        </pc:sldMkLst>
        <pc:spChg chg="mod">
          <ac:chgData name="DELBART Frederic" userId="S::frederic.delbart@swisslife.fr::3b4ad23a-d1ec-41e1-9dc8-9cc503b4fa5d" providerId="AD" clId="Web-{7D7934A0-7715-401E-9478-B8A4C914A494}" dt="2021-05-26T09:12:05.829" v="210" actId="20577"/>
          <ac:spMkLst>
            <pc:docMk/>
            <pc:sldMk cId="1523407549" sldId="585"/>
            <ac:spMk id="37" creationId="{00000000-0000-0000-0000-000000000000}"/>
          </ac:spMkLst>
        </pc:spChg>
      </pc:sldChg>
      <pc:sldChg chg="modSp">
        <pc:chgData name="DELBART Frederic" userId="S::frederic.delbart@swisslife.fr::3b4ad23a-d1ec-41e1-9dc8-9cc503b4fa5d" providerId="AD" clId="Web-{7D7934A0-7715-401E-9478-B8A4C914A494}" dt="2021-05-26T09:13:55.832" v="498"/>
        <pc:sldMkLst>
          <pc:docMk/>
          <pc:sldMk cId="3768558455" sldId="783"/>
        </pc:sldMkLst>
        <pc:graphicFrameChg chg="mod modGraphic">
          <ac:chgData name="DELBART Frederic" userId="S::frederic.delbart@swisslife.fr::3b4ad23a-d1ec-41e1-9dc8-9cc503b4fa5d" providerId="AD" clId="Web-{7D7934A0-7715-401E-9478-B8A4C914A494}" dt="2021-05-26T09:13:55.832" v="498"/>
          <ac:graphicFrameMkLst>
            <pc:docMk/>
            <pc:sldMk cId="3768558455" sldId="783"/>
            <ac:graphicFrameMk id="4" creationId="{00000000-0000-0000-0000-000000000000}"/>
          </ac:graphicFrameMkLst>
        </pc:graphicFrameChg>
      </pc:sldChg>
    </pc:docChg>
  </pc:docChgLst>
  <pc:docChgLst>
    <pc:chgData name="BLONDEL Christophe" userId="S::christophe.blondel@swisslife.fr::16d455d7-1a12-4250-981c-f8b1887c4f5d" providerId="AD" clId="Web-{1F3BF01C-3A9A-4DC4-B776-C66DACF3020A}"/>
    <pc:docChg chg="delSld">
      <pc:chgData name="BLONDEL Christophe" userId="S::christophe.blondel@swisslife.fr::16d455d7-1a12-4250-981c-f8b1887c4f5d" providerId="AD" clId="Web-{1F3BF01C-3A9A-4DC4-B776-C66DACF3020A}" dt="2021-03-26T14:39:52.606" v="2"/>
      <pc:docMkLst>
        <pc:docMk/>
      </pc:docMkLst>
      <pc:sldChg chg="del">
        <pc:chgData name="BLONDEL Christophe" userId="S::christophe.blondel@swisslife.fr::16d455d7-1a12-4250-981c-f8b1887c4f5d" providerId="AD" clId="Web-{1F3BF01C-3A9A-4DC4-B776-C66DACF3020A}" dt="2021-03-26T14:39:50.856" v="0"/>
        <pc:sldMkLst>
          <pc:docMk/>
          <pc:sldMk cId="1583090141" sldId="801"/>
        </pc:sldMkLst>
      </pc:sldChg>
      <pc:sldChg chg="del">
        <pc:chgData name="BLONDEL Christophe" userId="S::christophe.blondel@swisslife.fr::16d455d7-1a12-4250-981c-f8b1887c4f5d" providerId="AD" clId="Web-{1F3BF01C-3A9A-4DC4-B776-C66DACF3020A}" dt="2021-03-26T14:39:51.950" v="1"/>
        <pc:sldMkLst>
          <pc:docMk/>
          <pc:sldMk cId="1870150987" sldId="811"/>
        </pc:sldMkLst>
      </pc:sldChg>
      <pc:sldChg chg="del">
        <pc:chgData name="BLONDEL Christophe" userId="S::christophe.blondel@swisslife.fr::16d455d7-1a12-4250-981c-f8b1887c4f5d" providerId="AD" clId="Web-{1F3BF01C-3A9A-4DC4-B776-C66DACF3020A}" dt="2021-03-26T14:39:52.606" v="2"/>
        <pc:sldMkLst>
          <pc:docMk/>
          <pc:sldMk cId="1543536602" sldId="812"/>
        </pc:sldMkLst>
      </pc:sldChg>
    </pc:docChg>
  </pc:docChgLst>
  <pc:docChgLst>
    <pc:chgData name="LOUIS Fabien" userId="S::fabien.louis@swisslife.fr::33a47a46-02cb-4887-bba4-c56f00d888d7" providerId="AD" clId="Web-{136FFFD7-C282-4547-B8EF-E8099B3EF9DC}"/>
    <pc:docChg chg="modSld">
      <pc:chgData name="LOUIS Fabien" userId="S::fabien.louis@swisslife.fr::33a47a46-02cb-4887-bba4-c56f00d888d7" providerId="AD" clId="Web-{136FFFD7-C282-4547-B8EF-E8099B3EF9DC}" dt="2021-01-29T11:05:39.507" v="490" actId="14100"/>
      <pc:docMkLst>
        <pc:docMk/>
      </pc:docMkLst>
      <pc:sldChg chg="modSp">
        <pc:chgData name="LOUIS Fabien" userId="S::fabien.louis@swisslife.fr::33a47a46-02cb-4887-bba4-c56f00d888d7" providerId="AD" clId="Web-{136FFFD7-C282-4547-B8EF-E8099B3EF9DC}" dt="2021-01-29T10:37:04.377" v="12" actId="20577"/>
        <pc:sldMkLst>
          <pc:docMk/>
          <pc:sldMk cId="2166390457" sldId="773"/>
        </pc:sldMkLst>
        <pc:spChg chg="mod">
          <ac:chgData name="LOUIS Fabien" userId="S::fabien.louis@swisslife.fr::33a47a46-02cb-4887-bba4-c56f00d888d7" providerId="AD" clId="Web-{136FFFD7-C282-4547-B8EF-E8099B3EF9DC}" dt="2021-01-29T10:37:04.377" v="12" actId="20577"/>
          <ac:spMkLst>
            <pc:docMk/>
            <pc:sldMk cId="2166390457" sldId="773"/>
            <ac:spMk id="120" creationId="{00000000-0000-0000-0000-000000000000}"/>
          </ac:spMkLst>
        </pc:spChg>
      </pc:sldChg>
      <pc:sldChg chg="addSp delSp modSp">
        <pc:chgData name="LOUIS Fabien" userId="S::fabien.louis@swisslife.fr::33a47a46-02cb-4887-bba4-c56f00d888d7" providerId="AD" clId="Web-{136FFFD7-C282-4547-B8EF-E8099B3EF9DC}" dt="2021-01-29T11:05:39.507" v="490" actId="14100"/>
        <pc:sldMkLst>
          <pc:docMk/>
          <pc:sldMk cId="641578983" sldId="774"/>
        </pc:sldMkLst>
        <pc:spChg chg="mod">
          <ac:chgData name="LOUIS Fabien" userId="S::fabien.louis@swisslife.fr::33a47a46-02cb-4887-bba4-c56f00d888d7" providerId="AD" clId="Web-{136FFFD7-C282-4547-B8EF-E8099B3EF9DC}" dt="2021-01-29T10:48:26.776" v="61" actId="20577"/>
          <ac:spMkLst>
            <pc:docMk/>
            <pc:sldMk cId="641578983" sldId="774"/>
            <ac:spMk id="2" creationId="{00000000-0000-0000-0000-000000000000}"/>
          </ac:spMkLst>
        </pc:spChg>
        <pc:spChg chg="add del mod">
          <ac:chgData name="LOUIS Fabien" userId="S::fabien.louis@swisslife.fr::33a47a46-02cb-4887-bba4-c56f00d888d7" providerId="AD" clId="Web-{136FFFD7-C282-4547-B8EF-E8099B3EF9DC}" dt="2021-01-29T10:47:19.682" v="18"/>
          <ac:spMkLst>
            <pc:docMk/>
            <pc:sldMk cId="641578983" sldId="774"/>
            <ac:spMk id="3" creationId="{8008E353-2AF0-41A4-9D3F-28BAAF682D27}"/>
          </ac:spMkLst>
        </pc:spChg>
        <pc:graphicFrameChg chg="add del mod modGraphic">
          <ac:chgData name="LOUIS Fabien" userId="S::fabien.louis@swisslife.fr::33a47a46-02cb-4887-bba4-c56f00d888d7" providerId="AD" clId="Web-{136FFFD7-C282-4547-B8EF-E8099B3EF9DC}" dt="2021-01-29T10:50:37.074" v="71"/>
          <ac:graphicFrameMkLst>
            <pc:docMk/>
            <pc:sldMk cId="641578983" sldId="774"/>
            <ac:graphicFrameMk id="6" creationId="{FE2802FD-80BC-44C7-8710-E8A27F47D42F}"/>
          </ac:graphicFrameMkLst>
        </pc:graphicFrameChg>
        <pc:graphicFrameChg chg="add del mod">
          <ac:chgData name="LOUIS Fabien" userId="S::fabien.louis@swisslife.fr::33a47a46-02cb-4887-bba4-c56f00d888d7" providerId="AD" clId="Web-{136FFFD7-C282-4547-B8EF-E8099B3EF9DC}" dt="2021-01-29T10:49:05.948" v="64"/>
          <ac:graphicFrameMkLst>
            <pc:docMk/>
            <pc:sldMk cId="641578983" sldId="774"/>
            <ac:graphicFrameMk id="8" creationId="{ECD605CF-9BBA-49F6-BE64-ABE81E9B9038}"/>
          </ac:graphicFrameMkLst>
        </pc:graphicFrameChg>
        <pc:graphicFrameChg chg="add del mod">
          <ac:chgData name="LOUIS Fabien" userId="S::fabien.louis@swisslife.fr::33a47a46-02cb-4887-bba4-c56f00d888d7" providerId="AD" clId="Web-{136FFFD7-C282-4547-B8EF-E8099B3EF9DC}" dt="2021-01-29T10:49:40.574" v="66"/>
          <ac:graphicFrameMkLst>
            <pc:docMk/>
            <pc:sldMk cId="641578983" sldId="774"/>
            <ac:graphicFrameMk id="10" creationId="{8604E12B-F83C-4F70-8F94-75331813DD4C}"/>
          </ac:graphicFrameMkLst>
        </pc:graphicFrameChg>
        <pc:graphicFrameChg chg="add mod modGraphic">
          <ac:chgData name="LOUIS Fabien" userId="S::fabien.louis@swisslife.fr::33a47a46-02cb-4887-bba4-c56f00d888d7" providerId="AD" clId="Web-{136FFFD7-C282-4547-B8EF-E8099B3EF9DC}" dt="2021-01-29T11:04:18.694" v="477"/>
          <ac:graphicFrameMkLst>
            <pc:docMk/>
            <pc:sldMk cId="641578983" sldId="774"/>
            <ac:graphicFrameMk id="12" creationId="{1830E924-847A-4AE5-9612-0F3089811617}"/>
          </ac:graphicFrameMkLst>
        </pc:graphicFrameChg>
        <pc:picChg chg="add del mod">
          <ac:chgData name="LOUIS Fabien" userId="S::fabien.louis@swisslife.fr::33a47a46-02cb-4887-bba4-c56f00d888d7" providerId="AD" clId="Web-{136FFFD7-C282-4547-B8EF-E8099B3EF9DC}" dt="2021-01-29T11:04:51.054" v="485"/>
          <ac:picMkLst>
            <pc:docMk/>
            <pc:sldMk cId="641578983" sldId="774"/>
            <ac:picMk id="13" creationId="{95ED637B-34AB-48FA-9950-F19289F1F477}"/>
          </ac:picMkLst>
        </pc:picChg>
        <pc:picChg chg="add mod">
          <ac:chgData name="LOUIS Fabien" userId="S::fabien.louis@swisslife.fr::33a47a46-02cb-4887-bba4-c56f00d888d7" providerId="AD" clId="Web-{136FFFD7-C282-4547-B8EF-E8099B3EF9DC}" dt="2021-01-29T11:05:39.507" v="490" actId="14100"/>
          <ac:picMkLst>
            <pc:docMk/>
            <pc:sldMk cId="641578983" sldId="774"/>
            <ac:picMk id="14" creationId="{100A0BE2-1BE7-4505-8F41-BAAC43B01076}"/>
          </ac:picMkLst>
        </pc:picChg>
      </pc:sldChg>
    </pc:docChg>
  </pc:docChgLst>
  <pc:docChgLst>
    <pc:chgData name="BLONDEL Christophe" userId="S::christophe.blondel@swisslife.fr::16d455d7-1a12-4250-981c-f8b1887c4f5d" providerId="AD" clId="Web-{A09C80E4-9ACF-438A-80B9-8A4A49096186}"/>
    <pc:docChg chg="delSld modSld">
      <pc:chgData name="BLONDEL Christophe" userId="S::christophe.blondel@swisslife.fr::16d455d7-1a12-4250-981c-f8b1887c4f5d" providerId="AD" clId="Web-{A09C80E4-9ACF-438A-80B9-8A4A49096186}" dt="2021-01-25T10:15:30.648" v="28"/>
      <pc:docMkLst>
        <pc:docMk/>
      </pc:docMkLst>
      <pc:sldChg chg="modSp">
        <pc:chgData name="BLONDEL Christophe" userId="S::christophe.blondel@swisslife.fr::16d455d7-1a12-4250-981c-f8b1887c4f5d" providerId="AD" clId="Web-{A09C80E4-9ACF-438A-80B9-8A4A49096186}" dt="2021-01-25T10:15:22.132" v="26"/>
        <pc:sldMkLst>
          <pc:docMk/>
          <pc:sldMk cId="3105274611" sldId="683"/>
        </pc:sldMkLst>
        <pc:graphicFrameChg chg="mod modGraphic">
          <ac:chgData name="BLONDEL Christophe" userId="S::christophe.blondel@swisslife.fr::16d455d7-1a12-4250-981c-f8b1887c4f5d" providerId="AD" clId="Web-{A09C80E4-9ACF-438A-80B9-8A4A49096186}" dt="2021-01-25T10:15:22.132" v="26"/>
          <ac:graphicFrameMkLst>
            <pc:docMk/>
            <pc:sldMk cId="3105274611" sldId="683"/>
            <ac:graphicFrameMk id="4" creationId="{00000000-0000-0000-0000-000000000000}"/>
          </ac:graphicFrameMkLst>
        </pc:graphicFrameChg>
      </pc:sldChg>
      <pc:sldChg chg="modSp">
        <pc:chgData name="BLONDEL Christophe" userId="S::christophe.blondel@swisslife.fr::16d455d7-1a12-4250-981c-f8b1887c4f5d" providerId="AD" clId="Web-{A09C80E4-9ACF-438A-80B9-8A4A49096186}" dt="2021-01-25T10:15:30.648" v="28"/>
        <pc:sldMkLst>
          <pc:docMk/>
          <pc:sldMk cId="1509521924" sldId="733"/>
        </pc:sldMkLst>
        <pc:graphicFrameChg chg="mod modGraphic">
          <ac:chgData name="BLONDEL Christophe" userId="S::christophe.blondel@swisslife.fr::16d455d7-1a12-4250-981c-f8b1887c4f5d" providerId="AD" clId="Web-{A09C80E4-9ACF-438A-80B9-8A4A49096186}" dt="2021-01-25T10:15:30.648" v="28"/>
          <ac:graphicFrameMkLst>
            <pc:docMk/>
            <pc:sldMk cId="1509521924" sldId="733"/>
            <ac:graphicFrameMk id="4" creationId="{00000000-0000-0000-0000-000000000000}"/>
          </ac:graphicFrameMkLst>
        </pc:graphicFrameChg>
      </pc:sldChg>
      <pc:sldChg chg="del">
        <pc:chgData name="BLONDEL Christophe" userId="S::christophe.blondel@swisslife.fr::16d455d7-1a12-4250-981c-f8b1887c4f5d" providerId="AD" clId="Web-{A09C80E4-9ACF-438A-80B9-8A4A49096186}" dt="2021-01-25T10:14:43.365" v="0"/>
        <pc:sldMkLst>
          <pc:docMk/>
          <pc:sldMk cId="3526649861" sldId="734"/>
        </pc:sldMkLst>
      </pc:sldChg>
    </pc:docChg>
  </pc:docChgLst>
  <pc:docChgLst>
    <pc:chgData name="BLONDEL Christophe" userId="S::christophe.blondel@swisslife.fr::16d455d7-1a12-4250-981c-f8b1887c4f5d" providerId="AD" clId="Web-{58806DD9-4575-486A-9432-F3F6DA09269D}"/>
    <pc:docChg chg="modSld">
      <pc:chgData name="BLONDEL Christophe" userId="S::christophe.blondel@swisslife.fr::16d455d7-1a12-4250-981c-f8b1887c4f5d" providerId="AD" clId="Web-{58806DD9-4575-486A-9432-F3F6DA09269D}" dt="2020-11-23T16:55:39.101" v="654" actId="1076"/>
      <pc:docMkLst>
        <pc:docMk/>
      </pc:docMkLst>
      <pc:sldChg chg="modSp">
        <pc:chgData name="BLONDEL Christophe" userId="S::christophe.blondel@swisslife.fr::16d455d7-1a12-4250-981c-f8b1887c4f5d" providerId="AD" clId="Web-{58806DD9-4575-486A-9432-F3F6DA09269D}" dt="2020-11-23T15:45:05.683" v="410" actId="20577"/>
        <pc:sldMkLst>
          <pc:docMk/>
          <pc:sldMk cId="1523407549" sldId="585"/>
        </pc:sldMkLst>
        <pc:spChg chg="mod">
          <ac:chgData name="BLONDEL Christophe" userId="S::christophe.blondel@swisslife.fr::16d455d7-1a12-4250-981c-f8b1887c4f5d" providerId="AD" clId="Web-{58806DD9-4575-486A-9432-F3F6DA09269D}" dt="2020-11-23T15:45:05.683" v="410" actId="20577"/>
          <ac:spMkLst>
            <pc:docMk/>
            <pc:sldMk cId="1523407549" sldId="585"/>
            <ac:spMk id="37" creationId="{00000000-0000-0000-0000-000000000000}"/>
          </ac:spMkLst>
        </pc:spChg>
      </pc:sldChg>
      <pc:sldChg chg="modSp">
        <pc:chgData name="BLONDEL Christophe" userId="S::christophe.blondel@swisslife.fr::16d455d7-1a12-4250-981c-f8b1887c4f5d" providerId="AD" clId="Web-{58806DD9-4575-486A-9432-F3F6DA09269D}" dt="2020-11-23T16:55:39.101" v="654" actId="1076"/>
        <pc:sldMkLst>
          <pc:docMk/>
          <pc:sldMk cId="1845389504" sldId="637"/>
        </pc:sldMkLst>
        <pc:spChg chg="mod">
          <ac:chgData name="BLONDEL Christophe" userId="S::christophe.blondel@swisslife.fr::16d455d7-1a12-4250-981c-f8b1887c4f5d" providerId="AD" clId="Web-{58806DD9-4575-486A-9432-F3F6DA09269D}" dt="2020-11-23T15:46:38.481" v="430" actId="1076"/>
          <ac:spMkLst>
            <pc:docMk/>
            <pc:sldMk cId="1845389504" sldId="637"/>
            <ac:spMk id="5" creationId="{65B876E8-D866-44D3-ABEA-DF15A171D3D1}"/>
          </ac:spMkLst>
        </pc:spChg>
        <pc:graphicFrameChg chg="mod modGraphic">
          <ac:chgData name="BLONDEL Christophe" userId="S::christophe.blondel@swisslife.fr::16d455d7-1a12-4250-981c-f8b1887c4f5d" providerId="AD" clId="Web-{58806DD9-4575-486A-9432-F3F6DA09269D}" dt="2020-11-23T16:55:39.101" v="654" actId="1076"/>
          <ac:graphicFrameMkLst>
            <pc:docMk/>
            <pc:sldMk cId="1845389504" sldId="637"/>
            <ac:graphicFrameMk id="6" creationId="{00000000-0000-0000-0000-000000000000}"/>
          </ac:graphicFrameMkLst>
        </pc:graphicFrameChg>
      </pc:sldChg>
      <pc:sldChg chg="modSp">
        <pc:chgData name="BLONDEL Christophe" userId="S::christophe.blondel@swisslife.fr::16d455d7-1a12-4250-981c-f8b1887c4f5d" providerId="AD" clId="Web-{58806DD9-4575-486A-9432-F3F6DA09269D}" dt="2020-11-23T15:08:23.365" v="97"/>
        <pc:sldMkLst>
          <pc:docMk/>
          <pc:sldMk cId="3105274611" sldId="683"/>
        </pc:sldMkLst>
        <pc:graphicFrameChg chg="mod modGraphic">
          <ac:chgData name="BLONDEL Christophe" userId="S::christophe.blondel@swisslife.fr::16d455d7-1a12-4250-981c-f8b1887c4f5d" providerId="AD" clId="Web-{58806DD9-4575-486A-9432-F3F6DA09269D}" dt="2020-11-23T15:08:23.365" v="97"/>
          <ac:graphicFrameMkLst>
            <pc:docMk/>
            <pc:sldMk cId="3105274611" sldId="683"/>
            <ac:graphicFrameMk id="4" creationId="{00000000-0000-0000-0000-000000000000}"/>
          </ac:graphicFrameMkLst>
        </pc:graphicFrameChg>
      </pc:sldChg>
      <pc:sldChg chg="modSp">
        <pc:chgData name="BLONDEL Christophe" userId="S::christophe.blondel@swisslife.fr::16d455d7-1a12-4250-981c-f8b1887c4f5d" providerId="AD" clId="Web-{58806DD9-4575-486A-9432-F3F6DA09269D}" dt="2020-11-23T15:17:03.417" v="133" actId="1076"/>
        <pc:sldMkLst>
          <pc:docMk/>
          <pc:sldMk cId="1802640697" sldId="702"/>
        </pc:sldMkLst>
        <pc:grpChg chg="mod">
          <ac:chgData name="BLONDEL Christophe" userId="S::christophe.blondel@swisslife.fr::16d455d7-1a12-4250-981c-f8b1887c4f5d" providerId="AD" clId="Web-{58806DD9-4575-486A-9432-F3F6DA09269D}" dt="2020-11-23T15:17:03.417" v="133" actId="1076"/>
          <ac:grpSpMkLst>
            <pc:docMk/>
            <pc:sldMk cId="1802640697" sldId="702"/>
            <ac:grpSpMk id="96" creationId="{00000000-0000-0000-0000-000000000000}"/>
          </ac:grpSpMkLst>
        </pc:grpChg>
      </pc:sldChg>
      <pc:sldChg chg="modSp">
        <pc:chgData name="BLONDEL Christophe" userId="S::christophe.blondel@swisslife.fr::16d455d7-1a12-4250-981c-f8b1887c4f5d" providerId="AD" clId="Web-{58806DD9-4575-486A-9432-F3F6DA09269D}" dt="2020-11-23T16:43:18.704" v="489" actId="20577"/>
        <pc:sldMkLst>
          <pc:docMk/>
          <pc:sldMk cId="1500394736" sldId="703"/>
        </pc:sldMkLst>
        <pc:spChg chg="mod">
          <ac:chgData name="BLONDEL Christophe" userId="S::christophe.blondel@swisslife.fr::16d455d7-1a12-4250-981c-f8b1887c4f5d" providerId="AD" clId="Web-{58806DD9-4575-486A-9432-F3F6DA09269D}" dt="2020-11-23T16:43:18.704" v="489" actId="20577"/>
          <ac:spMkLst>
            <pc:docMk/>
            <pc:sldMk cId="1500394736" sldId="703"/>
            <ac:spMk id="68" creationId="{BB4F1246-8C6B-4EB8-A683-F28819E9A201}"/>
          </ac:spMkLst>
        </pc:spChg>
        <pc:grpChg chg="mod">
          <ac:chgData name="BLONDEL Christophe" userId="S::christophe.blondel@swisslife.fr::16d455d7-1a12-4250-981c-f8b1887c4f5d" providerId="AD" clId="Web-{58806DD9-4575-486A-9432-F3F6DA09269D}" dt="2020-11-23T16:38:01.042" v="486" actId="1076"/>
          <ac:grpSpMkLst>
            <pc:docMk/>
            <pc:sldMk cId="1500394736" sldId="703"/>
            <ac:grpSpMk id="5" creationId="{00000000-0000-0000-0000-000000000000}"/>
          </ac:grpSpMkLst>
        </pc:grpChg>
        <pc:cxnChg chg="mod">
          <ac:chgData name="BLONDEL Christophe" userId="S::christophe.blondel@swisslife.fr::16d455d7-1a12-4250-981c-f8b1887c4f5d" providerId="AD" clId="Web-{58806DD9-4575-486A-9432-F3F6DA09269D}" dt="2020-11-23T16:38:01.042" v="486" actId="1076"/>
          <ac:cxnSpMkLst>
            <pc:docMk/>
            <pc:sldMk cId="1500394736" sldId="703"/>
            <ac:cxnSpMk id="63" creationId="{00000000-0000-0000-0000-000000000000}"/>
          </ac:cxnSpMkLst>
        </pc:cxnChg>
        <pc:cxnChg chg="mod">
          <ac:chgData name="BLONDEL Christophe" userId="S::christophe.blondel@swisslife.fr::16d455d7-1a12-4250-981c-f8b1887c4f5d" providerId="AD" clId="Web-{58806DD9-4575-486A-9432-F3F6DA09269D}" dt="2020-11-23T16:38:01.042" v="486" actId="1076"/>
          <ac:cxnSpMkLst>
            <pc:docMk/>
            <pc:sldMk cId="1500394736" sldId="703"/>
            <ac:cxnSpMk id="65" creationId="{00000000-0000-0000-0000-000000000000}"/>
          </ac:cxnSpMkLst>
        </pc:cxnChg>
        <pc:cxnChg chg="mod">
          <ac:chgData name="BLONDEL Christophe" userId="S::christophe.blondel@swisslife.fr::16d455d7-1a12-4250-981c-f8b1887c4f5d" providerId="AD" clId="Web-{58806DD9-4575-486A-9432-F3F6DA09269D}" dt="2020-11-23T16:38:01.042" v="486" actId="1076"/>
          <ac:cxnSpMkLst>
            <pc:docMk/>
            <pc:sldMk cId="1500394736" sldId="703"/>
            <ac:cxnSpMk id="66" creationId="{00000000-0000-0000-0000-000000000000}"/>
          </ac:cxnSpMkLst>
        </pc:cxnChg>
      </pc:sldChg>
      <pc:sldChg chg="addSp delSp modSp">
        <pc:chgData name="BLONDEL Christophe" userId="S::christophe.blondel@swisslife.fr::16d455d7-1a12-4250-981c-f8b1887c4f5d" providerId="AD" clId="Web-{58806DD9-4575-486A-9432-F3F6DA09269D}" dt="2020-11-23T15:53:28.626" v="485" actId="1076"/>
        <pc:sldMkLst>
          <pc:docMk/>
          <pc:sldMk cId="2242713022" sldId="704"/>
        </pc:sldMkLst>
        <pc:spChg chg="add del mod">
          <ac:chgData name="BLONDEL Christophe" userId="S::christophe.blondel@swisslife.fr::16d455d7-1a12-4250-981c-f8b1887c4f5d" providerId="AD" clId="Web-{58806DD9-4575-486A-9432-F3F6DA09269D}" dt="2020-11-23T15:09:47.710" v="102"/>
          <ac:spMkLst>
            <pc:docMk/>
            <pc:sldMk cId="2242713022" sldId="704"/>
            <ac:spMk id="3" creationId="{9070FFBF-B7D4-4384-BA20-71190FAD0F17}"/>
          </ac:spMkLst>
        </pc:spChg>
        <pc:spChg chg="add mod">
          <ac:chgData name="BLONDEL Christophe" userId="S::christophe.blondel@swisslife.fr::16d455d7-1a12-4250-981c-f8b1887c4f5d" providerId="AD" clId="Web-{58806DD9-4575-486A-9432-F3F6DA09269D}" dt="2020-11-23T15:53:28.626" v="485" actId="1076"/>
          <ac:spMkLst>
            <pc:docMk/>
            <pc:sldMk cId="2242713022" sldId="704"/>
            <ac:spMk id="4" creationId="{BE6D5E28-AB8F-4DD0-BDDF-1894779CF60C}"/>
          </ac:spMkLst>
        </pc:spChg>
      </pc:sldChg>
      <pc:sldChg chg="modSp">
        <pc:chgData name="BLONDEL Christophe" userId="S::christophe.blondel@swisslife.fr::16d455d7-1a12-4250-981c-f8b1887c4f5d" providerId="AD" clId="Web-{58806DD9-4575-486A-9432-F3F6DA09269D}" dt="2020-11-23T15:10:56.992" v="132" actId="20577"/>
        <pc:sldMkLst>
          <pc:docMk/>
          <pc:sldMk cId="1131858585" sldId="709"/>
        </pc:sldMkLst>
        <pc:spChg chg="mod">
          <ac:chgData name="BLONDEL Christophe" userId="S::christophe.blondel@swisslife.fr::16d455d7-1a12-4250-981c-f8b1887c4f5d" providerId="AD" clId="Web-{58806DD9-4575-486A-9432-F3F6DA09269D}" dt="2020-11-23T15:10:56.992" v="132" actId="20577"/>
          <ac:spMkLst>
            <pc:docMk/>
            <pc:sldMk cId="1131858585" sldId="709"/>
            <ac:spMk id="10" creationId="{00000000-0000-0000-0000-000000000000}"/>
          </ac:spMkLst>
        </pc:spChg>
      </pc:sldChg>
    </pc:docChg>
  </pc:docChgLst>
  <pc:docChgLst>
    <pc:chgData name="BLONDEL Christophe" userId="S::christophe.blondel@swisslife.fr::16d455d7-1a12-4250-981c-f8b1887c4f5d" providerId="AD" clId="Web-{99046E84-B70F-4DB7-A4A2-BFB216252652}"/>
    <pc:docChg chg="addSld modSld">
      <pc:chgData name="BLONDEL Christophe" userId="S::christophe.blondel@swisslife.fr::16d455d7-1a12-4250-981c-f8b1887c4f5d" providerId="AD" clId="Web-{99046E84-B70F-4DB7-A4A2-BFB216252652}" dt="2020-06-30T12:01:28.498" v="2"/>
      <pc:docMkLst>
        <pc:docMk/>
      </pc:docMkLst>
      <pc:sldChg chg="modSp">
        <pc:chgData name="BLONDEL Christophe" userId="S::christophe.blondel@swisslife.fr::16d455d7-1a12-4250-981c-f8b1887c4f5d" providerId="AD" clId="Web-{99046E84-B70F-4DB7-A4A2-BFB216252652}" dt="2020-06-30T12:01:21.811" v="1" actId="14100"/>
        <pc:sldMkLst>
          <pc:docMk/>
          <pc:sldMk cId="2560024626" sldId="662"/>
        </pc:sldMkLst>
        <pc:spChg chg="mod">
          <ac:chgData name="BLONDEL Christophe" userId="S::christophe.blondel@swisslife.fr::16d455d7-1a12-4250-981c-f8b1887c4f5d" providerId="AD" clId="Web-{99046E84-B70F-4DB7-A4A2-BFB216252652}" dt="2020-06-30T12:01:16.905" v="0" actId="14100"/>
          <ac:spMkLst>
            <pc:docMk/>
            <pc:sldMk cId="2560024626" sldId="662"/>
            <ac:spMk id="4" creationId="{00000000-0000-0000-0000-000000000000}"/>
          </ac:spMkLst>
        </pc:spChg>
        <pc:spChg chg="mod">
          <ac:chgData name="BLONDEL Christophe" userId="S::christophe.blondel@swisslife.fr::16d455d7-1a12-4250-981c-f8b1887c4f5d" providerId="AD" clId="Web-{99046E84-B70F-4DB7-A4A2-BFB216252652}" dt="2020-06-30T12:01:21.811" v="1" actId="14100"/>
          <ac:spMkLst>
            <pc:docMk/>
            <pc:sldMk cId="2560024626" sldId="662"/>
            <ac:spMk id="11" creationId="{00000000-0000-0000-0000-000000000000}"/>
          </ac:spMkLst>
        </pc:spChg>
      </pc:sldChg>
      <pc:sldChg chg="add replId">
        <pc:chgData name="BLONDEL Christophe" userId="S::christophe.blondel@swisslife.fr::16d455d7-1a12-4250-981c-f8b1887c4f5d" providerId="AD" clId="Web-{99046E84-B70F-4DB7-A4A2-BFB216252652}" dt="2020-06-30T12:01:28.498" v="2"/>
        <pc:sldMkLst>
          <pc:docMk/>
          <pc:sldMk cId="2403522436" sldId="665"/>
        </pc:sldMkLst>
      </pc:sldChg>
    </pc:docChg>
  </pc:docChgLst>
  <pc:docChgLst>
    <pc:chgData name="LE COZ Emmanuel" userId="S::emmanuel.lecoz.externe@swisslife.fr::61750e09-71a3-4eb4-8c9f-2936b73e59c4" providerId="AD" clId="Web-{A9DF2ABB-74E9-4B07-8B0B-9FB841477602}"/>
    <pc:docChg chg="modSld">
      <pc:chgData name="LE COZ Emmanuel" userId="S::emmanuel.lecoz.externe@swisslife.fr::61750e09-71a3-4eb4-8c9f-2936b73e59c4" providerId="AD" clId="Web-{A9DF2ABB-74E9-4B07-8B0B-9FB841477602}" dt="2020-06-04T09:46:50.406" v="5" actId="20577"/>
      <pc:docMkLst>
        <pc:docMk/>
      </pc:docMkLst>
      <pc:sldChg chg="modSp">
        <pc:chgData name="LE COZ Emmanuel" userId="S::emmanuel.lecoz.externe@swisslife.fr::61750e09-71a3-4eb4-8c9f-2936b73e59c4" providerId="AD" clId="Web-{A9DF2ABB-74E9-4B07-8B0B-9FB841477602}" dt="2020-06-04T09:46:50.406" v="5" actId="20577"/>
        <pc:sldMkLst>
          <pc:docMk/>
          <pc:sldMk cId="2560024626" sldId="662"/>
        </pc:sldMkLst>
        <pc:spChg chg="mod">
          <ac:chgData name="LE COZ Emmanuel" userId="S::emmanuel.lecoz.externe@swisslife.fr::61750e09-71a3-4eb4-8c9f-2936b73e59c4" providerId="AD" clId="Web-{A9DF2ABB-74E9-4B07-8B0B-9FB841477602}" dt="2020-06-04T09:46:50.406" v="5" actId="20577"/>
          <ac:spMkLst>
            <pc:docMk/>
            <pc:sldMk cId="2560024626" sldId="662"/>
            <ac:spMk id="37" creationId="{00000000-0000-0000-0000-000000000000}"/>
          </ac:spMkLst>
        </pc:spChg>
      </pc:sldChg>
    </pc:docChg>
  </pc:docChgLst>
  <pc:docChgLst>
    <pc:chgData name="LOUIS Fabien" userId="S::fabien.louis@swisslife.fr::33a47a46-02cb-4887-bba4-c56f00d888d7" providerId="AD" clId="Web-{0521F2C4-7515-4788-9829-D04E3416E5F5}"/>
    <pc:docChg chg="modSld">
      <pc:chgData name="LOUIS Fabien" userId="S::fabien.louis@swisslife.fr::33a47a46-02cb-4887-bba4-c56f00d888d7" providerId="AD" clId="Web-{0521F2C4-7515-4788-9829-D04E3416E5F5}" dt="2020-05-06T15:55:53.093" v="29"/>
      <pc:docMkLst>
        <pc:docMk/>
      </pc:docMkLst>
      <pc:sldChg chg="modSp">
        <pc:chgData name="LOUIS Fabien" userId="S::fabien.louis@swisslife.fr::33a47a46-02cb-4887-bba4-c56f00d888d7" providerId="AD" clId="Web-{0521F2C4-7515-4788-9829-D04E3416E5F5}" dt="2020-05-06T15:55:53.093" v="29"/>
        <pc:sldMkLst>
          <pc:docMk/>
          <pc:sldMk cId="2643985699" sldId="513"/>
        </pc:sldMkLst>
        <pc:graphicFrameChg chg="mod modGraphic">
          <ac:chgData name="LOUIS Fabien" userId="S::fabien.louis@swisslife.fr::33a47a46-02cb-4887-bba4-c56f00d888d7" providerId="AD" clId="Web-{0521F2C4-7515-4788-9829-D04E3416E5F5}" dt="2020-05-06T15:55:53.093" v="29"/>
          <ac:graphicFrameMkLst>
            <pc:docMk/>
            <pc:sldMk cId="2643985699" sldId="513"/>
            <ac:graphicFrameMk id="6" creationId="{00000000-0000-0000-0000-000000000000}"/>
          </ac:graphicFrameMkLst>
        </pc:graphicFrameChg>
      </pc:sldChg>
    </pc:docChg>
  </pc:docChgLst>
  <pc:docChgLst>
    <pc:chgData name="ALLOUIS Francois-Regis" userId="S::francoisregis.allouis@swisslife.fr::89333b8d-f795-4a50-8959-1e6f73084ec3" providerId="AD" clId="Web-{6D798E81-8FB6-422A-A4D3-87B9B6C4C719}"/>
    <pc:docChg chg="modSld sldOrd">
      <pc:chgData name="ALLOUIS Francois-Regis" userId="S::francoisregis.allouis@swisslife.fr::89333b8d-f795-4a50-8959-1e6f73084ec3" providerId="AD" clId="Web-{6D798E81-8FB6-422A-A4D3-87B9B6C4C719}" dt="2020-10-30T10:37:23.647" v="182" actId="1076"/>
      <pc:docMkLst>
        <pc:docMk/>
      </pc:docMkLst>
      <pc:sldChg chg="ord">
        <pc:chgData name="ALLOUIS Francois-Regis" userId="S::francoisregis.allouis@swisslife.fr::89333b8d-f795-4a50-8959-1e6f73084ec3" providerId="AD" clId="Web-{6D798E81-8FB6-422A-A4D3-87B9B6C4C719}" dt="2020-10-30T10:16:29.038" v="0"/>
        <pc:sldMkLst>
          <pc:docMk/>
          <pc:sldMk cId="1845389504" sldId="637"/>
        </pc:sldMkLst>
      </pc:sldChg>
      <pc:sldChg chg="modSp ord">
        <pc:chgData name="ALLOUIS Francois-Regis" userId="S::francoisregis.allouis@swisslife.fr::89333b8d-f795-4a50-8959-1e6f73084ec3" providerId="AD" clId="Web-{6D798E81-8FB6-422A-A4D3-87B9B6C4C719}" dt="2020-10-30T10:37:23.647" v="182" actId="1076"/>
        <pc:sldMkLst>
          <pc:docMk/>
          <pc:sldMk cId="3328091414" sldId="705"/>
        </pc:sldMkLst>
        <pc:graphicFrameChg chg="mod modGraphic">
          <ac:chgData name="ALLOUIS Francois-Regis" userId="S::francoisregis.allouis@swisslife.fr::89333b8d-f795-4a50-8959-1e6f73084ec3" providerId="AD" clId="Web-{6D798E81-8FB6-422A-A4D3-87B9B6C4C719}" dt="2020-10-30T10:37:23.647" v="182" actId="1076"/>
          <ac:graphicFrameMkLst>
            <pc:docMk/>
            <pc:sldMk cId="3328091414" sldId="705"/>
            <ac:graphicFrameMk id="2" creationId="{00000000-0000-0000-0000-000000000000}"/>
          </ac:graphicFrameMkLst>
        </pc:graphicFrameChg>
      </pc:sldChg>
      <pc:sldChg chg="delSp modSp">
        <pc:chgData name="ALLOUIS Francois-Regis" userId="S::francoisregis.allouis@swisslife.fr::89333b8d-f795-4a50-8959-1e6f73084ec3" providerId="AD" clId="Web-{6D798E81-8FB6-422A-A4D3-87B9B6C4C719}" dt="2020-10-30T10:29:04.744" v="169" actId="20577"/>
        <pc:sldMkLst>
          <pc:docMk/>
          <pc:sldMk cId="4076623739" sldId="706"/>
        </pc:sldMkLst>
        <pc:spChg chg="mod">
          <ac:chgData name="ALLOUIS Francois-Regis" userId="S::francoisregis.allouis@swisslife.fr::89333b8d-f795-4a50-8959-1e6f73084ec3" providerId="AD" clId="Web-{6D798E81-8FB6-422A-A4D3-87B9B6C4C719}" dt="2020-10-30T10:29:04.744" v="169" actId="20577"/>
          <ac:spMkLst>
            <pc:docMk/>
            <pc:sldMk cId="4076623739" sldId="706"/>
            <ac:spMk id="5" creationId="{00000000-0000-0000-0000-000000000000}"/>
          </ac:spMkLst>
        </pc:spChg>
        <pc:spChg chg="del">
          <ac:chgData name="ALLOUIS Francois-Regis" userId="S::francoisregis.allouis@swisslife.fr::89333b8d-f795-4a50-8959-1e6f73084ec3" providerId="AD" clId="Web-{6D798E81-8FB6-422A-A4D3-87B9B6C4C719}" dt="2020-10-30T10:24:49.816" v="1"/>
          <ac:spMkLst>
            <pc:docMk/>
            <pc:sldMk cId="4076623739" sldId="706"/>
            <ac:spMk id="10" creationId="{00000000-0000-0000-0000-000000000000}"/>
          </ac:spMkLst>
        </pc:spChg>
      </pc:sldChg>
    </pc:docChg>
  </pc:docChgLst>
  <pc:docChgLst>
    <pc:chgData name="BLONDEL Christophe" userId="S::christophe.blondel@swisslife.fr::16d455d7-1a12-4250-981c-f8b1887c4f5d" providerId="AD" clId="Web-{8C0F0E1A-D201-48EB-BC07-BF6114A7D032}"/>
    <pc:docChg chg="sldOrd">
      <pc:chgData name="BLONDEL Christophe" userId="S::christophe.blondel@swisslife.fr::16d455d7-1a12-4250-981c-f8b1887c4f5d" providerId="AD" clId="Web-{8C0F0E1A-D201-48EB-BC07-BF6114A7D032}" dt="2020-11-26T14:21:26.298" v="0"/>
      <pc:docMkLst>
        <pc:docMk/>
      </pc:docMkLst>
      <pc:sldChg chg="ord">
        <pc:chgData name="BLONDEL Christophe" userId="S::christophe.blondel@swisslife.fr::16d455d7-1a12-4250-981c-f8b1887c4f5d" providerId="AD" clId="Web-{8C0F0E1A-D201-48EB-BC07-BF6114A7D032}" dt="2020-11-26T14:21:26.298" v="0"/>
        <pc:sldMkLst>
          <pc:docMk/>
          <pc:sldMk cId="212499979" sldId="724"/>
        </pc:sldMkLst>
      </pc:sldChg>
    </pc:docChg>
  </pc:docChgLst>
  <pc:docChgLst>
    <pc:chgData name="BLONDEL Christophe" userId="S::christophe.blondel@swisslife.fr::16d455d7-1a12-4250-981c-f8b1887c4f5d" providerId="AD" clId="Web-{799D8752-4153-DCC6-BBD1-D71E107FC857}"/>
    <pc:docChg chg="delSld modSld">
      <pc:chgData name="BLONDEL Christophe" userId="S::christophe.blondel@swisslife.fr::16d455d7-1a12-4250-981c-f8b1887c4f5d" providerId="AD" clId="Web-{799D8752-4153-DCC6-BBD1-D71E107FC857}" dt="2020-05-06T12:41:53.469" v="767"/>
      <pc:docMkLst>
        <pc:docMk/>
      </pc:docMkLst>
      <pc:sldChg chg="delSp modSp">
        <pc:chgData name="BLONDEL Christophe" userId="S::christophe.blondel@swisslife.fr::16d455d7-1a12-4250-981c-f8b1887c4f5d" providerId="AD" clId="Web-{799D8752-4153-DCC6-BBD1-D71E107FC857}" dt="2020-05-06T12:41:53.469" v="767"/>
        <pc:sldMkLst>
          <pc:docMk/>
          <pc:sldMk cId="532861114" sldId="607"/>
        </pc:sldMkLst>
        <pc:spChg chg="del mod">
          <ac:chgData name="BLONDEL Christophe" userId="S::christophe.blondel@swisslife.fr::16d455d7-1a12-4250-981c-f8b1887c4f5d" providerId="AD" clId="Web-{799D8752-4153-DCC6-BBD1-D71E107FC857}" dt="2020-05-06T12:38:58.814" v="609"/>
          <ac:spMkLst>
            <pc:docMk/>
            <pc:sldMk cId="532861114" sldId="607"/>
            <ac:spMk id="5" creationId="{00000000-0000-0000-0000-000000000000}"/>
          </ac:spMkLst>
        </pc:spChg>
        <pc:graphicFrameChg chg="mod modGraphic">
          <ac:chgData name="BLONDEL Christophe" userId="S::christophe.blondel@swisslife.fr::16d455d7-1a12-4250-981c-f8b1887c4f5d" providerId="AD" clId="Web-{799D8752-4153-DCC6-BBD1-D71E107FC857}" dt="2020-05-06T12:41:53.469" v="767"/>
          <ac:graphicFrameMkLst>
            <pc:docMk/>
            <pc:sldMk cId="532861114" sldId="607"/>
            <ac:graphicFrameMk id="4" creationId="{00000000-0000-0000-0000-000000000000}"/>
          </ac:graphicFrameMkLst>
        </pc:graphicFrameChg>
      </pc:sldChg>
      <pc:sldChg chg="addSp delSp modSp">
        <pc:chgData name="BLONDEL Christophe" userId="S::christophe.blondel@swisslife.fr::16d455d7-1a12-4250-981c-f8b1887c4f5d" providerId="AD" clId="Web-{799D8752-4153-DCC6-BBD1-D71E107FC857}" dt="2020-05-06T12:03:54.911" v="29" actId="20577"/>
        <pc:sldMkLst>
          <pc:docMk/>
          <pc:sldMk cId="1251253056" sldId="635"/>
        </pc:sldMkLst>
        <pc:spChg chg="add mod">
          <ac:chgData name="BLONDEL Christophe" userId="S::christophe.blondel@swisslife.fr::16d455d7-1a12-4250-981c-f8b1887c4f5d" providerId="AD" clId="Web-{799D8752-4153-DCC6-BBD1-D71E107FC857}" dt="2020-05-06T12:01:07.536" v="25" actId="1076"/>
          <ac:spMkLst>
            <pc:docMk/>
            <pc:sldMk cId="1251253056" sldId="635"/>
            <ac:spMk id="2" creationId="{EC42AD7D-0372-4E75-A3B5-CA3DD0702774}"/>
          </ac:spMkLst>
        </pc:spChg>
        <pc:spChg chg="del">
          <ac:chgData name="BLONDEL Christophe" userId="S::christophe.blondel@swisslife.fr::16d455d7-1a12-4250-981c-f8b1887c4f5d" providerId="AD" clId="Web-{799D8752-4153-DCC6-BBD1-D71E107FC857}" dt="2020-05-06T12:00:24.473" v="3"/>
          <ac:spMkLst>
            <pc:docMk/>
            <pc:sldMk cId="1251253056" sldId="635"/>
            <ac:spMk id="6" creationId="{00000000-0000-0000-0000-000000000000}"/>
          </ac:spMkLst>
        </pc:spChg>
        <pc:spChg chg="mod">
          <ac:chgData name="BLONDEL Christophe" userId="S::christophe.blondel@swisslife.fr::16d455d7-1a12-4250-981c-f8b1887c4f5d" providerId="AD" clId="Web-{799D8752-4153-DCC6-BBD1-D71E107FC857}" dt="2020-05-06T12:03:54.911" v="29" actId="20577"/>
          <ac:spMkLst>
            <pc:docMk/>
            <pc:sldMk cId="1251253056" sldId="635"/>
            <ac:spMk id="37" creationId="{00000000-0000-0000-0000-000000000000}"/>
          </ac:spMkLst>
        </pc:spChg>
      </pc:sldChg>
      <pc:sldChg chg="modSp">
        <pc:chgData name="BLONDEL Christophe" userId="S::christophe.blondel@swisslife.fr::16d455d7-1a12-4250-981c-f8b1887c4f5d" providerId="AD" clId="Web-{799D8752-4153-DCC6-BBD1-D71E107FC857}" dt="2020-05-06T12:33:40.754" v="425"/>
        <pc:sldMkLst>
          <pc:docMk/>
          <pc:sldMk cId="1845389504" sldId="637"/>
        </pc:sldMkLst>
        <pc:spChg chg="mod">
          <ac:chgData name="BLONDEL Christophe" userId="S::christophe.blondel@swisslife.fr::16d455d7-1a12-4250-981c-f8b1887c4f5d" providerId="AD" clId="Web-{799D8752-4153-DCC6-BBD1-D71E107FC857}" dt="2020-05-06T12:30:57.427" v="30" actId="1076"/>
          <ac:spMkLst>
            <pc:docMk/>
            <pc:sldMk cId="1845389504" sldId="637"/>
            <ac:spMk id="5" creationId="{00000000-0000-0000-0000-000000000000}"/>
          </ac:spMkLst>
        </pc:spChg>
        <pc:graphicFrameChg chg="mod modGraphic">
          <ac:chgData name="BLONDEL Christophe" userId="S::christophe.blondel@swisslife.fr::16d455d7-1a12-4250-981c-f8b1887c4f5d" providerId="AD" clId="Web-{799D8752-4153-DCC6-BBD1-D71E107FC857}" dt="2020-05-06T12:33:40.754" v="425"/>
          <ac:graphicFrameMkLst>
            <pc:docMk/>
            <pc:sldMk cId="1845389504" sldId="637"/>
            <ac:graphicFrameMk id="6" creationId="{00000000-0000-0000-0000-000000000000}"/>
          </ac:graphicFrameMkLst>
        </pc:graphicFrameChg>
      </pc:sldChg>
      <pc:sldChg chg="del">
        <pc:chgData name="BLONDEL Christophe" userId="S::christophe.blondel@swisslife.fr::16d455d7-1a12-4250-981c-f8b1887c4f5d" providerId="AD" clId="Web-{799D8752-4153-DCC6-BBD1-D71E107FC857}" dt="2020-05-06T11:58:46.097" v="0"/>
        <pc:sldMkLst>
          <pc:docMk/>
          <pc:sldMk cId="312792687" sldId="642"/>
        </pc:sldMkLst>
      </pc:sldChg>
    </pc:docChg>
  </pc:docChgLst>
  <pc:docChgLst>
    <pc:chgData name="ALLOUIS Francois-Regis" userId="S::francoisregis.allouis@swisslife.fr::89333b8d-f795-4a50-8959-1e6f73084ec3" providerId="AD" clId="Web-{83C211C3-1682-4279-992E-494176F9CABB}"/>
    <pc:docChg chg="modSld">
      <pc:chgData name="ALLOUIS Francois-Regis" userId="S::francoisregis.allouis@swisslife.fr::89333b8d-f795-4a50-8959-1e6f73084ec3" providerId="AD" clId="Web-{83C211C3-1682-4279-992E-494176F9CABB}" dt="2020-10-30T08:20:35.310" v="96" actId="20577"/>
      <pc:docMkLst>
        <pc:docMk/>
      </pc:docMkLst>
      <pc:sldChg chg="modSp">
        <pc:chgData name="ALLOUIS Francois-Regis" userId="S::francoisregis.allouis@swisslife.fr::89333b8d-f795-4a50-8959-1e6f73084ec3" providerId="AD" clId="Web-{83C211C3-1682-4279-992E-494176F9CABB}" dt="2020-10-30T08:20:35.310" v="96" actId="20577"/>
        <pc:sldMkLst>
          <pc:docMk/>
          <pc:sldMk cId="3279375115" sldId="707"/>
        </pc:sldMkLst>
        <pc:spChg chg="mod">
          <ac:chgData name="ALLOUIS Francois-Regis" userId="S::francoisregis.allouis@swisslife.fr::89333b8d-f795-4a50-8959-1e6f73084ec3" providerId="AD" clId="Web-{83C211C3-1682-4279-992E-494176F9CABB}" dt="2020-10-30T08:20:35.310" v="96" actId="20577"/>
          <ac:spMkLst>
            <pc:docMk/>
            <pc:sldMk cId="3279375115" sldId="707"/>
            <ac:spMk id="37" creationId="{00000000-0000-0000-0000-000000000000}"/>
          </ac:spMkLst>
        </pc:spChg>
      </pc:sldChg>
    </pc:docChg>
  </pc:docChgLst>
  <pc:docChgLst>
    <pc:chgData name="ALLOUIS Francois-Regis" userId="S::francoisregis.allouis@swisslife.fr::89333b8d-f795-4a50-8959-1e6f73084ec3" providerId="AD" clId="Web-{45724276-428D-4EE9-822A-87650D419EBD}"/>
    <pc:docChg chg="delSld modSld sldOrd">
      <pc:chgData name="ALLOUIS Francois-Regis" userId="S::francoisregis.allouis@swisslife.fr::89333b8d-f795-4a50-8959-1e6f73084ec3" providerId="AD" clId="Web-{45724276-428D-4EE9-822A-87650D419EBD}" dt="2020-10-30T08:22:29.017" v="48" actId="20577"/>
      <pc:docMkLst>
        <pc:docMk/>
      </pc:docMkLst>
      <pc:sldChg chg="del">
        <pc:chgData name="ALLOUIS Francois-Regis" userId="S::francoisregis.allouis@swisslife.fr::89333b8d-f795-4a50-8959-1e6f73084ec3" providerId="AD" clId="Web-{45724276-428D-4EE9-822A-87650D419EBD}" dt="2020-10-30T08:21:43.127" v="1"/>
        <pc:sldMkLst>
          <pc:docMk/>
          <pc:sldMk cId="366294449" sldId="670"/>
        </pc:sldMkLst>
      </pc:sldChg>
      <pc:sldChg chg="ord">
        <pc:chgData name="ALLOUIS Francois-Regis" userId="S::francoisregis.allouis@swisslife.fr::89333b8d-f795-4a50-8959-1e6f73084ec3" providerId="AD" clId="Web-{45724276-428D-4EE9-822A-87650D419EBD}" dt="2020-10-30T08:21:41.627" v="0"/>
        <pc:sldMkLst>
          <pc:docMk/>
          <pc:sldMk cId="4076623739" sldId="706"/>
        </pc:sldMkLst>
      </pc:sldChg>
      <pc:sldChg chg="modSp">
        <pc:chgData name="ALLOUIS Francois-Regis" userId="S::francoisregis.allouis@swisslife.fr::89333b8d-f795-4a50-8959-1e6f73084ec3" providerId="AD" clId="Web-{45724276-428D-4EE9-822A-87650D419EBD}" dt="2020-10-30T08:22:29.017" v="48" actId="20577"/>
        <pc:sldMkLst>
          <pc:docMk/>
          <pc:sldMk cId="3279375115" sldId="707"/>
        </pc:sldMkLst>
        <pc:spChg chg="mod">
          <ac:chgData name="ALLOUIS Francois-Regis" userId="S::francoisregis.allouis@swisslife.fr::89333b8d-f795-4a50-8959-1e6f73084ec3" providerId="AD" clId="Web-{45724276-428D-4EE9-822A-87650D419EBD}" dt="2020-10-30T08:22:29.017" v="48" actId="20577"/>
          <ac:spMkLst>
            <pc:docMk/>
            <pc:sldMk cId="3279375115" sldId="707"/>
            <ac:spMk id="37" creationId="{00000000-0000-0000-0000-000000000000}"/>
          </ac:spMkLst>
        </pc:spChg>
      </pc:sldChg>
    </pc:docChg>
  </pc:docChgLst>
  <pc:docChgLst>
    <pc:chgData name="BLONDEL Christophe" userId="S::christophe.blondel@swisslife.fr::16d455d7-1a12-4250-981c-f8b1887c4f5d" providerId="AD" clId="Web-{7C327D3B-2C6E-43CD-8D03-C8A643FD8BD2}"/>
    <pc:docChg chg="modSld">
      <pc:chgData name="BLONDEL Christophe" userId="S::christophe.blondel@swisslife.fr::16d455d7-1a12-4250-981c-f8b1887c4f5d" providerId="AD" clId="Web-{7C327D3B-2C6E-43CD-8D03-C8A643FD8BD2}" dt="2021-09-24T12:26:40.925" v="206" actId="20577"/>
      <pc:docMkLst>
        <pc:docMk/>
      </pc:docMkLst>
      <pc:sldChg chg="modSp">
        <pc:chgData name="BLONDEL Christophe" userId="S::christophe.blondel@swisslife.fr::16d455d7-1a12-4250-981c-f8b1887c4f5d" providerId="AD" clId="Web-{7C327D3B-2C6E-43CD-8D03-C8A643FD8BD2}" dt="2021-09-24T12:26:40.925" v="206" actId="20577"/>
        <pc:sldMkLst>
          <pc:docMk/>
          <pc:sldMk cId="3202116697" sldId="923"/>
        </pc:sldMkLst>
        <pc:spChg chg="mod">
          <ac:chgData name="BLONDEL Christophe" userId="S::christophe.blondel@swisslife.fr::16d455d7-1a12-4250-981c-f8b1887c4f5d" providerId="AD" clId="Web-{7C327D3B-2C6E-43CD-8D03-C8A643FD8BD2}" dt="2021-09-24T12:26:40.925" v="206" actId="20577"/>
          <ac:spMkLst>
            <pc:docMk/>
            <pc:sldMk cId="3202116697" sldId="923"/>
            <ac:spMk id="7" creationId="{00000000-0000-0000-0000-000000000000}"/>
          </ac:spMkLst>
        </pc:spChg>
      </pc:sldChg>
      <pc:sldChg chg="addSp modSp">
        <pc:chgData name="BLONDEL Christophe" userId="S::christophe.blondel@swisslife.fr::16d455d7-1a12-4250-981c-f8b1887c4f5d" providerId="AD" clId="Web-{7C327D3B-2C6E-43CD-8D03-C8A643FD8BD2}" dt="2021-09-24T12:26:21.378" v="205" actId="20577"/>
        <pc:sldMkLst>
          <pc:docMk/>
          <pc:sldMk cId="1626662556" sldId="926"/>
        </pc:sldMkLst>
        <pc:spChg chg="add mod">
          <ac:chgData name="BLONDEL Christophe" userId="S::christophe.blondel@swisslife.fr::16d455d7-1a12-4250-981c-f8b1887c4f5d" providerId="AD" clId="Web-{7C327D3B-2C6E-43CD-8D03-C8A643FD8BD2}" dt="2021-09-24T12:26:21.378" v="205" actId="20577"/>
          <ac:spMkLst>
            <pc:docMk/>
            <pc:sldMk cId="1626662556" sldId="926"/>
            <ac:spMk id="2" creationId="{B2E955F0-09C6-47CA-8376-B9B32D583959}"/>
          </ac:spMkLst>
        </pc:spChg>
        <pc:spChg chg="mod">
          <ac:chgData name="BLONDEL Christophe" userId="S::christophe.blondel@swisslife.fr::16d455d7-1a12-4250-981c-f8b1887c4f5d" providerId="AD" clId="Web-{7C327D3B-2C6E-43CD-8D03-C8A643FD8BD2}" dt="2021-09-24T12:24:41.610" v="150" actId="1076"/>
          <ac:spMkLst>
            <pc:docMk/>
            <pc:sldMk cId="1626662556" sldId="926"/>
            <ac:spMk id="7" creationId="{00000000-0000-0000-0000-000000000000}"/>
          </ac:spMkLst>
        </pc:spChg>
        <pc:spChg chg="mod">
          <ac:chgData name="BLONDEL Christophe" userId="S::christophe.blondel@swisslife.fr::16d455d7-1a12-4250-981c-f8b1887c4f5d" providerId="AD" clId="Web-{7C327D3B-2C6E-43CD-8D03-C8A643FD8BD2}" dt="2021-09-24T12:26:02.987" v="196" actId="14100"/>
          <ac:spMkLst>
            <pc:docMk/>
            <pc:sldMk cId="1626662556" sldId="926"/>
            <ac:spMk id="17" creationId="{00000000-0000-0000-0000-000000000000}"/>
          </ac:spMkLst>
        </pc:spChg>
        <pc:spChg chg="mod">
          <ac:chgData name="BLONDEL Christophe" userId="S::christophe.blondel@swisslife.fr::16d455d7-1a12-4250-981c-f8b1887c4f5d" providerId="AD" clId="Web-{7C327D3B-2C6E-43CD-8D03-C8A643FD8BD2}" dt="2021-09-24T12:24:35.141" v="148" actId="1076"/>
          <ac:spMkLst>
            <pc:docMk/>
            <pc:sldMk cId="1626662556" sldId="926"/>
            <ac:spMk id="21" creationId="{00000000-0000-0000-0000-000000000000}"/>
          </ac:spMkLst>
        </pc:spChg>
        <pc:spChg chg="mod">
          <ac:chgData name="BLONDEL Christophe" userId="S::christophe.blondel@swisslife.fr::16d455d7-1a12-4250-981c-f8b1887c4f5d" providerId="AD" clId="Web-{7C327D3B-2C6E-43CD-8D03-C8A643FD8BD2}" dt="2021-09-24T12:23:44.686" v="143" actId="1076"/>
          <ac:spMkLst>
            <pc:docMk/>
            <pc:sldMk cId="1626662556" sldId="926"/>
            <ac:spMk id="26" creationId="{00000000-0000-0000-0000-000000000000}"/>
          </ac:spMkLst>
        </pc:spChg>
        <pc:spChg chg="add mod">
          <ac:chgData name="BLONDEL Christophe" userId="S::christophe.blondel@swisslife.fr::16d455d7-1a12-4250-981c-f8b1887c4f5d" providerId="AD" clId="Web-{7C327D3B-2C6E-43CD-8D03-C8A643FD8BD2}" dt="2021-09-24T12:24:56.454" v="158" actId="20577"/>
          <ac:spMkLst>
            <pc:docMk/>
            <pc:sldMk cId="1626662556" sldId="926"/>
            <ac:spMk id="27" creationId="{53BA25FE-4C4A-4B1A-9556-EBD54AB7CADA}"/>
          </ac:spMkLst>
        </pc:spChg>
        <pc:spChg chg="mod">
          <ac:chgData name="BLONDEL Christophe" userId="S::christophe.blondel@swisslife.fr::16d455d7-1a12-4250-981c-f8b1887c4f5d" providerId="AD" clId="Web-{7C327D3B-2C6E-43CD-8D03-C8A643FD8BD2}" dt="2021-09-24T12:24:01.812" v="145" actId="20577"/>
          <ac:spMkLst>
            <pc:docMk/>
            <pc:sldMk cId="1626662556" sldId="926"/>
            <ac:spMk id="37" creationId="{BB4F1246-8C6B-4EB8-A683-F28819E9A201}"/>
          </ac:spMkLst>
        </pc:spChg>
        <pc:grpChg chg="add mod">
          <ac:chgData name="BLONDEL Christophe" userId="S::christophe.blondel@swisslife.fr::16d455d7-1a12-4250-981c-f8b1887c4f5d" providerId="AD" clId="Web-{7C327D3B-2C6E-43CD-8D03-C8A643FD8BD2}" dt="2021-09-24T12:24:32.156" v="147" actId="1076"/>
          <ac:grpSpMkLst>
            <pc:docMk/>
            <pc:sldMk cId="1626662556" sldId="926"/>
            <ac:grpSpMk id="3" creationId="{40BDFBA1-F64A-4928-849F-F86AB156B2CF}"/>
          </ac:grpSpMkLst>
        </pc:grpChg>
      </pc:sldChg>
    </pc:docChg>
  </pc:docChgLst>
  <pc:docChgLst>
    <pc:chgData name="BLONDEL Christophe" userId="S::christophe.blondel@swisslife.fr::16d455d7-1a12-4250-981c-f8b1887c4f5d" providerId="AD" clId="Web-{6D16B396-14E8-4F14-A3E4-3E7427F917C3}"/>
    <pc:docChg chg="modSld">
      <pc:chgData name="BLONDEL Christophe" userId="S::christophe.blondel@swisslife.fr::16d455d7-1a12-4250-981c-f8b1887c4f5d" providerId="AD" clId="Web-{6D16B396-14E8-4F14-A3E4-3E7427F917C3}" dt="2021-08-31T09:35:35.347" v="0" actId="20577"/>
      <pc:docMkLst>
        <pc:docMk/>
      </pc:docMkLst>
      <pc:sldChg chg="modSp">
        <pc:chgData name="BLONDEL Christophe" userId="S::christophe.blondel@swisslife.fr::16d455d7-1a12-4250-981c-f8b1887c4f5d" providerId="AD" clId="Web-{6D16B396-14E8-4F14-A3E4-3E7427F917C3}" dt="2021-08-31T09:35:35.347" v="0" actId="20577"/>
        <pc:sldMkLst>
          <pc:docMk/>
          <pc:sldMk cId="818071690" sldId="899"/>
        </pc:sldMkLst>
        <pc:spChg chg="mod">
          <ac:chgData name="BLONDEL Christophe" userId="S::christophe.blondel@swisslife.fr::16d455d7-1a12-4250-981c-f8b1887c4f5d" providerId="AD" clId="Web-{6D16B396-14E8-4F14-A3E4-3E7427F917C3}" dt="2021-08-31T09:35:35.347" v="0" actId="20577"/>
          <ac:spMkLst>
            <pc:docMk/>
            <pc:sldMk cId="818071690" sldId="899"/>
            <ac:spMk id="7" creationId="{00000000-0000-0000-0000-000000000000}"/>
          </ac:spMkLst>
        </pc:spChg>
      </pc:sldChg>
    </pc:docChg>
  </pc:docChgLst>
  <pc:docChgLst>
    <pc:chgData name="LOUIS Fabien" userId="S::fabien.louis@swisslife.fr::33a47a46-02cb-4887-bba4-c56f00d888d7" providerId="AD" clId="Web-{02979FCA-3702-4D01-8743-CBB0B7C302B0}"/>
    <pc:docChg chg="modSld">
      <pc:chgData name="LOUIS Fabien" userId="S::fabien.louis@swisslife.fr::33a47a46-02cb-4887-bba4-c56f00d888d7" providerId="AD" clId="Web-{02979FCA-3702-4D01-8743-CBB0B7C302B0}" dt="2021-03-25T16:47:20.492" v="481"/>
      <pc:docMkLst>
        <pc:docMk/>
      </pc:docMkLst>
      <pc:sldChg chg="modSp">
        <pc:chgData name="LOUIS Fabien" userId="S::fabien.louis@swisslife.fr::33a47a46-02cb-4887-bba4-c56f00d888d7" providerId="AD" clId="Web-{02979FCA-3702-4D01-8743-CBB0B7C302B0}" dt="2021-03-25T16:47:20.492" v="481"/>
        <pc:sldMkLst>
          <pc:docMk/>
          <pc:sldMk cId="1509521924" sldId="733"/>
        </pc:sldMkLst>
        <pc:graphicFrameChg chg="mod modGraphic">
          <ac:chgData name="LOUIS Fabien" userId="S::fabien.louis@swisslife.fr::33a47a46-02cb-4887-bba4-c56f00d888d7" providerId="AD" clId="Web-{02979FCA-3702-4D01-8743-CBB0B7C302B0}" dt="2021-03-25T16:47:20.492" v="481"/>
          <ac:graphicFrameMkLst>
            <pc:docMk/>
            <pc:sldMk cId="1509521924" sldId="733"/>
            <ac:graphicFrameMk id="4" creationId="{00000000-0000-0000-0000-000000000000}"/>
          </ac:graphicFrameMkLst>
        </pc:graphicFrameChg>
      </pc:sldChg>
    </pc:docChg>
  </pc:docChgLst>
  <pc:docChgLst>
    <pc:chgData name="ALLOUIS Francois-Regis" userId="S::francoisregis.allouis@swisslife.fr::89333b8d-f795-4a50-8959-1e6f73084ec3" providerId="AD" clId="Web-{D2D04A7C-CC10-4B10-A9BB-70F7115146A8}"/>
    <pc:docChg chg="modSld">
      <pc:chgData name="ALLOUIS Francois-Regis" userId="S::francoisregis.allouis@swisslife.fr::89333b8d-f795-4a50-8959-1e6f73084ec3" providerId="AD" clId="Web-{D2D04A7C-CC10-4B10-A9BB-70F7115146A8}" dt="2020-07-02T09:35:32.665" v="50" actId="20577"/>
      <pc:docMkLst>
        <pc:docMk/>
      </pc:docMkLst>
      <pc:sldChg chg="modSp">
        <pc:chgData name="ALLOUIS Francois-Regis" userId="S::francoisregis.allouis@swisslife.fr::89333b8d-f795-4a50-8959-1e6f73084ec3" providerId="AD" clId="Web-{D2D04A7C-CC10-4B10-A9BB-70F7115146A8}" dt="2020-07-02T09:35:32.665" v="50" actId="20577"/>
        <pc:sldMkLst>
          <pc:docMk/>
          <pc:sldMk cId="2570422182" sldId="638"/>
        </pc:sldMkLst>
        <pc:spChg chg="mod">
          <ac:chgData name="ALLOUIS Francois-Regis" userId="S::francoisregis.allouis@swisslife.fr::89333b8d-f795-4a50-8959-1e6f73084ec3" providerId="AD" clId="Web-{D2D04A7C-CC10-4B10-A9BB-70F7115146A8}" dt="2020-07-02T09:35:32.665" v="50" actId="20577"/>
          <ac:spMkLst>
            <pc:docMk/>
            <pc:sldMk cId="2570422182" sldId="638"/>
            <ac:spMk id="37" creationId="{00000000-0000-0000-0000-000000000000}"/>
          </ac:spMkLst>
        </pc:spChg>
      </pc:sldChg>
    </pc:docChg>
  </pc:docChgLst>
  <pc:docChgLst>
    <pc:chgData name="BLONDEL Christophe" userId="S::christophe.blondel@swisslife.fr::16d455d7-1a12-4250-981c-f8b1887c4f5d" providerId="AD" clId="Web-{CFEBDE23-9D32-4D76-BF11-4B1191BC3B47}"/>
    <pc:docChg chg="modSld">
      <pc:chgData name="BLONDEL Christophe" userId="S::christophe.blondel@swisslife.fr::16d455d7-1a12-4250-981c-f8b1887c4f5d" providerId="AD" clId="Web-{CFEBDE23-9D32-4D76-BF11-4B1191BC3B47}" dt="2020-07-02T09:48:48.975" v="3" actId="20577"/>
      <pc:docMkLst>
        <pc:docMk/>
      </pc:docMkLst>
      <pc:sldChg chg="modSp">
        <pc:chgData name="BLONDEL Christophe" userId="S::christophe.blondel@swisslife.fr::16d455d7-1a12-4250-981c-f8b1887c4f5d" providerId="AD" clId="Web-{CFEBDE23-9D32-4D76-BF11-4B1191BC3B47}" dt="2020-07-02T09:48:48.975" v="2" actId="20577"/>
        <pc:sldMkLst>
          <pc:docMk/>
          <pc:sldMk cId="1489222224" sldId="313"/>
        </pc:sldMkLst>
        <pc:spChg chg="mod">
          <ac:chgData name="BLONDEL Christophe" userId="S::christophe.blondel@swisslife.fr::16d455d7-1a12-4250-981c-f8b1887c4f5d" providerId="AD" clId="Web-{CFEBDE23-9D32-4D76-BF11-4B1191BC3B47}" dt="2020-07-02T09:48:48.975" v="2" actId="20577"/>
          <ac:spMkLst>
            <pc:docMk/>
            <pc:sldMk cId="1489222224" sldId="313"/>
            <ac:spMk id="12290" creationId="{00000000-0000-0000-0000-000000000000}"/>
          </ac:spMkLst>
        </pc:spChg>
      </pc:sldChg>
    </pc:docChg>
  </pc:docChgLst>
  <pc:docChgLst>
    <pc:chgData name="BLONDEL Christophe" userId="S::christophe.blondel@swisslife.fr::16d455d7-1a12-4250-981c-f8b1887c4f5d" providerId="AD" clId="Web-{083971C6-06D7-4042-86B2-713EFA58A005}"/>
    <pc:docChg chg="addSld delSld modSld sldOrd">
      <pc:chgData name="BLONDEL Christophe" userId="S::christophe.blondel@swisslife.fr::16d455d7-1a12-4250-981c-f8b1887c4f5d" providerId="AD" clId="Web-{083971C6-06D7-4042-86B2-713EFA58A005}" dt="2021-10-22T11:58:28.420" v="40" actId="20577"/>
      <pc:docMkLst>
        <pc:docMk/>
      </pc:docMkLst>
      <pc:sldChg chg="modSp">
        <pc:chgData name="BLONDEL Christophe" userId="S::christophe.blondel@swisslife.fr::16d455d7-1a12-4250-981c-f8b1887c4f5d" providerId="AD" clId="Web-{083971C6-06D7-4042-86B2-713EFA58A005}" dt="2021-10-22T11:54:30.524" v="10" actId="1076"/>
        <pc:sldMkLst>
          <pc:docMk/>
          <pc:sldMk cId="1686339291" sldId="919"/>
        </pc:sldMkLst>
        <pc:spChg chg="mod">
          <ac:chgData name="BLONDEL Christophe" userId="S::christophe.blondel@swisslife.fr::16d455d7-1a12-4250-981c-f8b1887c4f5d" providerId="AD" clId="Web-{083971C6-06D7-4042-86B2-713EFA58A005}" dt="2021-10-22T11:54:27.368" v="9" actId="1076"/>
          <ac:spMkLst>
            <pc:docMk/>
            <pc:sldMk cId="1686339291" sldId="919"/>
            <ac:spMk id="71" creationId="{1FB394B7-4A40-4A6C-92E6-4005D01DC1B4}"/>
          </ac:spMkLst>
        </pc:spChg>
        <pc:spChg chg="mod">
          <ac:chgData name="BLONDEL Christophe" userId="S::christophe.blondel@swisslife.fr::16d455d7-1a12-4250-981c-f8b1887c4f5d" providerId="AD" clId="Web-{083971C6-06D7-4042-86B2-713EFA58A005}" dt="2021-10-22T11:54:25.337" v="6" actId="1076"/>
          <ac:spMkLst>
            <pc:docMk/>
            <pc:sldMk cId="1686339291" sldId="919"/>
            <ac:spMk id="232" creationId="{5F7A6EC7-134A-4FBA-9D75-7A75E6EE8DE2}"/>
          </ac:spMkLst>
        </pc:spChg>
        <pc:spChg chg="mod">
          <ac:chgData name="BLONDEL Christophe" userId="S::christophe.blondel@swisslife.fr::16d455d7-1a12-4250-981c-f8b1887c4f5d" providerId="AD" clId="Web-{083971C6-06D7-4042-86B2-713EFA58A005}" dt="2021-10-22T11:54:25.352" v="7" actId="1076"/>
          <ac:spMkLst>
            <pc:docMk/>
            <pc:sldMk cId="1686339291" sldId="919"/>
            <ac:spMk id="233" creationId="{7733335B-09FD-4835-8F47-B0296B32044D}"/>
          </ac:spMkLst>
        </pc:spChg>
        <pc:spChg chg="mod">
          <ac:chgData name="BLONDEL Christophe" userId="S::christophe.blondel@swisslife.fr::16d455d7-1a12-4250-981c-f8b1887c4f5d" providerId="AD" clId="Web-{083971C6-06D7-4042-86B2-713EFA58A005}" dt="2021-10-22T11:54:16.305" v="4" actId="1076"/>
          <ac:spMkLst>
            <pc:docMk/>
            <pc:sldMk cId="1686339291" sldId="919"/>
            <ac:spMk id="242" creationId="{00000000-0000-0000-0000-000000000000}"/>
          </ac:spMkLst>
        </pc:spChg>
        <pc:spChg chg="mod">
          <ac:chgData name="BLONDEL Christophe" userId="S::christophe.blondel@swisslife.fr::16d455d7-1a12-4250-981c-f8b1887c4f5d" providerId="AD" clId="Web-{083971C6-06D7-4042-86B2-713EFA58A005}" dt="2021-10-22T11:54:05.305" v="2" actId="1076"/>
          <ac:spMkLst>
            <pc:docMk/>
            <pc:sldMk cId="1686339291" sldId="919"/>
            <ac:spMk id="247" creationId="{BB4F1246-8C6B-4EB8-A683-F28819E9A201}"/>
          </ac:spMkLst>
        </pc:spChg>
        <pc:grpChg chg="mod">
          <ac:chgData name="BLONDEL Christophe" userId="S::christophe.blondel@swisslife.fr::16d455d7-1a12-4250-981c-f8b1887c4f5d" providerId="AD" clId="Web-{083971C6-06D7-4042-86B2-713EFA58A005}" dt="2021-10-22T11:54:25.384" v="8" actId="1076"/>
          <ac:grpSpMkLst>
            <pc:docMk/>
            <pc:sldMk cId="1686339291" sldId="919"/>
            <ac:grpSpMk id="63" creationId="{1E784C86-1681-4546-9052-2D0BAE7C4F85}"/>
          </ac:grpSpMkLst>
        </pc:grpChg>
        <pc:cxnChg chg="mod">
          <ac:chgData name="BLONDEL Christophe" userId="S::christophe.blondel@swisslife.fr::16d455d7-1a12-4250-981c-f8b1887c4f5d" providerId="AD" clId="Web-{083971C6-06D7-4042-86B2-713EFA58A005}" dt="2021-10-22T11:54:30.524" v="10" actId="1076"/>
          <ac:cxnSpMkLst>
            <pc:docMk/>
            <pc:sldMk cId="1686339291" sldId="919"/>
            <ac:cxnSpMk id="45" creationId="{00000000-0000-0000-0000-000000000000}"/>
          </ac:cxnSpMkLst>
        </pc:cxnChg>
        <pc:cxnChg chg="mod">
          <ac:chgData name="BLONDEL Christophe" userId="S::christophe.blondel@swisslife.fr::16d455d7-1a12-4250-981c-f8b1887c4f5d" providerId="AD" clId="Web-{083971C6-06D7-4042-86B2-713EFA58A005}" dt="2021-10-22T11:54:18.555" v="5" actId="1076"/>
          <ac:cxnSpMkLst>
            <pc:docMk/>
            <pc:sldMk cId="1686339291" sldId="919"/>
            <ac:cxnSpMk id="70" creationId="{00000000-0000-0000-0000-000000000000}"/>
          </ac:cxnSpMkLst>
        </pc:cxnChg>
        <pc:cxnChg chg="mod">
          <ac:chgData name="BLONDEL Christophe" userId="S::christophe.blondel@swisslife.fr::16d455d7-1a12-4250-981c-f8b1887c4f5d" providerId="AD" clId="Web-{083971C6-06D7-4042-86B2-713EFA58A005}" dt="2021-10-22T11:54:10.196" v="3" actId="1076"/>
          <ac:cxnSpMkLst>
            <pc:docMk/>
            <pc:sldMk cId="1686339291" sldId="919"/>
            <ac:cxnSpMk id="234" creationId="{00000000-0000-0000-0000-000000000000}"/>
          </ac:cxnSpMkLst>
        </pc:cxnChg>
      </pc:sldChg>
      <pc:sldChg chg="ord">
        <pc:chgData name="BLONDEL Christophe" userId="S::christophe.blondel@swisslife.fr::16d455d7-1a12-4250-981c-f8b1887c4f5d" providerId="AD" clId="Web-{083971C6-06D7-4042-86B2-713EFA58A005}" dt="2021-10-22T11:55:26.447" v="15"/>
        <pc:sldMkLst>
          <pc:docMk/>
          <pc:sldMk cId="3950368559" sldId="939"/>
        </pc:sldMkLst>
      </pc:sldChg>
      <pc:sldChg chg="modSp">
        <pc:chgData name="BLONDEL Christophe" userId="S::christophe.blondel@swisslife.fr::16d455d7-1a12-4250-981c-f8b1887c4f5d" providerId="AD" clId="Web-{083971C6-06D7-4042-86B2-713EFA58A005}" dt="2021-10-22T11:57:25.950" v="27" actId="20577"/>
        <pc:sldMkLst>
          <pc:docMk/>
          <pc:sldMk cId="3044336012" sldId="940"/>
        </pc:sldMkLst>
        <pc:spChg chg="mod">
          <ac:chgData name="BLONDEL Christophe" userId="S::christophe.blondel@swisslife.fr::16d455d7-1a12-4250-981c-f8b1887c4f5d" providerId="AD" clId="Web-{083971C6-06D7-4042-86B2-713EFA58A005}" dt="2021-10-22T11:56:28.495" v="20" actId="20577"/>
          <ac:spMkLst>
            <pc:docMk/>
            <pc:sldMk cId="3044336012" sldId="940"/>
            <ac:spMk id="12" creationId="{00000000-0000-0000-0000-000000000000}"/>
          </ac:spMkLst>
        </pc:spChg>
        <pc:spChg chg="mod">
          <ac:chgData name="BLONDEL Christophe" userId="S::christophe.blondel@swisslife.fr::16d455d7-1a12-4250-981c-f8b1887c4f5d" providerId="AD" clId="Web-{083971C6-06D7-4042-86B2-713EFA58A005}" dt="2021-10-22T11:55:13.572" v="13" actId="20577"/>
          <ac:spMkLst>
            <pc:docMk/>
            <pc:sldMk cId="3044336012" sldId="940"/>
            <ac:spMk id="17" creationId="{00000000-0000-0000-0000-000000000000}"/>
          </ac:spMkLst>
        </pc:spChg>
        <pc:spChg chg="mod">
          <ac:chgData name="BLONDEL Christophe" userId="S::christophe.blondel@swisslife.fr::16d455d7-1a12-4250-981c-f8b1887c4f5d" providerId="AD" clId="Web-{083971C6-06D7-4042-86B2-713EFA58A005}" dt="2021-10-22T11:57:25.950" v="27" actId="20577"/>
          <ac:spMkLst>
            <pc:docMk/>
            <pc:sldMk cId="3044336012" sldId="940"/>
            <ac:spMk id="19" creationId="{00000000-0000-0000-0000-000000000000}"/>
          </ac:spMkLst>
        </pc:spChg>
      </pc:sldChg>
      <pc:sldChg chg="del">
        <pc:chgData name="BLONDEL Christophe" userId="S::christophe.blondel@swisslife.fr::16d455d7-1a12-4250-981c-f8b1887c4f5d" providerId="AD" clId="Web-{083971C6-06D7-4042-86B2-713EFA58A005}" dt="2021-10-22T11:53:39.211" v="0"/>
        <pc:sldMkLst>
          <pc:docMk/>
          <pc:sldMk cId="208895792" sldId="942"/>
        </pc:sldMkLst>
      </pc:sldChg>
      <pc:sldChg chg="add del">
        <pc:chgData name="BLONDEL Christophe" userId="S::christophe.blondel@swisslife.fr::16d455d7-1a12-4250-981c-f8b1887c4f5d" providerId="AD" clId="Web-{083971C6-06D7-4042-86B2-713EFA58A005}" dt="2021-10-22T11:56:00.542" v="18"/>
        <pc:sldMkLst>
          <pc:docMk/>
          <pc:sldMk cId="1834893831" sldId="954"/>
        </pc:sldMkLst>
      </pc:sldChg>
      <pc:sldChg chg="modSp">
        <pc:chgData name="BLONDEL Christophe" userId="S::christophe.blondel@swisslife.fr::16d455d7-1a12-4250-981c-f8b1887c4f5d" providerId="AD" clId="Web-{083971C6-06D7-4042-86B2-713EFA58A005}" dt="2021-10-22T11:58:28.420" v="40" actId="20577"/>
        <pc:sldMkLst>
          <pc:docMk/>
          <pc:sldMk cId="719397679" sldId="955"/>
        </pc:sldMkLst>
        <pc:spChg chg="mod">
          <ac:chgData name="BLONDEL Christophe" userId="S::christophe.blondel@swisslife.fr::16d455d7-1a12-4250-981c-f8b1887c4f5d" providerId="AD" clId="Web-{083971C6-06D7-4042-86B2-713EFA58A005}" dt="2021-10-22T11:58:28.420" v="40" actId="20577"/>
          <ac:spMkLst>
            <pc:docMk/>
            <pc:sldMk cId="719397679" sldId="955"/>
            <ac:spMk id="37" creationId="{00000000-0000-0000-0000-000000000000}"/>
          </ac:spMkLst>
        </pc:spChg>
      </pc:sldChg>
    </pc:docChg>
  </pc:docChgLst>
  <pc:docChgLst>
    <pc:chgData name="BLONDEL Christophe" userId="S::christophe.blondel@swisslife.fr::16d455d7-1a12-4250-981c-f8b1887c4f5d" providerId="AD" clId="Web-{22A51B06-2191-4EA3-BA69-3CD2083F28F9}"/>
    <pc:docChg chg="modSld">
      <pc:chgData name="BLONDEL Christophe" userId="S::christophe.blondel@swisslife.fr::16d455d7-1a12-4250-981c-f8b1887c4f5d" providerId="AD" clId="Web-{22A51B06-2191-4EA3-BA69-3CD2083F28F9}" dt="2020-03-12T13:33:13.874" v="47" actId="20577"/>
      <pc:docMkLst>
        <pc:docMk/>
      </pc:docMkLst>
      <pc:sldChg chg="modSp">
        <pc:chgData name="BLONDEL Christophe" userId="S::christophe.blondel@swisslife.fr::16d455d7-1a12-4250-981c-f8b1887c4f5d" providerId="AD" clId="Web-{22A51B06-2191-4EA3-BA69-3CD2083F28F9}" dt="2020-03-12T13:23:15.511" v="17"/>
        <pc:sldMkLst>
          <pc:docMk/>
          <pc:sldMk cId="360373423" sldId="588"/>
        </pc:sldMkLst>
        <pc:graphicFrameChg chg="mod modGraphic">
          <ac:chgData name="BLONDEL Christophe" userId="S::christophe.blondel@swisslife.fr::16d455d7-1a12-4250-981c-f8b1887c4f5d" providerId="AD" clId="Web-{22A51B06-2191-4EA3-BA69-3CD2083F28F9}" dt="2020-03-12T13:23:15.511" v="17"/>
          <ac:graphicFrameMkLst>
            <pc:docMk/>
            <pc:sldMk cId="360373423" sldId="588"/>
            <ac:graphicFrameMk id="4" creationId="{00000000-0000-0000-0000-000000000000}"/>
          </ac:graphicFrameMkLst>
        </pc:graphicFrameChg>
      </pc:sldChg>
      <pc:sldChg chg="modSp">
        <pc:chgData name="BLONDEL Christophe" userId="S::christophe.blondel@swisslife.fr::16d455d7-1a12-4250-981c-f8b1887c4f5d" providerId="AD" clId="Web-{22A51B06-2191-4EA3-BA69-3CD2083F28F9}" dt="2020-03-12T13:33:13.874" v="47" actId="20577"/>
        <pc:sldMkLst>
          <pc:docMk/>
          <pc:sldMk cId="2022821589" sldId="596"/>
        </pc:sldMkLst>
        <pc:spChg chg="mod">
          <ac:chgData name="BLONDEL Christophe" userId="S::christophe.blondel@swisslife.fr::16d455d7-1a12-4250-981c-f8b1887c4f5d" providerId="AD" clId="Web-{22A51B06-2191-4EA3-BA69-3CD2083F28F9}" dt="2020-03-12T13:33:13.874" v="47" actId="20577"/>
          <ac:spMkLst>
            <pc:docMk/>
            <pc:sldMk cId="2022821589" sldId="596"/>
            <ac:spMk id="37" creationId="{00000000-0000-0000-0000-000000000000}"/>
          </ac:spMkLst>
        </pc:spChg>
      </pc:sldChg>
      <pc:sldChg chg="modSp">
        <pc:chgData name="BLONDEL Christophe" userId="S::christophe.blondel@swisslife.fr::16d455d7-1a12-4250-981c-f8b1887c4f5d" providerId="AD" clId="Web-{22A51B06-2191-4EA3-BA69-3CD2083F28F9}" dt="2020-03-12T13:29:05.092" v="44" actId="20577"/>
        <pc:sldMkLst>
          <pc:docMk/>
          <pc:sldMk cId="1483525353" sldId="604"/>
        </pc:sldMkLst>
        <pc:spChg chg="mod">
          <ac:chgData name="BLONDEL Christophe" userId="S::christophe.blondel@swisslife.fr::16d455d7-1a12-4250-981c-f8b1887c4f5d" providerId="AD" clId="Web-{22A51B06-2191-4EA3-BA69-3CD2083F28F9}" dt="2020-03-12T13:29:05.092" v="44" actId="20577"/>
          <ac:spMkLst>
            <pc:docMk/>
            <pc:sldMk cId="1483525353" sldId="604"/>
            <ac:spMk id="37" creationId="{00000000-0000-0000-0000-000000000000}"/>
          </ac:spMkLst>
        </pc:spChg>
      </pc:sldChg>
    </pc:docChg>
  </pc:docChgLst>
  <pc:docChgLst>
    <pc:chgData name="ALLOUIS Francois-Regis" userId="S::francoisregis.allouis@swisslife.fr::89333b8d-f795-4a50-8959-1e6f73084ec3" providerId="AD" clId="Web-{2C04AC8E-7764-4465-BEAF-26B63BD36D46}"/>
    <pc:docChg chg="modSld">
      <pc:chgData name="ALLOUIS Francois-Regis" userId="S::francoisregis.allouis@swisslife.fr::89333b8d-f795-4a50-8959-1e6f73084ec3" providerId="AD" clId="Web-{2C04AC8E-7764-4465-BEAF-26B63BD36D46}" dt="2021-10-21T12:46:36.057" v="27" actId="20577"/>
      <pc:docMkLst>
        <pc:docMk/>
      </pc:docMkLst>
      <pc:sldChg chg="modSp">
        <pc:chgData name="ALLOUIS Francois-Regis" userId="S::francoisregis.allouis@swisslife.fr::89333b8d-f795-4a50-8959-1e6f73084ec3" providerId="AD" clId="Web-{2C04AC8E-7764-4465-BEAF-26B63BD36D46}" dt="2021-10-21T12:46:36.057" v="27" actId="20577"/>
        <pc:sldMkLst>
          <pc:docMk/>
          <pc:sldMk cId="4285461652" sldId="797"/>
        </pc:sldMkLst>
        <pc:spChg chg="mod">
          <ac:chgData name="ALLOUIS Francois-Regis" userId="S::francoisregis.allouis@swisslife.fr::89333b8d-f795-4a50-8959-1e6f73084ec3" providerId="AD" clId="Web-{2C04AC8E-7764-4465-BEAF-26B63BD36D46}" dt="2021-10-21T12:46:36.057" v="27" actId="20577"/>
          <ac:spMkLst>
            <pc:docMk/>
            <pc:sldMk cId="4285461652" sldId="797"/>
            <ac:spMk id="37" creationId="{00000000-0000-0000-0000-000000000000}"/>
          </ac:spMkLst>
        </pc:spChg>
      </pc:sldChg>
    </pc:docChg>
  </pc:docChgLst>
  <pc:docChgLst>
    <pc:chgData name="BLONDEL Christophe" userId="S::christophe.blondel@swisslife.fr::16d455d7-1a12-4250-981c-f8b1887c4f5d" providerId="AD" clId="Web-{03F15DDF-BB3C-BC87-D8C7-B442F52E30F9}"/>
    <pc:docChg chg="modSld">
      <pc:chgData name="BLONDEL Christophe" userId="S::christophe.blondel@swisslife.fr::16d455d7-1a12-4250-981c-f8b1887c4f5d" providerId="AD" clId="Web-{03F15DDF-BB3C-BC87-D8C7-B442F52E30F9}" dt="2020-04-09T10:02:53.893" v="6"/>
      <pc:docMkLst>
        <pc:docMk/>
      </pc:docMkLst>
      <pc:sldChg chg="addSp delSp modSp">
        <pc:chgData name="BLONDEL Christophe" userId="S::christophe.blondel@swisslife.fr::16d455d7-1a12-4250-981c-f8b1887c4f5d" providerId="AD" clId="Web-{03F15DDF-BB3C-BC87-D8C7-B442F52E30F9}" dt="2020-04-09T10:02:53.893" v="6"/>
        <pc:sldMkLst>
          <pc:docMk/>
          <pc:sldMk cId="3640322553" sldId="622"/>
        </pc:sldMkLst>
        <pc:cxnChg chg="add del mod">
          <ac:chgData name="BLONDEL Christophe" userId="S::christophe.blondel@swisslife.fr::16d455d7-1a12-4250-981c-f8b1887c4f5d" providerId="AD" clId="Web-{03F15DDF-BB3C-BC87-D8C7-B442F52E30F9}" dt="2020-04-09T10:02:53.893" v="6"/>
          <ac:cxnSpMkLst>
            <pc:docMk/>
            <pc:sldMk cId="3640322553" sldId="622"/>
            <ac:cxnSpMk id="3" creationId="{EA2ABB01-A537-432E-A06A-0F09EC99110B}"/>
          </ac:cxnSpMkLst>
        </pc:cxnChg>
      </pc:sldChg>
    </pc:docChg>
  </pc:docChgLst>
  <pc:docChgLst>
    <pc:chgData name="LE COZ Emmanuel" userId="S::emmanuel.lecoz.externe@swisslife.fr::61750e09-71a3-4eb4-8c9f-2936b73e59c4" providerId="AD" clId="Web-{5D3510FF-7F2C-422E-BA4F-55F97BD6569F}"/>
    <pc:docChg chg="modSld">
      <pc:chgData name="LE COZ Emmanuel" userId="S::emmanuel.lecoz.externe@swisslife.fr::61750e09-71a3-4eb4-8c9f-2936b73e59c4" providerId="AD" clId="Web-{5D3510FF-7F2C-422E-BA4F-55F97BD6569F}" dt="2020-03-11T10:53:43.688" v="233" actId="20577"/>
      <pc:docMkLst>
        <pc:docMk/>
      </pc:docMkLst>
      <pc:sldChg chg="modSp">
        <pc:chgData name="LE COZ Emmanuel" userId="S::emmanuel.lecoz.externe@swisslife.fr::61750e09-71a3-4eb4-8c9f-2936b73e59c4" providerId="AD" clId="Web-{5D3510FF-7F2C-422E-BA4F-55F97BD6569F}" dt="2020-03-11T10:51:05.266" v="204" actId="20577"/>
        <pc:sldMkLst>
          <pc:docMk/>
          <pc:sldMk cId="4280638443" sldId="538"/>
        </pc:sldMkLst>
        <pc:spChg chg="mod">
          <ac:chgData name="LE COZ Emmanuel" userId="S::emmanuel.lecoz.externe@swisslife.fr::61750e09-71a3-4eb4-8c9f-2936b73e59c4" providerId="AD" clId="Web-{5D3510FF-7F2C-422E-BA4F-55F97BD6569F}" dt="2020-03-11T10:51:05.266" v="204" actId="20577"/>
          <ac:spMkLst>
            <pc:docMk/>
            <pc:sldMk cId="4280638443" sldId="538"/>
            <ac:spMk id="37" creationId="{00000000-0000-0000-0000-000000000000}"/>
          </ac:spMkLst>
        </pc:spChg>
      </pc:sldChg>
      <pc:sldChg chg="modSp">
        <pc:chgData name="LE COZ Emmanuel" userId="S::emmanuel.lecoz.externe@swisslife.fr::61750e09-71a3-4eb4-8c9f-2936b73e59c4" providerId="AD" clId="Web-{5D3510FF-7F2C-422E-BA4F-55F97BD6569F}" dt="2020-03-11T10:53:43.688" v="233" actId="20577"/>
        <pc:sldMkLst>
          <pc:docMk/>
          <pc:sldMk cId="3972033993" sldId="573"/>
        </pc:sldMkLst>
        <pc:spChg chg="mod">
          <ac:chgData name="LE COZ Emmanuel" userId="S::emmanuel.lecoz.externe@swisslife.fr::61750e09-71a3-4eb4-8c9f-2936b73e59c4" providerId="AD" clId="Web-{5D3510FF-7F2C-422E-BA4F-55F97BD6569F}" dt="2020-03-11T10:53:43.688" v="233" actId="20577"/>
          <ac:spMkLst>
            <pc:docMk/>
            <pc:sldMk cId="3972033993" sldId="573"/>
            <ac:spMk id="8" creationId="{00000000-0000-0000-0000-000000000000}"/>
          </ac:spMkLst>
        </pc:spChg>
      </pc:sldChg>
    </pc:docChg>
  </pc:docChgLst>
  <pc:docChgLst>
    <pc:chgData name="LAUDE Thierry" userId="S::thierry.laude@swisslife.fr::db34b369-db10-4a09-a518-ca5884c1c32e" providerId="AD" clId="Web-{1F8EA913-534C-446B-80A4-2D85AF52645A}"/>
    <pc:docChg chg="modSld">
      <pc:chgData name="LAUDE Thierry" userId="S::thierry.laude@swisslife.fr::db34b369-db10-4a09-a518-ca5884c1c32e" providerId="AD" clId="Web-{1F8EA913-534C-446B-80A4-2D85AF52645A}" dt="2020-07-02T17:18:34.169" v="251"/>
      <pc:docMkLst>
        <pc:docMk/>
      </pc:docMkLst>
      <pc:sldChg chg="modSp">
        <pc:chgData name="LAUDE Thierry" userId="S::thierry.laude@swisslife.fr::db34b369-db10-4a09-a518-ca5884c1c32e" providerId="AD" clId="Web-{1F8EA913-534C-446B-80A4-2D85AF52645A}" dt="2020-07-02T17:18:34.169" v="251"/>
        <pc:sldMkLst>
          <pc:docMk/>
          <pc:sldMk cId="1845389504" sldId="637"/>
        </pc:sldMkLst>
        <pc:graphicFrameChg chg="mod modGraphic">
          <ac:chgData name="LAUDE Thierry" userId="S::thierry.laude@swisslife.fr::db34b369-db10-4a09-a518-ca5884c1c32e" providerId="AD" clId="Web-{1F8EA913-534C-446B-80A4-2D85AF52645A}" dt="2020-07-02T17:18:34.169" v="251"/>
          <ac:graphicFrameMkLst>
            <pc:docMk/>
            <pc:sldMk cId="1845389504" sldId="637"/>
            <ac:graphicFrameMk id="6" creationId="{00000000-0000-0000-0000-000000000000}"/>
          </ac:graphicFrameMkLst>
        </pc:graphicFrameChg>
      </pc:sldChg>
    </pc:docChg>
  </pc:docChgLst>
  <pc:docChgLst>
    <pc:chgData name="BLONDEL Christophe" userId="S::christophe.blondel@swisslife.fr::16d455d7-1a12-4250-981c-f8b1887c4f5d" providerId="AD" clId="Web-{FADC7BDD-A6B2-C266-7AF2-03EFDB60E8FC}"/>
    <pc:docChg chg="modSld">
      <pc:chgData name="BLONDEL Christophe" userId="S::christophe.blondel@swisslife.fr::16d455d7-1a12-4250-981c-f8b1887c4f5d" providerId="AD" clId="Web-{FADC7BDD-A6B2-C266-7AF2-03EFDB60E8FC}" dt="2020-05-07T06:33:49.229" v="0"/>
      <pc:docMkLst>
        <pc:docMk/>
      </pc:docMkLst>
      <pc:sldChg chg="addSp">
        <pc:chgData name="BLONDEL Christophe" userId="S::christophe.blondel@swisslife.fr::16d455d7-1a12-4250-981c-f8b1887c4f5d" providerId="AD" clId="Web-{FADC7BDD-A6B2-C266-7AF2-03EFDB60E8FC}" dt="2020-05-07T06:33:49.229" v="0"/>
        <pc:sldMkLst>
          <pc:docMk/>
          <pc:sldMk cId="2643985699" sldId="513"/>
        </pc:sldMkLst>
        <pc:spChg chg="add">
          <ac:chgData name="BLONDEL Christophe" userId="S::christophe.blondel@swisslife.fr::16d455d7-1a12-4250-981c-f8b1887c4f5d" providerId="AD" clId="Web-{FADC7BDD-A6B2-C266-7AF2-03EFDB60E8FC}" dt="2020-05-07T06:33:49.229" v="0"/>
          <ac:spMkLst>
            <pc:docMk/>
            <pc:sldMk cId="2643985699" sldId="513"/>
            <ac:spMk id="2" creationId="{5B992C07-50DD-4BA1-9CC6-352D3767BF16}"/>
          </ac:spMkLst>
        </pc:spChg>
      </pc:sldChg>
    </pc:docChg>
  </pc:docChgLst>
  <pc:docChgLst>
    <pc:chgData name="ALLOUIS Francois-Regis" userId="S::francoisregis.allouis@swisslife.fr::89333b8d-f795-4a50-8959-1e6f73084ec3" providerId="AD" clId="Web-{3A0AFE99-D930-479D-AA7A-2E0637619D35}"/>
    <pc:docChg chg="modSld">
      <pc:chgData name="ALLOUIS Francois-Regis" userId="S::francoisregis.allouis@swisslife.fr::89333b8d-f795-4a50-8959-1e6f73084ec3" providerId="AD" clId="Web-{3A0AFE99-D930-479D-AA7A-2E0637619D35}" dt="2020-12-17T10:47:12.936" v="3" actId="20577"/>
      <pc:docMkLst>
        <pc:docMk/>
      </pc:docMkLst>
      <pc:sldChg chg="modSp">
        <pc:chgData name="ALLOUIS Francois-Regis" userId="S::francoisregis.allouis@swisslife.fr::89333b8d-f795-4a50-8959-1e6f73084ec3" providerId="AD" clId="Web-{3A0AFE99-D930-479D-AA7A-2E0637619D35}" dt="2020-12-17T10:47:12.936" v="3" actId="20577"/>
        <pc:sldMkLst>
          <pc:docMk/>
          <pc:sldMk cId="1061510245" sldId="729"/>
        </pc:sldMkLst>
        <pc:spChg chg="mod">
          <ac:chgData name="ALLOUIS Francois-Regis" userId="S::francoisregis.allouis@swisslife.fr::89333b8d-f795-4a50-8959-1e6f73084ec3" providerId="AD" clId="Web-{3A0AFE99-D930-479D-AA7A-2E0637619D35}" dt="2020-12-17T10:47:12.936" v="3" actId="20577"/>
          <ac:spMkLst>
            <pc:docMk/>
            <pc:sldMk cId="1061510245" sldId="729"/>
            <ac:spMk id="37" creationId="{00000000-0000-0000-0000-000000000000}"/>
          </ac:spMkLst>
        </pc:spChg>
        <pc:spChg chg="mod">
          <ac:chgData name="ALLOUIS Francois-Regis" userId="S::francoisregis.allouis@swisslife.fr::89333b8d-f795-4a50-8959-1e6f73084ec3" providerId="AD" clId="Web-{3A0AFE99-D930-479D-AA7A-2E0637619D35}" dt="2020-12-17T10:45:30.873" v="1" actId="1076"/>
          <ac:spMkLst>
            <pc:docMk/>
            <pc:sldMk cId="1061510245" sldId="729"/>
            <ac:spMk id="16387" creationId="{00000000-0000-0000-0000-000000000000}"/>
          </ac:spMkLst>
        </pc:spChg>
      </pc:sldChg>
    </pc:docChg>
  </pc:docChgLst>
  <pc:docChgLst>
    <pc:chgData name="BLONDEL Christophe" userId="S::christophe.blondel@swisslife.fr::16d455d7-1a12-4250-981c-f8b1887c4f5d" providerId="AD" clId="Web-{A4D85FC7-F025-4C0F-8FBF-4329C9518179}"/>
    <pc:docChg chg="modSld">
      <pc:chgData name="BLONDEL Christophe" userId="S::christophe.blondel@swisslife.fr::16d455d7-1a12-4250-981c-f8b1887c4f5d" providerId="AD" clId="Web-{A4D85FC7-F025-4C0F-8FBF-4329C9518179}" dt="2021-08-31T12:57:36.563" v="14" actId="20577"/>
      <pc:docMkLst>
        <pc:docMk/>
      </pc:docMkLst>
      <pc:sldChg chg="modSp">
        <pc:chgData name="BLONDEL Christophe" userId="S::christophe.blondel@swisslife.fr::16d455d7-1a12-4250-981c-f8b1887c4f5d" providerId="AD" clId="Web-{A4D85FC7-F025-4C0F-8FBF-4329C9518179}" dt="2021-08-31T12:57:36.563" v="14" actId="20577"/>
        <pc:sldMkLst>
          <pc:docMk/>
          <pc:sldMk cId="1523407549" sldId="585"/>
        </pc:sldMkLst>
        <pc:spChg chg="mod">
          <ac:chgData name="BLONDEL Christophe" userId="S::christophe.blondel@swisslife.fr::16d455d7-1a12-4250-981c-f8b1887c4f5d" providerId="AD" clId="Web-{A4D85FC7-F025-4C0F-8FBF-4329C9518179}" dt="2021-08-31T12:57:36.563" v="14" actId="20577"/>
          <ac:spMkLst>
            <pc:docMk/>
            <pc:sldMk cId="1523407549" sldId="585"/>
            <ac:spMk id="16387" creationId="{00000000-0000-0000-0000-000000000000}"/>
          </ac:spMkLst>
        </pc:spChg>
      </pc:sldChg>
      <pc:sldChg chg="modSp">
        <pc:chgData name="BLONDEL Christophe" userId="S::christophe.blondel@swisslife.fr::16d455d7-1a12-4250-981c-f8b1887c4f5d" providerId="AD" clId="Web-{A4D85FC7-F025-4C0F-8FBF-4329C9518179}" dt="2021-08-31T12:57:31.391" v="11" actId="20577"/>
        <pc:sldMkLst>
          <pc:docMk/>
          <pc:sldMk cId="4285461652" sldId="797"/>
        </pc:sldMkLst>
        <pc:spChg chg="mod">
          <ac:chgData name="BLONDEL Christophe" userId="S::christophe.blondel@swisslife.fr::16d455d7-1a12-4250-981c-f8b1887c4f5d" providerId="AD" clId="Web-{A4D85FC7-F025-4C0F-8FBF-4329C9518179}" dt="2021-08-31T12:57:31.391" v="11" actId="20577"/>
          <ac:spMkLst>
            <pc:docMk/>
            <pc:sldMk cId="4285461652" sldId="797"/>
            <ac:spMk id="16387" creationId="{00000000-0000-0000-0000-000000000000}"/>
          </ac:spMkLst>
        </pc:spChg>
      </pc:sldChg>
    </pc:docChg>
  </pc:docChgLst>
  <pc:docChgLst>
    <pc:chgData name="BLONDEL Christophe" userId="S::christophe.blondel@swisslife.fr::16d455d7-1a12-4250-981c-f8b1887c4f5d" providerId="AD" clId="Web-{C82111BC-B095-46A9-BECB-A0C09C426C8A}"/>
    <pc:docChg chg="addSld modSld sldOrd">
      <pc:chgData name="BLONDEL Christophe" userId="S::christophe.blondel@swisslife.fr::16d455d7-1a12-4250-981c-f8b1887c4f5d" providerId="AD" clId="Web-{C82111BC-B095-46A9-BECB-A0C09C426C8A}" dt="2020-03-12T11:00:51.671" v="1924" actId="14100"/>
      <pc:docMkLst>
        <pc:docMk/>
      </pc:docMkLst>
      <pc:sldChg chg="modSp">
        <pc:chgData name="BLONDEL Christophe" userId="S::christophe.blondel@swisslife.fr::16d455d7-1a12-4250-981c-f8b1887c4f5d" providerId="AD" clId="Web-{C82111BC-B095-46A9-BECB-A0C09C426C8A}" dt="2020-03-12T09:10:49.571" v="3"/>
        <pc:sldMkLst>
          <pc:docMk/>
          <pc:sldMk cId="2643985699" sldId="513"/>
        </pc:sldMkLst>
        <pc:graphicFrameChg chg="mod modGraphic">
          <ac:chgData name="BLONDEL Christophe" userId="S::christophe.blondel@swisslife.fr::16d455d7-1a12-4250-981c-f8b1887c4f5d" providerId="AD" clId="Web-{C82111BC-B095-46A9-BECB-A0C09C426C8A}" dt="2020-03-12T09:10:49.571" v="3"/>
          <ac:graphicFrameMkLst>
            <pc:docMk/>
            <pc:sldMk cId="2643985699" sldId="513"/>
            <ac:graphicFrameMk id="6" creationId="{00000000-0000-0000-0000-000000000000}"/>
          </ac:graphicFrameMkLst>
        </pc:graphicFrameChg>
      </pc:sldChg>
      <pc:sldChg chg="modSp">
        <pc:chgData name="BLONDEL Christophe" userId="S::christophe.blondel@swisslife.fr::16d455d7-1a12-4250-981c-f8b1887c4f5d" providerId="AD" clId="Web-{C82111BC-B095-46A9-BECB-A0C09C426C8A}" dt="2020-03-12T09:56:24.757" v="89" actId="20577"/>
        <pc:sldMkLst>
          <pc:docMk/>
          <pc:sldMk cId="2022821589" sldId="596"/>
        </pc:sldMkLst>
        <pc:spChg chg="mod">
          <ac:chgData name="BLONDEL Christophe" userId="S::christophe.blondel@swisslife.fr::16d455d7-1a12-4250-981c-f8b1887c4f5d" providerId="AD" clId="Web-{C82111BC-B095-46A9-BECB-A0C09C426C8A}" dt="2020-03-12T09:56:24.757" v="89" actId="20577"/>
          <ac:spMkLst>
            <pc:docMk/>
            <pc:sldMk cId="2022821589" sldId="596"/>
            <ac:spMk id="37" creationId="{00000000-0000-0000-0000-000000000000}"/>
          </ac:spMkLst>
        </pc:spChg>
      </pc:sldChg>
      <pc:sldChg chg="addSp delSp modSp add ord replId">
        <pc:chgData name="BLONDEL Christophe" userId="S::christophe.blondel@swisslife.fr::16d455d7-1a12-4250-981c-f8b1887c4f5d" providerId="AD" clId="Web-{C82111BC-B095-46A9-BECB-A0C09C426C8A}" dt="2020-03-12T11:00:51.671" v="1924" actId="14100"/>
        <pc:sldMkLst>
          <pc:docMk/>
          <pc:sldMk cId="1483525353" sldId="604"/>
        </pc:sldMkLst>
        <pc:spChg chg="add del mod">
          <ac:chgData name="BLONDEL Christophe" userId="S::christophe.blondel@swisslife.fr::16d455d7-1a12-4250-981c-f8b1887c4f5d" providerId="AD" clId="Web-{C82111BC-B095-46A9-BECB-A0C09C426C8A}" dt="2020-03-12T09:52:45.383" v="54"/>
          <ac:spMkLst>
            <pc:docMk/>
            <pc:sldMk cId="1483525353" sldId="604"/>
            <ac:spMk id="5" creationId="{6176A453-F7A2-428B-82CE-7AD2FFA466F4}"/>
          </ac:spMkLst>
        </pc:spChg>
        <pc:spChg chg="add del mod">
          <ac:chgData name="BLONDEL Christophe" userId="S::christophe.blondel@swisslife.fr::16d455d7-1a12-4250-981c-f8b1887c4f5d" providerId="AD" clId="Web-{C82111BC-B095-46A9-BECB-A0C09C426C8A}" dt="2020-03-12T10:49:11.110" v="1708"/>
          <ac:spMkLst>
            <pc:docMk/>
            <pc:sldMk cId="1483525353" sldId="604"/>
            <ac:spMk id="8" creationId="{F694A629-9F95-4D29-9DA0-A0EDACDECAFD}"/>
          </ac:spMkLst>
        </pc:spChg>
        <pc:spChg chg="add mod">
          <ac:chgData name="BLONDEL Christophe" userId="S::christophe.blondel@swisslife.fr::16d455d7-1a12-4250-981c-f8b1887c4f5d" providerId="AD" clId="Web-{C82111BC-B095-46A9-BECB-A0C09C426C8A}" dt="2020-03-12T11:00:51.671" v="1924" actId="14100"/>
          <ac:spMkLst>
            <pc:docMk/>
            <pc:sldMk cId="1483525353" sldId="604"/>
            <ac:spMk id="9" creationId="{3A607C46-31D1-47D9-9895-88CFA038FA1D}"/>
          </ac:spMkLst>
        </pc:spChg>
        <pc:spChg chg="mod">
          <ac:chgData name="BLONDEL Christophe" userId="S::christophe.blondel@swisslife.fr::16d455d7-1a12-4250-981c-f8b1887c4f5d" providerId="AD" clId="Web-{C82111BC-B095-46A9-BECB-A0C09C426C8A}" dt="2020-03-12T10:52:56.469" v="1778" actId="20577"/>
          <ac:spMkLst>
            <pc:docMk/>
            <pc:sldMk cId="1483525353" sldId="604"/>
            <ac:spMk id="37" creationId="{00000000-0000-0000-0000-000000000000}"/>
          </ac:spMkLst>
        </pc:spChg>
        <pc:spChg chg="mod">
          <ac:chgData name="BLONDEL Christophe" userId="S::christophe.blondel@swisslife.fr::16d455d7-1a12-4250-981c-f8b1887c4f5d" providerId="AD" clId="Web-{C82111BC-B095-46A9-BECB-A0C09C426C8A}" dt="2020-03-12T09:52:03.383" v="47" actId="20577"/>
          <ac:spMkLst>
            <pc:docMk/>
            <pc:sldMk cId="1483525353" sldId="604"/>
            <ac:spMk id="16387" creationId="{00000000-0000-0000-0000-000000000000}"/>
          </ac:spMkLst>
        </pc:spChg>
        <pc:graphicFrameChg chg="add del mod modGraphic">
          <ac:chgData name="BLONDEL Christophe" userId="S::christophe.blondel@swisslife.fr::16d455d7-1a12-4250-981c-f8b1887c4f5d" providerId="AD" clId="Web-{C82111BC-B095-46A9-BECB-A0C09C426C8A}" dt="2020-03-12T10:19:53.254" v="727"/>
          <ac:graphicFrameMkLst>
            <pc:docMk/>
            <pc:sldMk cId="1483525353" sldId="604"/>
            <ac:graphicFrameMk id="2" creationId="{282E9614-4CAE-4CFE-8B5F-970941D6FFE4}"/>
          </ac:graphicFrameMkLst>
        </pc:graphicFrameChg>
      </pc:sldChg>
    </pc:docChg>
  </pc:docChgLst>
  <pc:docChgLst>
    <pc:chgData name="LOUIS Fabien" userId="S::fabien.louis@swisslife.fr::33a47a46-02cb-4887-bba4-c56f00d888d7" providerId="AD" clId="Web-{1BF4012C-5BAC-46C8-8BB7-E006AE3C19F6}"/>
    <pc:docChg chg="modSld">
      <pc:chgData name="LOUIS Fabien" userId="S::fabien.louis@swisslife.fr::33a47a46-02cb-4887-bba4-c56f00d888d7" providerId="AD" clId="Web-{1BF4012C-5BAC-46C8-8BB7-E006AE3C19F6}" dt="2020-07-01T15:26:09.960" v="1"/>
      <pc:docMkLst>
        <pc:docMk/>
      </pc:docMkLst>
      <pc:sldChg chg="modSp">
        <pc:chgData name="LOUIS Fabien" userId="S::fabien.louis@swisslife.fr::33a47a46-02cb-4887-bba4-c56f00d888d7" providerId="AD" clId="Web-{1BF4012C-5BAC-46C8-8BB7-E006AE3C19F6}" dt="2020-07-01T15:26:09.960" v="1"/>
        <pc:sldMkLst>
          <pc:docMk/>
          <pc:sldMk cId="1523407549" sldId="585"/>
        </pc:sldMkLst>
        <pc:spChg chg="mod">
          <ac:chgData name="LOUIS Fabien" userId="S::fabien.louis@swisslife.fr::33a47a46-02cb-4887-bba4-c56f00d888d7" providerId="AD" clId="Web-{1BF4012C-5BAC-46C8-8BB7-E006AE3C19F6}" dt="2020-07-01T15:26:09.960" v="1"/>
          <ac:spMkLst>
            <pc:docMk/>
            <pc:sldMk cId="1523407549" sldId="585"/>
            <ac:spMk id="37" creationId="{00000000-0000-0000-0000-000000000000}"/>
          </ac:spMkLst>
        </pc:spChg>
      </pc:sldChg>
    </pc:docChg>
  </pc:docChgLst>
  <pc:docChgLst>
    <pc:chgData name="LOUIS Fabien" userId="S::fabien.louis@swisslife.fr::33a47a46-02cb-4887-bba4-c56f00d888d7" providerId="AD" clId="Web-{C7FDC191-86CB-41B9-9748-4076192C7E44}"/>
    <pc:docChg chg="modSld">
      <pc:chgData name="LOUIS Fabien" userId="S::fabien.louis@swisslife.fr::33a47a46-02cb-4887-bba4-c56f00d888d7" providerId="AD" clId="Web-{C7FDC191-86CB-41B9-9748-4076192C7E44}" dt="2020-05-06T13:37:04.566" v="45"/>
      <pc:docMkLst>
        <pc:docMk/>
      </pc:docMkLst>
      <pc:sldChg chg="modSp">
        <pc:chgData name="LOUIS Fabien" userId="S::fabien.louis@swisslife.fr::33a47a46-02cb-4887-bba4-c56f00d888d7" providerId="AD" clId="Web-{C7FDC191-86CB-41B9-9748-4076192C7E44}" dt="2020-05-06T13:37:04.566" v="45"/>
        <pc:sldMkLst>
          <pc:docMk/>
          <pc:sldMk cId="532861114" sldId="607"/>
        </pc:sldMkLst>
        <pc:graphicFrameChg chg="mod modGraphic">
          <ac:chgData name="LOUIS Fabien" userId="S::fabien.louis@swisslife.fr::33a47a46-02cb-4887-bba4-c56f00d888d7" providerId="AD" clId="Web-{C7FDC191-86CB-41B9-9748-4076192C7E44}" dt="2020-05-06T13:37:04.566" v="45"/>
          <ac:graphicFrameMkLst>
            <pc:docMk/>
            <pc:sldMk cId="532861114" sldId="607"/>
            <ac:graphicFrameMk id="4" creationId="{00000000-0000-0000-0000-000000000000}"/>
          </ac:graphicFrameMkLst>
        </pc:graphicFrameChg>
      </pc:sldChg>
    </pc:docChg>
  </pc:docChgLst>
  <pc:docChgLst>
    <pc:chgData name="DELBART Frederic" userId="S::frederic.delbart@swisslife.fr::3b4ad23a-d1ec-41e1-9dc8-9cc503b4fa5d" providerId="AD" clId="Web-{AAE85FCF-5270-4011-A744-21E351519F78}"/>
    <pc:docChg chg="modSld">
      <pc:chgData name="DELBART Frederic" userId="S::frederic.delbart@swisslife.fr::3b4ad23a-d1ec-41e1-9dc8-9cc503b4fa5d" providerId="AD" clId="Web-{AAE85FCF-5270-4011-A744-21E351519F78}" dt="2020-09-24T13:14:42.057" v="350" actId="14100"/>
      <pc:docMkLst>
        <pc:docMk/>
      </pc:docMkLst>
      <pc:sldChg chg="addSp delSp modSp">
        <pc:chgData name="DELBART Frederic" userId="S::frederic.delbart@swisslife.fr::3b4ad23a-d1ec-41e1-9dc8-9cc503b4fa5d" providerId="AD" clId="Web-{AAE85FCF-5270-4011-A744-21E351519F78}" dt="2020-09-24T13:14:42.057" v="350" actId="14100"/>
        <pc:sldMkLst>
          <pc:docMk/>
          <pc:sldMk cId="134379747" sldId="671"/>
        </pc:sldMkLst>
        <pc:spChg chg="mod">
          <ac:chgData name="DELBART Frederic" userId="S::frederic.delbart@swisslife.fr::3b4ad23a-d1ec-41e1-9dc8-9cc503b4fa5d" providerId="AD" clId="Web-{AAE85FCF-5270-4011-A744-21E351519F78}" dt="2020-09-24T13:14:22.635" v="348" actId="20577"/>
          <ac:spMkLst>
            <pc:docMk/>
            <pc:sldMk cId="134379747" sldId="671"/>
            <ac:spMk id="9" creationId="{65B876E8-D866-44D3-ABEA-DF15A171D3D1}"/>
          </ac:spMkLst>
        </pc:spChg>
        <pc:picChg chg="add mod">
          <ac:chgData name="DELBART Frederic" userId="S::frederic.delbart@swisslife.fr::3b4ad23a-d1ec-41e1-9dc8-9cc503b4fa5d" providerId="AD" clId="Web-{AAE85FCF-5270-4011-A744-21E351519F78}" dt="2020-09-24T13:14:42.057" v="350" actId="14100"/>
          <ac:picMkLst>
            <pc:docMk/>
            <pc:sldMk cId="134379747" sldId="671"/>
            <ac:picMk id="2" creationId="{BA46E808-A991-4CC6-9112-B281A84E4F68}"/>
          </ac:picMkLst>
        </pc:picChg>
        <pc:picChg chg="del">
          <ac:chgData name="DELBART Frederic" userId="S::frederic.delbart@swisslife.fr::3b4ad23a-d1ec-41e1-9dc8-9cc503b4fa5d" providerId="AD" clId="Web-{AAE85FCF-5270-4011-A744-21E351519F78}" dt="2020-09-24T13:13:39.821" v="334"/>
          <ac:picMkLst>
            <pc:docMk/>
            <pc:sldMk cId="134379747" sldId="671"/>
            <ac:picMk id="10" creationId="{00000000-0000-0000-0000-000000000000}"/>
          </ac:picMkLst>
        </pc:picChg>
      </pc:sldChg>
      <pc:sldChg chg="addSp delSp modSp">
        <pc:chgData name="DELBART Frederic" userId="S::frederic.delbart@swisslife.fr::3b4ad23a-d1ec-41e1-9dc8-9cc503b4fa5d" providerId="AD" clId="Web-{AAE85FCF-5270-4011-A744-21E351519F78}" dt="2020-09-24T13:02:04.396" v="332" actId="20577"/>
        <pc:sldMkLst>
          <pc:docMk/>
          <pc:sldMk cId="3998455962" sldId="688"/>
        </pc:sldMkLst>
        <pc:spChg chg="add mod">
          <ac:chgData name="DELBART Frederic" userId="S::frederic.delbart@swisslife.fr::3b4ad23a-d1ec-41e1-9dc8-9cc503b4fa5d" providerId="AD" clId="Web-{AAE85FCF-5270-4011-A744-21E351519F78}" dt="2020-09-24T13:02:04.396" v="332" actId="20577"/>
          <ac:spMkLst>
            <pc:docMk/>
            <pc:sldMk cId="3998455962" sldId="688"/>
            <ac:spMk id="3" creationId="{F1262FF4-1C41-43F3-8591-7BA932ED7BA2}"/>
          </ac:spMkLst>
        </pc:spChg>
        <pc:spChg chg="del mod">
          <ac:chgData name="DELBART Frederic" userId="S::frederic.delbart@swisslife.fr::3b4ad23a-d1ec-41e1-9dc8-9cc503b4fa5d" providerId="AD" clId="Web-{AAE85FCF-5270-4011-A744-21E351519F78}" dt="2020-09-24T12:57:14.513" v="25"/>
          <ac:spMkLst>
            <pc:docMk/>
            <pc:sldMk cId="3998455962" sldId="688"/>
            <ac:spMk id="14" creationId="{00000000-0000-0000-0000-000000000000}"/>
          </ac:spMkLst>
        </pc:spChg>
        <pc:picChg chg="add del mod">
          <ac:chgData name="DELBART Frederic" userId="S::frederic.delbart@swisslife.fr::3b4ad23a-d1ec-41e1-9dc8-9cc503b4fa5d" providerId="AD" clId="Web-{AAE85FCF-5270-4011-A744-21E351519F78}" dt="2020-09-24T12:57:24.170" v="29"/>
          <ac:picMkLst>
            <pc:docMk/>
            <pc:sldMk cId="3998455962" sldId="688"/>
            <ac:picMk id="2" creationId="{43F71006-DB39-4559-90A9-18FCE98F376B}"/>
          </ac:picMkLst>
        </pc:picChg>
      </pc:sldChg>
    </pc:docChg>
  </pc:docChgLst>
  <pc:docChgLst>
    <pc:chgData name="BLONDEL Christophe" userId="S::christophe.blondel@swisslife.fr::16d455d7-1a12-4250-981c-f8b1887c4f5d" providerId="AD" clId="Web-{003B07BA-A37D-463B-95A2-4B4530B6B6A2}"/>
    <pc:docChg chg="modSld">
      <pc:chgData name="BLONDEL Christophe" userId="S::christophe.blondel@swisslife.fr::16d455d7-1a12-4250-981c-f8b1887c4f5d" providerId="AD" clId="Web-{003B07BA-A37D-463B-95A2-4B4530B6B6A2}" dt="2020-04-08T08:05:36.259" v="47" actId="14100"/>
      <pc:docMkLst>
        <pc:docMk/>
      </pc:docMkLst>
      <pc:sldChg chg="modSp">
        <pc:chgData name="BLONDEL Christophe" userId="S::christophe.blondel@swisslife.fr::16d455d7-1a12-4250-981c-f8b1887c4f5d" providerId="AD" clId="Web-{003B07BA-A37D-463B-95A2-4B4530B6B6A2}" dt="2020-04-08T08:05:36.259" v="47" actId="14100"/>
        <pc:sldMkLst>
          <pc:docMk/>
          <pc:sldMk cId="2934650651" sldId="435"/>
        </pc:sldMkLst>
        <pc:spChg chg="mod">
          <ac:chgData name="BLONDEL Christophe" userId="S::christophe.blondel@swisslife.fr::16d455d7-1a12-4250-981c-f8b1887c4f5d" providerId="AD" clId="Web-{003B07BA-A37D-463B-95A2-4B4530B6B6A2}" dt="2020-04-08T08:05:36.259" v="47" actId="14100"/>
          <ac:spMkLst>
            <pc:docMk/>
            <pc:sldMk cId="2934650651" sldId="435"/>
            <ac:spMk id="5" creationId="{00000000-0000-0000-0000-000000000000}"/>
          </ac:spMkLst>
        </pc:spChg>
      </pc:sldChg>
    </pc:docChg>
  </pc:docChgLst>
  <pc:docChgLst>
    <pc:chgData name="BLONDEL Christophe" userId="S::christophe.blondel@swisslife.fr::16d455d7-1a12-4250-981c-f8b1887c4f5d" providerId="AD" clId="Web-{5B595B74-66D8-4430-9E7B-DAC0B4FD9C0F}"/>
    <pc:docChg chg="modSld">
      <pc:chgData name="BLONDEL Christophe" userId="S::christophe.blondel@swisslife.fr::16d455d7-1a12-4250-981c-f8b1887c4f5d" providerId="AD" clId="Web-{5B595B74-66D8-4430-9E7B-DAC0B4FD9C0F}" dt="2021-06-24T13:55:22.852" v="1" actId="20577"/>
      <pc:docMkLst>
        <pc:docMk/>
      </pc:docMkLst>
      <pc:sldChg chg="modSp">
        <pc:chgData name="BLONDEL Christophe" userId="S::christophe.blondel@swisslife.fr::16d455d7-1a12-4250-981c-f8b1887c4f5d" providerId="AD" clId="Web-{5B595B74-66D8-4430-9E7B-DAC0B4FD9C0F}" dt="2021-06-24T13:55:22.852" v="1" actId="20577"/>
        <pc:sldMkLst>
          <pc:docMk/>
          <pc:sldMk cId="1382050952" sldId="887"/>
        </pc:sldMkLst>
        <pc:spChg chg="mod">
          <ac:chgData name="BLONDEL Christophe" userId="S::christophe.blondel@swisslife.fr::16d455d7-1a12-4250-981c-f8b1887c4f5d" providerId="AD" clId="Web-{5B595B74-66D8-4430-9E7B-DAC0B4FD9C0F}" dt="2021-06-24T13:55:22.852" v="1" actId="20577"/>
          <ac:spMkLst>
            <pc:docMk/>
            <pc:sldMk cId="1382050952" sldId="887"/>
            <ac:spMk id="37" creationId="{00000000-0000-0000-0000-000000000000}"/>
          </ac:spMkLst>
        </pc:spChg>
      </pc:sldChg>
    </pc:docChg>
  </pc:docChgLst>
  <pc:docChgLst>
    <pc:chgData name="LOUIS Fabien" userId="S::fabien.louis@swisslife.fr::33a47a46-02cb-4887-bba4-c56f00d888d7" providerId="AD" clId="Web-{FAA109A4-9905-4472-9430-BAC5B47EA979}"/>
    <pc:docChg chg="modSld">
      <pc:chgData name="LOUIS Fabien" userId="S::fabien.louis@swisslife.fr::33a47a46-02cb-4887-bba4-c56f00d888d7" providerId="AD" clId="Web-{FAA109A4-9905-4472-9430-BAC5B47EA979}" dt="2021-01-29T09:18:53.027" v="133"/>
      <pc:docMkLst>
        <pc:docMk/>
      </pc:docMkLst>
      <pc:sldChg chg="modSp">
        <pc:chgData name="LOUIS Fabien" userId="S::fabien.louis@swisslife.fr::33a47a46-02cb-4887-bba4-c56f00d888d7" providerId="AD" clId="Web-{FAA109A4-9905-4472-9430-BAC5B47EA979}" dt="2021-01-29T09:18:53.027" v="133"/>
        <pc:sldMkLst>
          <pc:docMk/>
          <pc:sldMk cId="3105274611" sldId="683"/>
        </pc:sldMkLst>
        <pc:graphicFrameChg chg="mod modGraphic">
          <ac:chgData name="LOUIS Fabien" userId="S::fabien.louis@swisslife.fr::33a47a46-02cb-4887-bba4-c56f00d888d7" providerId="AD" clId="Web-{FAA109A4-9905-4472-9430-BAC5B47EA979}" dt="2021-01-29T09:18:53.027" v="133"/>
          <ac:graphicFrameMkLst>
            <pc:docMk/>
            <pc:sldMk cId="3105274611" sldId="683"/>
            <ac:graphicFrameMk id="4" creationId="{00000000-0000-0000-0000-000000000000}"/>
          </ac:graphicFrameMkLst>
        </pc:graphicFrameChg>
      </pc:sldChg>
      <pc:sldChg chg="modSp">
        <pc:chgData name="LOUIS Fabien" userId="S::fabien.louis@swisslife.fr::33a47a46-02cb-4887-bba4-c56f00d888d7" providerId="AD" clId="Web-{FAA109A4-9905-4472-9430-BAC5B47EA979}" dt="2021-01-29T09:18:46.746" v="129"/>
        <pc:sldMkLst>
          <pc:docMk/>
          <pc:sldMk cId="1509521924" sldId="733"/>
        </pc:sldMkLst>
        <pc:graphicFrameChg chg="mod modGraphic">
          <ac:chgData name="LOUIS Fabien" userId="S::fabien.louis@swisslife.fr::33a47a46-02cb-4887-bba4-c56f00d888d7" providerId="AD" clId="Web-{FAA109A4-9905-4472-9430-BAC5B47EA979}" dt="2021-01-29T09:18:46.746" v="129"/>
          <ac:graphicFrameMkLst>
            <pc:docMk/>
            <pc:sldMk cId="1509521924" sldId="733"/>
            <ac:graphicFrameMk id="4" creationId="{00000000-0000-0000-0000-000000000000}"/>
          </ac:graphicFrameMkLst>
        </pc:graphicFrameChg>
      </pc:sldChg>
      <pc:sldChg chg="modSp">
        <pc:chgData name="LOUIS Fabien" userId="S::fabien.louis@swisslife.fr::33a47a46-02cb-4887-bba4-c56f00d888d7" providerId="AD" clId="Web-{FAA109A4-9905-4472-9430-BAC5B47EA979}" dt="2021-01-29T09:02:43.737" v="127"/>
        <pc:sldMkLst>
          <pc:docMk/>
          <pc:sldMk cId="3443702470" sldId="758"/>
        </pc:sldMkLst>
        <pc:graphicFrameChg chg="mod modGraphic">
          <ac:chgData name="LOUIS Fabien" userId="S::fabien.louis@swisslife.fr::33a47a46-02cb-4887-bba4-c56f00d888d7" providerId="AD" clId="Web-{FAA109A4-9905-4472-9430-BAC5B47EA979}" dt="2021-01-29T09:02:43.737" v="127"/>
          <ac:graphicFrameMkLst>
            <pc:docMk/>
            <pc:sldMk cId="3443702470" sldId="758"/>
            <ac:graphicFrameMk id="4" creationId="{00000000-0000-0000-0000-000000000000}"/>
          </ac:graphicFrameMkLst>
        </pc:graphicFrameChg>
      </pc:sldChg>
    </pc:docChg>
  </pc:docChgLst>
  <pc:docChgLst>
    <pc:chgData name="DELBART Frederic" userId="S::frederic.delbart@swisslife.fr::3b4ad23a-d1ec-41e1-9dc8-9cc503b4fa5d" providerId="AD" clId="Web-{AA2435B1-4E45-44D9-9ACB-6F808DD58AB9}"/>
    <pc:docChg chg="modSld">
      <pc:chgData name="DELBART Frederic" userId="S::frederic.delbart@swisslife.fr::3b4ad23a-d1ec-41e1-9dc8-9cc503b4fa5d" providerId="AD" clId="Web-{AA2435B1-4E45-44D9-9ACB-6F808DD58AB9}" dt="2020-07-01T14:12:51.266" v="8" actId="20577"/>
      <pc:docMkLst>
        <pc:docMk/>
      </pc:docMkLst>
      <pc:sldChg chg="addSp delSp modSp">
        <pc:chgData name="DELBART Frederic" userId="S::frederic.delbart@swisslife.fr::3b4ad23a-d1ec-41e1-9dc8-9cc503b4fa5d" providerId="AD" clId="Web-{AA2435B1-4E45-44D9-9ACB-6F808DD58AB9}" dt="2020-07-01T14:12:51.126" v="6" actId="1076"/>
        <pc:sldMkLst>
          <pc:docMk/>
          <pc:sldMk cId="3137877943" sldId="576"/>
        </pc:sldMkLst>
        <pc:spChg chg="del">
          <ac:chgData name="DELBART Frederic" userId="S::frederic.delbart@swisslife.fr::3b4ad23a-d1ec-41e1-9dc8-9cc503b4fa5d" providerId="AD" clId="Web-{AA2435B1-4E45-44D9-9ACB-6F808DD58AB9}" dt="2020-07-01T14:12:50.923" v="4"/>
          <ac:spMkLst>
            <pc:docMk/>
            <pc:sldMk cId="3137877943" sldId="576"/>
            <ac:spMk id="5" creationId="{00000000-0000-0000-0000-000000000000}"/>
          </ac:spMkLst>
        </pc:spChg>
        <pc:picChg chg="del">
          <ac:chgData name="DELBART Frederic" userId="S::frederic.delbart@swisslife.fr::3b4ad23a-d1ec-41e1-9dc8-9cc503b4fa5d" providerId="AD" clId="Web-{AA2435B1-4E45-44D9-9ACB-6F808DD58AB9}" dt="2020-07-01T14:12:08.923" v="0"/>
          <ac:picMkLst>
            <pc:docMk/>
            <pc:sldMk cId="3137877943" sldId="576"/>
            <ac:picMk id="3" creationId="{BF7294D5-BADC-45EB-8750-6C154896E268}"/>
          </ac:picMkLst>
        </pc:picChg>
        <pc:picChg chg="add mod">
          <ac:chgData name="DELBART Frederic" userId="S::frederic.delbart@swisslife.fr::3b4ad23a-d1ec-41e1-9dc8-9cc503b4fa5d" providerId="AD" clId="Web-{AA2435B1-4E45-44D9-9ACB-6F808DD58AB9}" dt="2020-07-01T14:12:51.126" v="6" actId="1076"/>
          <ac:picMkLst>
            <pc:docMk/>
            <pc:sldMk cId="3137877943" sldId="576"/>
            <ac:picMk id="4" creationId="{89CDE515-5653-44AE-A727-7F2AEB3FB689}"/>
          </ac:picMkLst>
        </pc:picChg>
      </pc:sldChg>
      <pc:sldChg chg="modSp">
        <pc:chgData name="DELBART Frederic" userId="S::frederic.delbart@swisslife.fr::3b4ad23a-d1ec-41e1-9dc8-9cc503b4fa5d" providerId="AD" clId="Web-{AA2435B1-4E45-44D9-9ACB-6F808DD58AB9}" dt="2020-07-01T14:12:51.266" v="8" actId="20577"/>
        <pc:sldMkLst>
          <pc:docMk/>
          <pc:sldMk cId="4290707345" sldId="647"/>
        </pc:sldMkLst>
        <pc:spChg chg="mod">
          <ac:chgData name="DELBART Frederic" userId="S::frederic.delbart@swisslife.fr::3b4ad23a-d1ec-41e1-9dc8-9cc503b4fa5d" providerId="AD" clId="Web-{AA2435B1-4E45-44D9-9ACB-6F808DD58AB9}" dt="2020-07-01T14:12:51.266" v="8" actId="20577"/>
          <ac:spMkLst>
            <pc:docMk/>
            <pc:sldMk cId="4290707345" sldId="647"/>
            <ac:spMk id="3" creationId="{E0A2E110-C0E9-4A41-918F-C0208B483845}"/>
          </ac:spMkLst>
        </pc:spChg>
      </pc:sldChg>
    </pc:docChg>
  </pc:docChgLst>
  <pc:docChgLst>
    <pc:chgData name="BLONDEL Christophe" userId="S::christophe.blondel@swisslife.fr::16d455d7-1a12-4250-981c-f8b1887c4f5d" providerId="AD" clId="Web-{03E0FB62-07E3-45BE-8D1B-43850565BD19}"/>
    <pc:docChg chg="addSld modSld">
      <pc:chgData name="BLONDEL Christophe" userId="S::christophe.blondel@swisslife.fr::16d455d7-1a12-4250-981c-f8b1887c4f5d" providerId="AD" clId="Web-{03E0FB62-07E3-45BE-8D1B-43850565BD19}" dt="2020-03-11T09:29:19.508" v="51" actId="20577"/>
      <pc:docMkLst>
        <pc:docMk/>
      </pc:docMkLst>
      <pc:sldChg chg="modSp">
        <pc:chgData name="BLONDEL Christophe" userId="S::christophe.blondel@swisslife.fr::16d455d7-1a12-4250-981c-f8b1887c4f5d" providerId="AD" clId="Web-{03E0FB62-07E3-45BE-8D1B-43850565BD19}" dt="2020-03-11T09:21:42.020" v="25" actId="20577"/>
        <pc:sldMkLst>
          <pc:docMk/>
          <pc:sldMk cId="2934650651" sldId="435"/>
        </pc:sldMkLst>
        <pc:spChg chg="mod">
          <ac:chgData name="BLONDEL Christophe" userId="S::christophe.blondel@swisslife.fr::16d455d7-1a12-4250-981c-f8b1887c4f5d" providerId="AD" clId="Web-{03E0FB62-07E3-45BE-8D1B-43850565BD19}" dt="2020-03-11T09:21:42.020" v="25" actId="20577"/>
          <ac:spMkLst>
            <pc:docMk/>
            <pc:sldMk cId="2934650651" sldId="435"/>
            <ac:spMk id="5" creationId="{00000000-0000-0000-0000-000000000000}"/>
          </ac:spMkLst>
        </pc:spChg>
      </pc:sldChg>
      <pc:sldChg chg="modSp">
        <pc:chgData name="BLONDEL Christophe" userId="S::christophe.blondel@swisslife.fr::16d455d7-1a12-4250-981c-f8b1887c4f5d" providerId="AD" clId="Web-{03E0FB62-07E3-45BE-8D1B-43850565BD19}" dt="2020-03-11T09:25:03.084" v="35" actId="20577"/>
        <pc:sldMkLst>
          <pc:docMk/>
          <pc:sldMk cId="2978567172" sldId="516"/>
        </pc:sldMkLst>
        <pc:spChg chg="mod">
          <ac:chgData name="BLONDEL Christophe" userId="S::christophe.blondel@swisslife.fr::16d455d7-1a12-4250-981c-f8b1887c4f5d" providerId="AD" clId="Web-{03E0FB62-07E3-45BE-8D1B-43850565BD19}" dt="2020-03-11T09:25:03.084" v="35" actId="20577"/>
          <ac:spMkLst>
            <pc:docMk/>
            <pc:sldMk cId="2978567172" sldId="516"/>
            <ac:spMk id="33" creationId="{00000000-0000-0000-0000-000000000000}"/>
          </ac:spMkLst>
        </pc:spChg>
      </pc:sldChg>
      <pc:sldChg chg="modSp">
        <pc:chgData name="BLONDEL Christophe" userId="S::christophe.blondel@swisslife.fr::16d455d7-1a12-4250-981c-f8b1887c4f5d" providerId="AD" clId="Web-{03E0FB62-07E3-45BE-8D1B-43850565BD19}" dt="2020-03-11T09:28:24.586" v="45" actId="20577"/>
        <pc:sldMkLst>
          <pc:docMk/>
          <pc:sldMk cId="4280638443" sldId="538"/>
        </pc:sldMkLst>
        <pc:spChg chg="mod">
          <ac:chgData name="BLONDEL Christophe" userId="S::christophe.blondel@swisslife.fr::16d455d7-1a12-4250-981c-f8b1887c4f5d" providerId="AD" clId="Web-{03E0FB62-07E3-45BE-8D1B-43850565BD19}" dt="2020-03-11T09:28:24.586" v="45" actId="20577"/>
          <ac:spMkLst>
            <pc:docMk/>
            <pc:sldMk cId="4280638443" sldId="538"/>
            <ac:spMk id="8" creationId="{00000000-0000-0000-0000-000000000000}"/>
          </ac:spMkLst>
        </pc:spChg>
        <pc:spChg chg="mod">
          <ac:chgData name="BLONDEL Christophe" userId="S::christophe.blondel@swisslife.fr::16d455d7-1a12-4250-981c-f8b1887c4f5d" providerId="AD" clId="Web-{03E0FB62-07E3-45BE-8D1B-43850565BD19}" dt="2020-03-11T09:26:40.444" v="40" actId="20577"/>
          <ac:spMkLst>
            <pc:docMk/>
            <pc:sldMk cId="4280638443" sldId="538"/>
            <ac:spMk id="35" creationId="{00000000-0000-0000-0000-000000000000}"/>
          </ac:spMkLst>
        </pc:spChg>
        <pc:spChg chg="mod">
          <ac:chgData name="BLONDEL Christophe" userId="S::christophe.blondel@swisslife.fr::16d455d7-1a12-4250-981c-f8b1887c4f5d" providerId="AD" clId="Web-{03E0FB62-07E3-45BE-8D1B-43850565BD19}" dt="2020-03-11T09:25:38.506" v="37" actId="20577"/>
          <ac:spMkLst>
            <pc:docMk/>
            <pc:sldMk cId="4280638443" sldId="538"/>
            <ac:spMk id="37" creationId="{00000000-0000-0000-0000-000000000000}"/>
          </ac:spMkLst>
        </pc:spChg>
      </pc:sldChg>
      <pc:sldChg chg="addSp delSp modSp">
        <pc:chgData name="BLONDEL Christophe" userId="S::christophe.blondel@swisslife.fr::16d455d7-1a12-4250-981c-f8b1887c4f5d" providerId="AD" clId="Web-{03E0FB62-07E3-45BE-8D1B-43850565BD19}" dt="2020-03-11T09:24:15.005" v="33" actId="1076"/>
        <pc:sldMkLst>
          <pc:docMk/>
          <pc:sldMk cId="1582245330" sldId="570"/>
        </pc:sldMkLst>
        <pc:picChg chg="del">
          <ac:chgData name="BLONDEL Christophe" userId="S::christophe.blondel@swisslife.fr::16d455d7-1a12-4250-981c-f8b1887c4f5d" providerId="AD" clId="Web-{03E0FB62-07E3-45BE-8D1B-43850565BD19}" dt="2020-03-11T09:23:03.989" v="26"/>
          <ac:picMkLst>
            <pc:docMk/>
            <pc:sldMk cId="1582245330" sldId="570"/>
            <ac:picMk id="2" creationId="{E474C922-47E9-46A9-913C-EF52A0617006}"/>
          </ac:picMkLst>
        </pc:picChg>
        <pc:picChg chg="add mod">
          <ac:chgData name="BLONDEL Christophe" userId="S::christophe.blondel@swisslife.fr::16d455d7-1a12-4250-981c-f8b1887c4f5d" providerId="AD" clId="Web-{03E0FB62-07E3-45BE-8D1B-43850565BD19}" dt="2020-03-11T09:24:15.005" v="33" actId="1076"/>
          <ac:picMkLst>
            <pc:docMk/>
            <pc:sldMk cId="1582245330" sldId="570"/>
            <ac:picMk id="3" creationId="{9AF68F6F-5FAD-4AF7-B55C-D6114A015574}"/>
          </ac:picMkLst>
        </pc:picChg>
      </pc:sldChg>
      <pc:sldChg chg="modSp">
        <pc:chgData name="BLONDEL Christophe" userId="S::christophe.blondel@swisslife.fr::16d455d7-1a12-4250-981c-f8b1887c4f5d" providerId="AD" clId="Web-{03E0FB62-07E3-45BE-8D1B-43850565BD19}" dt="2020-03-11T09:28:51.523" v="47" actId="20577"/>
        <pc:sldMkLst>
          <pc:docMk/>
          <pc:sldMk cId="3972033993" sldId="573"/>
        </pc:sldMkLst>
        <pc:spChg chg="mod">
          <ac:chgData name="BLONDEL Christophe" userId="S::christophe.blondel@swisslife.fr::16d455d7-1a12-4250-981c-f8b1887c4f5d" providerId="AD" clId="Web-{03E0FB62-07E3-45BE-8D1B-43850565BD19}" dt="2020-03-11T09:28:51.523" v="47" actId="20577"/>
          <ac:spMkLst>
            <pc:docMk/>
            <pc:sldMk cId="3972033993" sldId="573"/>
            <ac:spMk id="8" creationId="{00000000-0000-0000-0000-000000000000}"/>
          </ac:spMkLst>
        </pc:spChg>
      </pc:sldChg>
      <pc:sldChg chg="modSp add replId">
        <pc:chgData name="BLONDEL Christophe" userId="S::christophe.blondel@swisslife.fr::16d455d7-1a12-4250-981c-f8b1887c4f5d" providerId="AD" clId="Web-{03E0FB62-07E3-45BE-8D1B-43850565BD19}" dt="2020-03-11T09:29:19.508" v="51" actId="20577"/>
        <pc:sldMkLst>
          <pc:docMk/>
          <pc:sldMk cId="1142571885" sldId="584"/>
        </pc:sldMkLst>
        <pc:spChg chg="mod">
          <ac:chgData name="BLONDEL Christophe" userId="S::christophe.blondel@swisslife.fr::16d455d7-1a12-4250-981c-f8b1887c4f5d" providerId="AD" clId="Web-{03E0FB62-07E3-45BE-8D1B-43850565BD19}" dt="2020-03-11T09:29:19.508" v="51" actId="20577"/>
          <ac:spMkLst>
            <pc:docMk/>
            <pc:sldMk cId="1142571885" sldId="584"/>
            <ac:spMk id="8" creationId="{00000000-0000-0000-0000-000000000000}"/>
          </ac:spMkLst>
        </pc:spChg>
        <pc:spChg chg="mod">
          <ac:chgData name="BLONDEL Christophe" userId="S::christophe.blondel@swisslife.fr::16d455d7-1a12-4250-981c-f8b1887c4f5d" providerId="AD" clId="Web-{03E0FB62-07E3-45BE-8D1B-43850565BD19}" dt="2020-03-11T09:29:19.070" v="48" actId="20577"/>
          <ac:spMkLst>
            <pc:docMk/>
            <pc:sldMk cId="1142571885" sldId="584"/>
            <ac:spMk id="16387" creationId="{00000000-0000-0000-0000-000000000000}"/>
          </ac:spMkLst>
        </pc:spChg>
      </pc:sldChg>
    </pc:docChg>
  </pc:docChgLst>
  <pc:docChgLst>
    <pc:chgData name="BLONDEL Christophe" userId="S::christophe.blondel@swisslife.fr::16d455d7-1a12-4250-981c-f8b1887c4f5d" providerId="AD" clId="Web-{F77568F8-FEA2-8435-DB10-DCED79FE6B0E}"/>
    <pc:docChg chg="modSld">
      <pc:chgData name="BLONDEL Christophe" userId="S::christophe.blondel@swisslife.fr::16d455d7-1a12-4250-981c-f8b1887c4f5d" providerId="AD" clId="Web-{F77568F8-FEA2-8435-DB10-DCED79FE6B0E}" dt="2020-04-09T13:37:06.437" v="30"/>
      <pc:docMkLst>
        <pc:docMk/>
      </pc:docMkLst>
      <pc:sldChg chg="modSp">
        <pc:chgData name="BLONDEL Christophe" userId="S::christophe.blondel@swisslife.fr::16d455d7-1a12-4250-981c-f8b1887c4f5d" providerId="AD" clId="Web-{F77568F8-FEA2-8435-DB10-DCED79FE6B0E}" dt="2020-04-09T13:37:06.437" v="30"/>
        <pc:sldMkLst>
          <pc:docMk/>
          <pc:sldMk cId="1516922588" sldId="606"/>
        </pc:sldMkLst>
        <pc:graphicFrameChg chg="mod modGraphic">
          <ac:chgData name="BLONDEL Christophe" userId="S::christophe.blondel@swisslife.fr::16d455d7-1a12-4250-981c-f8b1887c4f5d" providerId="AD" clId="Web-{F77568F8-FEA2-8435-DB10-DCED79FE6B0E}" dt="2020-04-09T13:37:06.437" v="30"/>
          <ac:graphicFrameMkLst>
            <pc:docMk/>
            <pc:sldMk cId="1516922588" sldId="606"/>
            <ac:graphicFrameMk id="4" creationId="{00000000-0000-0000-0000-000000000000}"/>
          </ac:graphicFrameMkLst>
        </pc:graphicFrameChg>
      </pc:sldChg>
    </pc:docChg>
  </pc:docChgLst>
  <pc:docChgLst>
    <pc:chgData name="DELBART Frederic" userId="S::frederic.delbart@swisslife.fr::3b4ad23a-d1ec-41e1-9dc8-9cc503b4fa5d" providerId="AD" clId="Web-{A69F7835-5FE8-4E15-98A8-976036690503}"/>
    <pc:docChg chg="modSld">
      <pc:chgData name="DELBART Frederic" userId="S::frederic.delbart@swisslife.fr::3b4ad23a-d1ec-41e1-9dc8-9cc503b4fa5d" providerId="AD" clId="Web-{A69F7835-5FE8-4E15-98A8-976036690503}" dt="2021-09-24T09:45:02.323" v="10" actId="14100"/>
      <pc:docMkLst>
        <pc:docMk/>
      </pc:docMkLst>
      <pc:sldChg chg="addSp delSp modSp">
        <pc:chgData name="DELBART Frederic" userId="S::frederic.delbart@swisslife.fr::3b4ad23a-d1ec-41e1-9dc8-9cc503b4fa5d" providerId="AD" clId="Web-{A69F7835-5FE8-4E15-98A8-976036690503}" dt="2021-09-24T09:45:02.323" v="10" actId="14100"/>
        <pc:sldMkLst>
          <pc:docMk/>
          <pc:sldMk cId="3666381632" sldId="825"/>
        </pc:sldMkLst>
        <pc:spChg chg="del">
          <ac:chgData name="DELBART Frederic" userId="S::frederic.delbart@swisslife.fr::3b4ad23a-d1ec-41e1-9dc8-9cc503b4fa5d" providerId="AD" clId="Web-{A69F7835-5FE8-4E15-98A8-976036690503}" dt="2021-09-24T09:43:57.510" v="1"/>
          <ac:spMkLst>
            <pc:docMk/>
            <pc:sldMk cId="3666381632" sldId="825"/>
            <ac:spMk id="5" creationId="{00000000-0000-0000-0000-000000000000}"/>
          </ac:spMkLst>
        </pc:spChg>
        <pc:picChg chg="add mod">
          <ac:chgData name="DELBART Frederic" userId="S::frederic.delbart@swisslife.fr::3b4ad23a-d1ec-41e1-9dc8-9cc503b4fa5d" providerId="AD" clId="Web-{A69F7835-5FE8-4E15-98A8-976036690503}" dt="2021-09-24T09:45:02.323" v="10" actId="14100"/>
          <ac:picMkLst>
            <pc:docMk/>
            <pc:sldMk cId="3666381632" sldId="825"/>
            <ac:picMk id="2" creationId="{53FBB11D-BB5B-4456-B851-4686922C1FFD}"/>
          </ac:picMkLst>
        </pc:picChg>
        <pc:picChg chg="del">
          <ac:chgData name="DELBART Frederic" userId="S::frederic.delbart@swisslife.fr::3b4ad23a-d1ec-41e1-9dc8-9cc503b4fa5d" providerId="AD" clId="Web-{A69F7835-5FE8-4E15-98A8-976036690503}" dt="2021-09-24T09:43:54.635" v="0"/>
          <ac:picMkLst>
            <pc:docMk/>
            <pc:sldMk cId="3666381632" sldId="825"/>
            <ac:picMk id="4" creationId="{C4600CDB-D4AB-447C-87CB-79A2D3E71D5E}"/>
          </ac:picMkLst>
        </pc:picChg>
      </pc:sldChg>
    </pc:docChg>
  </pc:docChgLst>
  <pc:docChgLst>
    <pc:chgData name="BLONDEL Christophe" userId="S::christophe.blondel@swisslife.fr::16d455d7-1a12-4250-981c-f8b1887c4f5d" providerId="AD" clId="Web-{3C34B023-5275-150A-8ABF-E327448AA052}"/>
    <pc:docChg chg="modSld">
      <pc:chgData name="BLONDEL Christophe" userId="S::christophe.blondel@swisslife.fr::16d455d7-1a12-4250-981c-f8b1887c4f5d" providerId="AD" clId="Web-{3C34B023-5275-150A-8ABF-E327448AA052}" dt="2020-06-03T08:00:29.954" v="390" actId="1076"/>
      <pc:docMkLst>
        <pc:docMk/>
      </pc:docMkLst>
      <pc:sldChg chg="modSp">
        <pc:chgData name="BLONDEL Christophe" userId="S::christophe.blondel@swisslife.fr::16d455d7-1a12-4250-981c-f8b1887c4f5d" providerId="AD" clId="Web-{3C34B023-5275-150A-8ABF-E327448AA052}" dt="2020-06-03T08:00:29.954" v="390" actId="1076"/>
        <pc:sldMkLst>
          <pc:docMk/>
          <pc:sldMk cId="2340984518" sldId="649"/>
        </pc:sldMkLst>
        <pc:spChg chg="mod">
          <ac:chgData name="BLONDEL Christophe" userId="S::christophe.blondel@swisslife.fr::16d455d7-1a12-4250-981c-f8b1887c4f5d" providerId="AD" clId="Web-{3C34B023-5275-150A-8ABF-E327448AA052}" dt="2020-06-03T08:00:29.954" v="390" actId="1076"/>
          <ac:spMkLst>
            <pc:docMk/>
            <pc:sldMk cId="2340984518" sldId="649"/>
            <ac:spMk id="7" creationId="{00000000-0000-0000-0000-000000000000}"/>
          </ac:spMkLst>
        </pc:spChg>
        <pc:spChg chg="mod">
          <ac:chgData name="BLONDEL Christophe" userId="S::christophe.blondel@swisslife.fr::16d455d7-1a12-4250-981c-f8b1887c4f5d" providerId="AD" clId="Web-{3C34B023-5275-150A-8ABF-E327448AA052}" dt="2020-06-03T08:00:13.767" v="386" actId="1076"/>
          <ac:spMkLst>
            <pc:docMk/>
            <pc:sldMk cId="2340984518" sldId="649"/>
            <ac:spMk id="8" creationId="{00000000-0000-0000-0000-000000000000}"/>
          </ac:spMkLst>
        </pc:spChg>
        <pc:spChg chg="mod">
          <ac:chgData name="BLONDEL Christophe" userId="S::christophe.blondel@swisslife.fr::16d455d7-1a12-4250-981c-f8b1887c4f5d" providerId="AD" clId="Web-{3C34B023-5275-150A-8ABF-E327448AA052}" dt="2020-06-03T07:59:57.220" v="382" actId="1076"/>
          <ac:spMkLst>
            <pc:docMk/>
            <pc:sldMk cId="2340984518" sldId="649"/>
            <ac:spMk id="11" creationId="{00000000-0000-0000-0000-000000000000}"/>
          </ac:spMkLst>
        </pc:spChg>
        <pc:spChg chg="mod">
          <ac:chgData name="BLONDEL Christophe" userId="S::christophe.blondel@swisslife.fr::16d455d7-1a12-4250-981c-f8b1887c4f5d" providerId="AD" clId="Web-{3C34B023-5275-150A-8ABF-E327448AA052}" dt="2020-06-03T08:00:25.751" v="389" actId="1076"/>
          <ac:spMkLst>
            <pc:docMk/>
            <pc:sldMk cId="2340984518" sldId="649"/>
            <ac:spMk id="13" creationId="{00000000-0000-0000-0000-000000000000}"/>
          </ac:spMkLst>
        </pc:spChg>
        <pc:spChg chg="mod">
          <ac:chgData name="BLONDEL Christophe" userId="S::christophe.blondel@swisslife.fr::16d455d7-1a12-4250-981c-f8b1887c4f5d" providerId="AD" clId="Web-{3C34B023-5275-150A-8ABF-E327448AA052}" dt="2020-06-03T07:59:59.704" v="383" actId="1076"/>
          <ac:spMkLst>
            <pc:docMk/>
            <pc:sldMk cId="2340984518" sldId="649"/>
            <ac:spMk id="14" creationId="{00000000-0000-0000-0000-000000000000}"/>
          </ac:spMkLst>
        </pc:spChg>
        <pc:spChg chg="mod">
          <ac:chgData name="BLONDEL Christophe" userId="S::christophe.blondel@swisslife.fr::16d455d7-1a12-4250-981c-f8b1887c4f5d" providerId="AD" clId="Web-{3C34B023-5275-150A-8ABF-E327448AA052}" dt="2020-06-03T08:00:03.501" v="384" actId="1076"/>
          <ac:spMkLst>
            <pc:docMk/>
            <pc:sldMk cId="2340984518" sldId="649"/>
            <ac:spMk id="16" creationId="{00000000-0000-0000-0000-000000000000}"/>
          </ac:spMkLst>
        </pc:spChg>
        <pc:spChg chg="mod">
          <ac:chgData name="BLONDEL Christophe" userId="S::christophe.blondel@swisslife.fr::16d455d7-1a12-4250-981c-f8b1887c4f5d" providerId="AD" clId="Web-{3C34B023-5275-150A-8ABF-E327448AA052}" dt="2020-06-03T08:00:07.173" v="385" actId="1076"/>
          <ac:spMkLst>
            <pc:docMk/>
            <pc:sldMk cId="2340984518" sldId="649"/>
            <ac:spMk id="17" creationId="{00000000-0000-0000-0000-000000000000}"/>
          </ac:spMkLst>
        </pc:spChg>
        <pc:spChg chg="mod">
          <ac:chgData name="BLONDEL Christophe" userId="S::christophe.blondel@swisslife.fr::16d455d7-1a12-4250-981c-f8b1887c4f5d" providerId="AD" clId="Web-{3C34B023-5275-150A-8ABF-E327448AA052}" dt="2020-06-03T07:59:27.939" v="375" actId="1076"/>
          <ac:spMkLst>
            <pc:docMk/>
            <pc:sldMk cId="2340984518" sldId="649"/>
            <ac:spMk id="18" creationId="{00000000-0000-0000-0000-000000000000}"/>
          </ac:spMkLst>
        </pc:spChg>
        <pc:spChg chg="mod">
          <ac:chgData name="BLONDEL Christophe" userId="S::christophe.blondel@swisslife.fr::16d455d7-1a12-4250-981c-f8b1887c4f5d" providerId="AD" clId="Web-{3C34B023-5275-150A-8ABF-E327448AA052}" dt="2020-06-03T07:59:36.829" v="377" actId="1076"/>
          <ac:spMkLst>
            <pc:docMk/>
            <pc:sldMk cId="2340984518" sldId="649"/>
            <ac:spMk id="19" creationId="{00000000-0000-0000-0000-000000000000}"/>
          </ac:spMkLst>
        </pc:spChg>
        <pc:spChg chg="mod">
          <ac:chgData name="BLONDEL Christophe" userId="S::christophe.blondel@swisslife.fr::16d455d7-1a12-4250-981c-f8b1887c4f5d" providerId="AD" clId="Web-{3C34B023-5275-150A-8ABF-E327448AA052}" dt="2020-06-03T07:59:27.892" v="374" actId="1076"/>
          <ac:spMkLst>
            <pc:docMk/>
            <pc:sldMk cId="2340984518" sldId="649"/>
            <ac:spMk id="21" creationId="{00000000-0000-0000-0000-000000000000}"/>
          </ac:spMkLst>
        </pc:spChg>
        <pc:spChg chg="mod">
          <ac:chgData name="BLONDEL Christophe" userId="S::christophe.blondel@swisslife.fr::16d455d7-1a12-4250-981c-f8b1887c4f5d" providerId="AD" clId="Web-{3C34B023-5275-150A-8ABF-E327448AA052}" dt="2020-06-03T07:59:33.017" v="376" actId="1076"/>
          <ac:spMkLst>
            <pc:docMk/>
            <pc:sldMk cId="2340984518" sldId="649"/>
            <ac:spMk id="22" creationId="{00000000-0000-0000-0000-000000000000}"/>
          </ac:spMkLst>
        </pc:spChg>
        <pc:spChg chg="mod">
          <ac:chgData name="BLONDEL Christophe" userId="S::christophe.blondel@swisslife.fr::16d455d7-1a12-4250-981c-f8b1887c4f5d" providerId="AD" clId="Web-{3C34B023-5275-150A-8ABF-E327448AA052}" dt="2020-06-03T07:59:27.814" v="372" actId="1076"/>
          <ac:spMkLst>
            <pc:docMk/>
            <pc:sldMk cId="2340984518" sldId="649"/>
            <ac:spMk id="23" creationId="{00000000-0000-0000-0000-000000000000}"/>
          </ac:spMkLst>
        </pc:spChg>
        <pc:spChg chg="mod">
          <ac:chgData name="BLONDEL Christophe" userId="S::christophe.blondel@swisslife.fr::16d455d7-1a12-4250-981c-f8b1887c4f5d" providerId="AD" clId="Web-{3C34B023-5275-150A-8ABF-E327448AA052}" dt="2020-06-03T07:59:27.767" v="371" actId="1076"/>
          <ac:spMkLst>
            <pc:docMk/>
            <pc:sldMk cId="2340984518" sldId="649"/>
            <ac:spMk id="25" creationId="{00000000-0000-0000-0000-000000000000}"/>
          </ac:spMkLst>
        </pc:spChg>
        <pc:spChg chg="mod">
          <ac:chgData name="BLONDEL Christophe" userId="S::christophe.blondel@swisslife.fr::16d455d7-1a12-4250-981c-f8b1887c4f5d" providerId="AD" clId="Web-{3C34B023-5275-150A-8ABF-E327448AA052}" dt="2020-06-03T07:59:40.439" v="378" actId="1076"/>
          <ac:spMkLst>
            <pc:docMk/>
            <pc:sldMk cId="2340984518" sldId="649"/>
            <ac:spMk id="26" creationId="{00000000-0000-0000-0000-000000000000}"/>
          </ac:spMkLst>
        </pc:spChg>
        <pc:spChg chg="mod">
          <ac:chgData name="BLONDEL Christophe" userId="S::christophe.blondel@swisslife.fr::16d455d7-1a12-4250-981c-f8b1887c4f5d" providerId="AD" clId="Web-{3C34B023-5275-150A-8ABF-E327448AA052}" dt="2020-06-03T07:59:27.845" v="373" actId="1076"/>
          <ac:spMkLst>
            <pc:docMk/>
            <pc:sldMk cId="2340984518" sldId="649"/>
            <ac:spMk id="27" creationId="{00000000-0000-0000-0000-000000000000}"/>
          </ac:spMkLst>
        </pc:spChg>
        <pc:graphicFrameChg chg="mod modGraphic">
          <ac:chgData name="BLONDEL Christophe" userId="S::christophe.blondel@swisslife.fr::16d455d7-1a12-4250-981c-f8b1887c4f5d" providerId="AD" clId="Web-{3C34B023-5275-150A-8ABF-E327448AA052}" dt="2020-06-03T07:57:02.407" v="347"/>
          <ac:graphicFrameMkLst>
            <pc:docMk/>
            <pc:sldMk cId="2340984518" sldId="649"/>
            <ac:graphicFrameMk id="4" creationId="{00000000-0000-0000-0000-000000000000}"/>
          </ac:graphicFrameMkLst>
        </pc:graphicFrameChg>
      </pc:sldChg>
    </pc:docChg>
  </pc:docChgLst>
  <pc:docChgLst>
    <pc:chgData name="BLONDEL Christophe" userId="S::christophe.blondel@swisslife.fr::16d455d7-1a12-4250-981c-f8b1887c4f5d" providerId="AD" clId="Web-{80FA9BE8-1DBB-4671-AA4C-24BED8209101}"/>
    <pc:docChg chg="modSld">
      <pc:chgData name="BLONDEL Christophe" userId="S::christophe.blondel@swisslife.fr::16d455d7-1a12-4250-981c-f8b1887c4f5d" providerId="AD" clId="Web-{80FA9BE8-1DBB-4671-AA4C-24BED8209101}" dt="2020-06-30T13:13:12.053" v="358" actId="20577"/>
      <pc:docMkLst>
        <pc:docMk/>
      </pc:docMkLst>
      <pc:sldChg chg="modSp">
        <pc:chgData name="BLONDEL Christophe" userId="S::christophe.blondel@swisslife.fr::16d455d7-1a12-4250-981c-f8b1887c4f5d" providerId="AD" clId="Web-{80FA9BE8-1DBB-4671-AA4C-24BED8209101}" dt="2020-06-30T13:13:12.053" v="358" actId="20577"/>
        <pc:sldMkLst>
          <pc:docMk/>
          <pc:sldMk cId="2403522436" sldId="665"/>
        </pc:sldMkLst>
        <pc:spChg chg="mod">
          <ac:chgData name="BLONDEL Christophe" userId="S::christophe.blondel@swisslife.fr::16d455d7-1a12-4250-981c-f8b1887c4f5d" providerId="AD" clId="Web-{80FA9BE8-1DBB-4671-AA4C-24BED8209101}" dt="2020-06-30T13:13:08.475" v="355" actId="20577"/>
          <ac:spMkLst>
            <pc:docMk/>
            <pc:sldMk cId="2403522436" sldId="665"/>
            <ac:spMk id="4" creationId="{00000000-0000-0000-0000-000000000000}"/>
          </ac:spMkLst>
        </pc:spChg>
        <pc:spChg chg="mod">
          <ac:chgData name="BLONDEL Christophe" userId="S::christophe.blondel@swisslife.fr::16d455d7-1a12-4250-981c-f8b1887c4f5d" providerId="AD" clId="Web-{80FA9BE8-1DBB-4671-AA4C-24BED8209101}" dt="2020-06-30T13:13:12.053" v="358" actId="20577"/>
          <ac:spMkLst>
            <pc:docMk/>
            <pc:sldMk cId="2403522436" sldId="665"/>
            <ac:spMk id="11" creationId="{00000000-0000-0000-0000-000000000000}"/>
          </ac:spMkLst>
        </pc:spChg>
      </pc:sldChg>
    </pc:docChg>
  </pc:docChgLst>
  <pc:docChgLst>
    <pc:chgData name="BLONDEL Christophe" userId="S::christophe.blondel@swisslife.fr::16d455d7-1a12-4250-981c-f8b1887c4f5d" providerId="AD" clId="Web-{B8E8DE78-8F7A-409E-A29A-22F519F8722C}"/>
    <pc:docChg chg="modSld">
      <pc:chgData name="BLONDEL Christophe" userId="S::christophe.blondel@swisslife.fr::16d455d7-1a12-4250-981c-f8b1887c4f5d" providerId="AD" clId="Web-{B8E8DE78-8F7A-409E-A29A-22F519F8722C}" dt="2021-09-22T06:45:52.266" v="60" actId="20577"/>
      <pc:docMkLst>
        <pc:docMk/>
      </pc:docMkLst>
      <pc:sldChg chg="modSp">
        <pc:chgData name="BLONDEL Christophe" userId="S::christophe.blondel@swisslife.fr::16d455d7-1a12-4250-981c-f8b1887c4f5d" providerId="AD" clId="Web-{B8E8DE78-8F7A-409E-A29A-22F519F8722C}" dt="2021-09-22T06:45:52.266" v="60" actId="20577"/>
        <pc:sldMkLst>
          <pc:docMk/>
          <pc:sldMk cId="1523407549" sldId="585"/>
        </pc:sldMkLst>
        <pc:spChg chg="mod">
          <ac:chgData name="BLONDEL Christophe" userId="S::christophe.blondel@swisslife.fr::16d455d7-1a12-4250-981c-f8b1887c4f5d" providerId="AD" clId="Web-{B8E8DE78-8F7A-409E-A29A-22F519F8722C}" dt="2021-09-22T06:45:52.266" v="60" actId="20577"/>
          <ac:spMkLst>
            <pc:docMk/>
            <pc:sldMk cId="1523407549" sldId="585"/>
            <ac:spMk id="37" creationId="{00000000-0000-0000-0000-000000000000}"/>
          </ac:spMkLst>
        </pc:spChg>
      </pc:sldChg>
      <pc:sldChg chg="modSp">
        <pc:chgData name="BLONDEL Christophe" userId="S::christophe.blondel@swisslife.fr::16d455d7-1a12-4250-981c-f8b1887c4f5d" providerId="AD" clId="Web-{B8E8DE78-8F7A-409E-A29A-22F519F8722C}" dt="2021-09-22T06:43:54.243" v="31" actId="20577"/>
        <pc:sldMkLst>
          <pc:docMk/>
          <pc:sldMk cId="4285461652" sldId="797"/>
        </pc:sldMkLst>
        <pc:spChg chg="mod">
          <ac:chgData name="BLONDEL Christophe" userId="S::christophe.blondel@swisslife.fr::16d455d7-1a12-4250-981c-f8b1887c4f5d" providerId="AD" clId="Web-{B8E8DE78-8F7A-409E-A29A-22F519F8722C}" dt="2021-09-22T06:43:54.243" v="31" actId="20577"/>
          <ac:spMkLst>
            <pc:docMk/>
            <pc:sldMk cId="4285461652" sldId="797"/>
            <ac:spMk id="37" creationId="{00000000-0000-0000-0000-000000000000}"/>
          </ac:spMkLst>
        </pc:spChg>
      </pc:sldChg>
    </pc:docChg>
  </pc:docChgLst>
  <pc:docChgLst>
    <pc:chgData name="ALLOUIS Francois-Regis" userId="S::francoisregis.allouis@swisslife.fr::89333b8d-f795-4a50-8959-1e6f73084ec3" providerId="AD" clId="Web-{15A97A97-733A-412E-A25A-13D663720A49}"/>
    <pc:docChg chg="modSld">
      <pc:chgData name="ALLOUIS Francois-Regis" userId="S::francoisregis.allouis@swisslife.fr::89333b8d-f795-4a50-8959-1e6f73084ec3" providerId="AD" clId="Web-{15A97A97-733A-412E-A25A-13D663720A49}" dt="2020-08-26T07:34:14.466" v="4" actId="1076"/>
      <pc:docMkLst>
        <pc:docMk/>
      </pc:docMkLst>
      <pc:sldChg chg="addSp modSp">
        <pc:chgData name="ALLOUIS Francois-Regis" userId="S::francoisregis.allouis@swisslife.fr::89333b8d-f795-4a50-8959-1e6f73084ec3" providerId="AD" clId="Web-{15A97A97-733A-412E-A25A-13D663720A49}" dt="2020-08-26T07:34:14.466" v="4" actId="1076"/>
        <pc:sldMkLst>
          <pc:docMk/>
          <pc:sldMk cId="366294449" sldId="670"/>
        </pc:sldMkLst>
        <pc:picChg chg="add mod">
          <ac:chgData name="ALLOUIS Francois-Regis" userId="S::francoisregis.allouis@swisslife.fr::89333b8d-f795-4a50-8959-1e6f73084ec3" providerId="AD" clId="Web-{15A97A97-733A-412E-A25A-13D663720A49}" dt="2020-08-26T07:34:14.466" v="4" actId="1076"/>
          <ac:picMkLst>
            <pc:docMk/>
            <pc:sldMk cId="366294449" sldId="670"/>
            <ac:picMk id="2" creationId="{306C82D7-14E2-4F49-9041-942574AB3DC0}"/>
          </ac:picMkLst>
        </pc:picChg>
      </pc:sldChg>
    </pc:docChg>
  </pc:docChgLst>
  <pc:docChgLst>
    <pc:chgData name="BLONDEL Christophe" userId="S::christophe.blondel@swisslife.fr::16d455d7-1a12-4250-981c-f8b1887c4f5d" providerId="AD" clId="Web-{BF4C5BFE-43B6-68C0-62A7-FA1046629386}"/>
    <pc:docChg chg="modSld">
      <pc:chgData name="BLONDEL Christophe" userId="S::christophe.blondel@swisslife.fr::16d455d7-1a12-4250-981c-f8b1887c4f5d" providerId="AD" clId="Web-{BF4C5BFE-43B6-68C0-62A7-FA1046629386}" dt="2020-04-09T09:59:44.397" v="226"/>
      <pc:docMkLst>
        <pc:docMk/>
      </pc:docMkLst>
      <pc:sldChg chg="modSp">
        <pc:chgData name="BLONDEL Christophe" userId="S::christophe.blondel@swisslife.fr::16d455d7-1a12-4250-981c-f8b1887c4f5d" providerId="AD" clId="Web-{BF4C5BFE-43B6-68C0-62A7-FA1046629386}" dt="2020-04-09T09:52:23.257" v="113"/>
        <pc:sldMkLst>
          <pc:docMk/>
          <pc:sldMk cId="2643985699" sldId="513"/>
        </pc:sldMkLst>
        <pc:graphicFrameChg chg="mod modGraphic">
          <ac:chgData name="BLONDEL Christophe" userId="S::christophe.blondel@swisslife.fr::16d455d7-1a12-4250-981c-f8b1887c4f5d" providerId="AD" clId="Web-{BF4C5BFE-43B6-68C0-62A7-FA1046629386}" dt="2020-04-09T09:52:23.257" v="113"/>
          <ac:graphicFrameMkLst>
            <pc:docMk/>
            <pc:sldMk cId="2643985699" sldId="513"/>
            <ac:graphicFrameMk id="6" creationId="{00000000-0000-0000-0000-000000000000}"/>
          </ac:graphicFrameMkLst>
        </pc:graphicFrameChg>
      </pc:sldChg>
      <pc:sldChg chg="modSp">
        <pc:chgData name="BLONDEL Christophe" userId="S::christophe.blondel@swisslife.fr::16d455d7-1a12-4250-981c-f8b1887c4f5d" providerId="AD" clId="Web-{BF4C5BFE-43B6-68C0-62A7-FA1046629386}" dt="2020-04-09T09:58:22.366" v="219" actId="20577"/>
        <pc:sldMkLst>
          <pc:docMk/>
          <pc:sldMk cId="1483525353" sldId="604"/>
        </pc:sldMkLst>
        <pc:spChg chg="mod">
          <ac:chgData name="BLONDEL Christophe" userId="S::christophe.blondel@swisslife.fr::16d455d7-1a12-4250-981c-f8b1887c4f5d" providerId="AD" clId="Web-{BF4C5BFE-43B6-68C0-62A7-FA1046629386}" dt="2020-04-09T09:58:22.366" v="219" actId="20577"/>
          <ac:spMkLst>
            <pc:docMk/>
            <pc:sldMk cId="1483525353" sldId="604"/>
            <ac:spMk id="37" creationId="{00000000-0000-0000-0000-000000000000}"/>
          </ac:spMkLst>
        </pc:spChg>
      </pc:sldChg>
      <pc:sldChg chg="modSp">
        <pc:chgData name="BLONDEL Christophe" userId="S::christophe.blondel@swisslife.fr::16d455d7-1a12-4250-981c-f8b1887c4f5d" providerId="AD" clId="Web-{BF4C5BFE-43B6-68C0-62A7-FA1046629386}" dt="2020-04-09T09:59:44.397" v="226"/>
        <pc:sldMkLst>
          <pc:docMk/>
          <pc:sldMk cId="1516922588" sldId="606"/>
        </pc:sldMkLst>
        <pc:graphicFrameChg chg="mod modGraphic">
          <ac:chgData name="BLONDEL Christophe" userId="S::christophe.blondel@swisslife.fr::16d455d7-1a12-4250-981c-f8b1887c4f5d" providerId="AD" clId="Web-{BF4C5BFE-43B6-68C0-62A7-FA1046629386}" dt="2020-04-09T09:59:44.397" v="226"/>
          <ac:graphicFrameMkLst>
            <pc:docMk/>
            <pc:sldMk cId="1516922588" sldId="606"/>
            <ac:graphicFrameMk id="4" creationId="{00000000-0000-0000-0000-000000000000}"/>
          </ac:graphicFrameMkLst>
        </pc:graphicFrameChg>
      </pc:sldChg>
      <pc:sldChg chg="modSp">
        <pc:chgData name="BLONDEL Christophe" userId="S::christophe.blondel@swisslife.fr::16d455d7-1a12-4250-981c-f8b1887c4f5d" providerId="AD" clId="Web-{BF4C5BFE-43B6-68C0-62A7-FA1046629386}" dt="2020-04-09T09:59:33.647" v="224" actId="20577"/>
        <pc:sldMkLst>
          <pc:docMk/>
          <pc:sldMk cId="499915750" sldId="611"/>
        </pc:sldMkLst>
        <pc:spChg chg="mod">
          <ac:chgData name="BLONDEL Christophe" userId="S::christophe.blondel@swisslife.fr::16d455d7-1a12-4250-981c-f8b1887c4f5d" providerId="AD" clId="Web-{BF4C5BFE-43B6-68C0-62A7-FA1046629386}" dt="2020-04-09T09:59:33.647" v="224" actId="20577"/>
          <ac:spMkLst>
            <pc:docMk/>
            <pc:sldMk cId="499915750" sldId="611"/>
            <ac:spMk id="7" creationId="{00000000-0000-0000-0000-000000000000}"/>
          </ac:spMkLst>
        </pc:spChg>
      </pc:sldChg>
      <pc:sldChg chg="modSp">
        <pc:chgData name="BLONDEL Christophe" userId="S::christophe.blondel@swisslife.fr::16d455d7-1a12-4250-981c-f8b1887c4f5d" providerId="AD" clId="Web-{BF4C5BFE-43B6-68C0-62A7-FA1046629386}" dt="2020-04-09T09:52:01.273" v="111" actId="1076"/>
        <pc:sldMkLst>
          <pc:docMk/>
          <pc:sldMk cId="94872870" sldId="615"/>
        </pc:sldMkLst>
        <pc:spChg chg="mod">
          <ac:chgData name="BLONDEL Christophe" userId="S::christophe.blondel@swisslife.fr::16d455d7-1a12-4250-981c-f8b1887c4f5d" providerId="AD" clId="Web-{BF4C5BFE-43B6-68C0-62A7-FA1046629386}" dt="2020-04-09T09:50:22.632" v="98" actId="20577"/>
          <ac:spMkLst>
            <pc:docMk/>
            <pc:sldMk cId="94872870" sldId="615"/>
            <ac:spMk id="32" creationId="{00000000-0000-0000-0000-000000000000}"/>
          </ac:spMkLst>
        </pc:spChg>
        <pc:spChg chg="mod">
          <ac:chgData name="BLONDEL Christophe" userId="S::christophe.blondel@swisslife.fr::16d455d7-1a12-4250-981c-f8b1887c4f5d" providerId="AD" clId="Web-{BF4C5BFE-43B6-68C0-62A7-FA1046629386}" dt="2020-04-09T09:50:28.445" v="104" actId="20577"/>
          <ac:spMkLst>
            <pc:docMk/>
            <pc:sldMk cId="94872870" sldId="615"/>
            <ac:spMk id="44" creationId="{BB4F1246-8C6B-4EB8-A683-F28819E9A201}"/>
          </ac:spMkLst>
        </pc:spChg>
        <pc:spChg chg="mod">
          <ac:chgData name="BLONDEL Christophe" userId="S::christophe.blondel@swisslife.fr::16d455d7-1a12-4250-981c-f8b1887c4f5d" providerId="AD" clId="Web-{BF4C5BFE-43B6-68C0-62A7-FA1046629386}" dt="2020-04-09T09:51:53.226" v="109" actId="1076"/>
          <ac:spMkLst>
            <pc:docMk/>
            <pc:sldMk cId="94872870" sldId="615"/>
            <ac:spMk id="56" creationId="{00000000-0000-0000-0000-000000000000}"/>
          </ac:spMkLst>
        </pc:spChg>
        <pc:grpChg chg="mod">
          <ac:chgData name="BLONDEL Christophe" userId="S::christophe.blondel@swisslife.fr::16d455d7-1a12-4250-981c-f8b1887c4f5d" providerId="AD" clId="Web-{BF4C5BFE-43B6-68C0-62A7-FA1046629386}" dt="2020-04-09T09:51:23.413" v="108" actId="1076"/>
          <ac:grpSpMkLst>
            <pc:docMk/>
            <pc:sldMk cId="94872870" sldId="615"/>
            <ac:grpSpMk id="28" creationId="{00000000-0000-0000-0000-000000000000}"/>
          </ac:grpSpMkLst>
        </pc:grpChg>
        <pc:grpChg chg="mod">
          <ac:chgData name="BLONDEL Christophe" userId="S::christophe.blondel@swisslife.fr::16d455d7-1a12-4250-981c-f8b1887c4f5d" providerId="AD" clId="Web-{BF4C5BFE-43B6-68C0-62A7-FA1046629386}" dt="2020-04-09T09:51:21.867" v="107" actId="1076"/>
          <ac:grpSpMkLst>
            <pc:docMk/>
            <pc:sldMk cId="94872870" sldId="615"/>
            <ac:grpSpMk id="50" creationId="{00000000-0000-0000-0000-000000000000}"/>
          </ac:grpSpMkLst>
        </pc:grpChg>
        <pc:cxnChg chg="mod">
          <ac:chgData name="BLONDEL Christophe" userId="S::christophe.blondel@swisslife.fr::16d455d7-1a12-4250-981c-f8b1887c4f5d" providerId="AD" clId="Web-{BF4C5BFE-43B6-68C0-62A7-FA1046629386}" dt="2020-04-09T09:52:01.273" v="111" actId="1076"/>
          <ac:cxnSpMkLst>
            <pc:docMk/>
            <pc:sldMk cId="94872870" sldId="615"/>
            <ac:cxnSpMk id="67" creationId="{00000000-0000-0000-0000-000000000000}"/>
          </ac:cxnSpMkLst>
        </pc:cxnChg>
      </pc:sldChg>
      <pc:sldChg chg="addSp delSp modSp">
        <pc:chgData name="BLONDEL Christophe" userId="S::christophe.blondel@swisslife.fr::16d455d7-1a12-4250-981c-f8b1887c4f5d" providerId="AD" clId="Web-{BF4C5BFE-43B6-68C0-62A7-FA1046629386}" dt="2020-04-09T09:54:35.694" v="123" actId="1076"/>
        <pc:sldMkLst>
          <pc:docMk/>
          <pc:sldMk cId="3280024293" sldId="632"/>
        </pc:sldMkLst>
        <pc:picChg chg="del">
          <ac:chgData name="BLONDEL Christophe" userId="S::christophe.blondel@swisslife.fr::16d455d7-1a12-4250-981c-f8b1887c4f5d" providerId="AD" clId="Web-{BF4C5BFE-43B6-68C0-62A7-FA1046629386}" dt="2020-04-09T09:54:15.523" v="114"/>
          <ac:picMkLst>
            <pc:docMk/>
            <pc:sldMk cId="3280024293" sldId="632"/>
            <ac:picMk id="3" creationId="{00000000-0000-0000-0000-000000000000}"/>
          </ac:picMkLst>
        </pc:picChg>
        <pc:picChg chg="add mod">
          <ac:chgData name="BLONDEL Christophe" userId="S::christophe.blondel@swisslife.fr::16d455d7-1a12-4250-981c-f8b1887c4f5d" providerId="AD" clId="Web-{BF4C5BFE-43B6-68C0-62A7-FA1046629386}" dt="2020-04-09T09:54:35.694" v="123" actId="1076"/>
          <ac:picMkLst>
            <pc:docMk/>
            <pc:sldMk cId="3280024293" sldId="632"/>
            <ac:picMk id="4" creationId="{2D8CA8D2-EFBE-4FA8-9CF0-438BE7ED65F4}"/>
          </ac:picMkLst>
        </pc:picChg>
      </pc:sldChg>
    </pc:docChg>
  </pc:docChgLst>
  <pc:docChgLst>
    <pc:chgData name="BLONDEL Christophe" userId="S::christophe.blondel@swisslife.fr::16d455d7-1a12-4250-981c-f8b1887c4f5d" providerId="AD" clId="Web-{C56B3905-E826-4E1C-9037-53427F1856E6}"/>
    <pc:docChg chg="delSld sldOrd">
      <pc:chgData name="BLONDEL Christophe" userId="S::christophe.blondel@swisslife.fr::16d455d7-1a12-4250-981c-f8b1887c4f5d" providerId="AD" clId="Web-{C56B3905-E826-4E1C-9037-53427F1856E6}" dt="2021-03-22T14:54:41.945" v="1"/>
      <pc:docMkLst>
        <pc:docMk/>
      </pc:docMkLst>
      <pc:sldChg chg="ord">
        <pc:chgData name="BLONDEL Christophe" userId="S::christophe.blondel@swisslife.fr::16d455d7-1a12-4250-981c-f8b1887c4f5d" providerId="AD" clId="Web-{C56B3905-E826-4E1C-9037-53427F1856E6}" dt="2021-03-22T14:54:41.945" v="1"/>
        <pc:sldMkLst>
          <pc:docMk/>
          <pc:sldMk cId="2688477293" sldId="791"/>
        </pc:sldMkLst>
      </pc:sldChg>
      <pc:sldChg chg="del">
        <pc:chgData name="BLONDEL Christophe" userId="S::christophe.blondel@swisslife.fr::16d455d7-1a12-4250-981c-f8b1887c4f5d" providerId="AD" clId="Web-{C56B3905-E826-4E1C-9037-53427F1856E6}" dt="2021-03-22T14:54:03.461" v="0"/>
        <pc:sldMkLst>
          <pc:docMk/>
          <pc:sldMk cId="3892048524" sldId="802"/>
        </pc:sldMkLst>
      </pc:sldChg>
    </pc:docChg>
  </pc:docChgLst>
  <pc:docChgLst>
    <pc:chgData name="DELBART Frederic" userId="S::frederic.delbart@swisslife.fr::3b4ad23a-d1ec-41e1-9dc8-9cc503b4fa5d" providerId="AD" clId="Web-{960CD19E-8F31-4C64-97BE-DDA919FBF592}"/>
    <pc:docChg chg="modSld">
      <pc:chgData name="DELBART Frederic" userId="S::frederic.delbart@swisslife.fr::3b4ad23a-d1ec-41e1-9dc8-9cc503b4fa5d" providerId="AD" clId="Web-{960CD19E-8F31-4C64-97BE-DDA919FBF592}" dt="2020-07-02T13:12:32.778" v="9"/>
      <pc:docMkLst>
        <pc:docMk/>
      </pc:docMkLst>
      <pc:sldChg chg="modSp">
        <pc:chgData name="DELBART Frederic" userId="S::frederic.delbart@swisslife.fr::3b4ad23a-d1ec-41e1-9dc8-9cc503b4fa5d" providerId="AD" clId="Web-{960CD19E-8F31-4C64-97BE-DDA919FBF592}" dt="2020-07-02T13:12:32.778" v="9"/>
        <pc:sldMkLst>
          <pc:docMk/>
          <pc:sldMk cId="2643985699" sldId="513"/>
        </pc:sldMkLst>
        <pc:graphicFrameChg chg="mod modGraphic">
          <ac:chgData name="DELBART Frederic" userId="S::frederic.delbart@swisslife.fr::3b4ad23a-d1ec-41e1-9dc8-9cc503b4fa5d" providerId="AD" clId="Web-{960CD19E-8F31-4C64-97BE-DDA919FBF592}" dt="2020-07-02T13:12:32.778" v="9"/>
          <ac:graphicFrameMkLst>
            <pc:docMk/>
            <pc:sldMk cId="2643985699" sldId="513"/>
            <ac:graphicFrameMk id="10" creationId="{00000000-0000-0000-0000-000000000000}"/>
          </ac:graphicFrameMkLst>
        </pc:graphicFrameChg>
      </pc:sldChg>
    </pc:docChg>
  </pc:docChgLst>
  <pc:docChgLst>
    <pc:chgData name="ALLOUIS Francois-Regis" userId="S::francoisregis.allouis@swisslife.fr::89333b8d-f795-4a50-8959-1e6f73084ec3" providerId="AD" clId="Web-{8B617FC9-CAC0-47BC-AB2D-0663887808AF}"/>
    <pc:docChg chg="modSld">
      <pc:chgData name="ALLOUIS Francois-Regis" userId="S::francoisregis.allouis@swisslife.fr::89333b8d-f795-4a50-8959-1e6f73084ec3" providerId="AD" clId="Web-{8B617FC9-CAC0-47BC-AB2D-0663887808AF}" dt="2021-06-24T14:58:41.360" v="15"/>
      <pc:docMkLst>
        <pc:docMk/>
      </pc:docMkLst>
      <pc:sldChg chg="modSp">
        <pc:chgData name="ALLOUIS Francois-Regis" userId="S::francoisregis.allouis@swisslife.fr::89333b8d-f795-4a50-8959-1e6f73084ec3" providerId="AD" clId="Web-{8B617FC9-CAC0-47BC-AB2D-0663887808AF}" dt="2021-06-24T14:58:41.360" v="15"/>
        <pc:sldMkLst>
          <pc:docMk/>
          <pc:sldMk cId="3631342802" sldId="889"/>
        </pc:sldMkLst>
        <pc:graphicFrameChg chg="mod modGraphic">
          <ac:chgData name="ALLOUIS Francois-Regis" userId="S::francoisregis.allouis@swisslife.fr::89333b8d-f795-4a50-8959-1e6f73084ec3" providerId="AD" clId="Web-{8B617FC9-CAC0-47BC-AB2D-0663887808AF}" dt="2021-06-24T14:58:41.360" v="15"/>
          <ac:graphicFrameMkLst>
            <pc:docMk/>
            <pc:sldMk cId="3631342802" sldId="889"/>
            <ac:graphicFrameMk id="11" creationId="{00000000-0000-0000-0000-000000000000}"/>
          </ac:graphicFrameMkLst>
        </pc:graphicFrameChg>
      </pc:sldChg>
    </pc:docChg>
  </pc:docChgLst>
  <pc:docChgLst>
    <pc:chgData name="BLONDEL Christophe" userId="S::christophe.blondel@swisslife.fr::16d455d7-1a12-4250-981c-f8b1887c4f5d" providerId="AD" clId="Web-{FC56A44D-FD52-7FF0-48F7-9A5B57AB3CC0}"/>
    <pc:docChg chg="modSld">
      <pc:chgData name="BLONDEL Christophe" userId="S::christophe.blondel@swisslife.fr::16d455d7-1a12-4250-981c-f8b1887c4f5d" providerId="AD" clId="Web-{FC56A44D-FD52-7FF0-48F7-9A5B57AB3CC0}" dt="2020-05-07T06:30:31.830" v="9" actId="20577"/>
      <pc:docMkLst>
        <pc:docMk/>
      </pc:docMkLst>
      <pc:sldChg chg="modSp">
        <pc:chgData name="BLONDEL Christophe" userId="S::christophe.blondel@swisslife.fr::16d455d7-1a12-4250-981c-f8b1887c4f5d" providerId="AD" clId="Web-{FC56A44D-FD52-7FF0-48F7-9A5B57AB3CC0}" dt="2020-05-07T06:30:31.830" v="9" actId="20577"/>
        <pc:sldMkLst>
          <pc:docMk/>
          <pc:sldMk cId="2934650651" sldId="435"/>
        </pc:sldMkLst>
        <pc:spChg chg="mod">
          <ac:chgData name="BLONDEL Christophe" userId="S::christophe.blondel@swisslife.fr::16d455d7-1a12-4250-981c-f8b1887c4f5d" providerId="AD" clId="Web-{FC56A44D-FD52-7FF0-48F7-9A5B57AB3CC0}" dt="2020-05-07T06:30:31.830" v="9" actId="20577"/>
          <ac:spMkLst>
            <pc:docMk/>
            <pc:sldMk cId="2934650651" sldId="435"/>
            <ac:spMk id="5" creationId="{00000000-0000-0000-0000-000000000000}"/>
          </ac:spMkLst>
        </pc:spChg>
      </pc:sldChg>
    </pc:docChg>
  </pc:docChgLst>
  <pc:docChgLst>
    <pc:chgData name="LAUDE Thierry" userId="S::thierry.laude@swisslife.fr::db34b369-db10-4a09-a518-ca5884c1c32e" providerId="AD" clId="Web-{09B78525-EAB9-4C0C-A75A-CB2CECCD29CA}"/>
    <pc:docChg chg="modSld">
      <pc:chgData name="LAUDE Thierry" userId="S::thierry.laude@swisslife.fr::db34b369-db10-4a09-a518-ca5884c1c32e" providerId="AD" clId="Web-{09B78525-EAB9-4C0C-A75A-CB2CECCD29CA}" dt="2020-10-30T12:02:06.462" v="41" actId="20577"/>
      <pc:docMkLst>
        <pc:docMk/>
      </pc:docMkLst>
      <pc:sldChg chg="modSp">
        <pc:chgData name="LAUDE Thierry" userId="S::thierry.laude@swisslife.fr::db34b369-db10-4a09-a518-ca5884c1c32e" providerId="AD" clId="Web-{09B78525-EAB9-4C0C-A75A-CB2CECCD29CA}" dt="2020-10-30T12:02:06.462" v="40" actId="20577"/>
        <pc:sldMkLst>
          <pc:docMk/>
          <pc:sldMk cId="4076623739" sldId="706"/>
        </pc:sldMkLst>
        <pc:spChg chg="mod">
          <ac:chgData name="LAUDE Thierry" userId="S::thierry.laude@swisslife.fr::db34b369-db10-4a09-a518-ca5884c1c32e" providerId="AD" clId="Web-{09B78525-EAB9-4C0C-A75A-CB2CECCD29CA}" dt="2020-10-30T12:02:06.462" v="40" actId="20577"/>
          <ac:spMkLst>
            <pc:docMk/>
            <pc:sldMk cId="4076623739" sldId="706"/>
            <ac:spMk id="5" creationId="{00000000-0000-0000-0000-000000000000}"/>
          </ac:spMkLst>
        </pc:spChg>
      </pc:sldChg>
    </pc:docChg>
  </pc:docChgLst>
  <pc:docChgLst>
    <pc:chgData name="BLONDEL Christophe" userId="S::christophe.blondel@swisslife.fr::16d455d7-1a12-4250-981c-f8b1887c4f5d" providerId="AD" clId="Web-{9495EFCC-B4F5-1645-BE82-708911092575}"/>
    <pc:docChg chg="modSld">
      <pc:chgData name="BLONDEL Christophe" userId="S::christophe.blondel@swisslife.fr::16d455d7-1a12-4250-981c-f8b1887c4f5d" providerId="AD" clId="Web-{9495EFCC-B4F5-1645-BE82-708911092575}" dt="2020-05-06T09:52:38.178" v="163"/>
      <pc:docMkLst>
        <pc:docMk/>
      </pc:docMkLst>
      <pc:sldChg chg="modSp">
        <pc:chgData name="BLONDEL Christophe" userId="S::christophe.blondel@swisslife.fr::16d455d7-1a12-4250-981c-f8b1887c4f5d" providerId="AD" clId="Web-{9495EFCC-B4F5-1645-BE82-708911092575}" dt="2020-05-06T09:52:18.662" v="159" actId="20577"/>
        <pc:sldMkLst>
          <pc:docMk/>
          <pc:sldMk cId="1483525353" sldId="604"/>
        </pc:sldMkLst>
        <pc:spChg chg="mod">
          <ac:chgData name="BLONDEL Christophe" userId="S::christophe.blondel@swisslife.fr::16d455d7-1a12-4250-981c-f8b1887c4f5d" providerId="AD" clId="Web-{9495EFCC-B4F5-1645-BE82-708911092575}" dt="2020-05-06T09:52:18.662" v="159" actId="20577"/>
          <ac:spMkLst>
            <pc:docMk/>
            <pc:sldMk cId="1483525353" sldId="604"/>
            <ac:spMk id="37" creationId="{00000000-0000-0000-0000-000000000000}"/>
          </ac:spMkLst>
        </pc:spChg>
      </pc:sldChg>
      <pc:sldChg chg="modSp">
        <pc:chgData name="BLONDEL Christophe" userId="S::christophe.blondel@swisslife.fr::16d455d7-1a12-4250-981c-f8b1887c4f5d" providerId="AD" clId="Web-{9495EFCC-B4F5-1645-BE82-708911092575}" dt="2020-05-06T09:48:25.476" v="35" actId="20577"/>
        <pc:sldMkLst>
          <pc:docMk/>
          <pc:sldMk cId="3955047414" sldId="609"/>
        </pc:sldMkLst>
        <pc:spChg chg="mod">
          <ac:chgData name="BLONDEL Christophe" userId="S::christophe.blondel@swisslife.fr::16d455d7-1a12-4250-981c-f8b1887c4f5d" providerId="AD" clId="Web-{9495EFCC-B4F5-1645-BE82-708911092575}" dt="2020-05-06T09:48:25.476" v="35" actId="20577"/>
          <ac:spMkLst>
            <pc:docMk/>
            <pc:sldMk cId="3955047414" sldId="609"/>
            <ac:spMk id="2" creationId="{C28520A0-2F49-4F7D-9483-9013659A800C}"/>
          </ac:spMkLst>
        </pc:spChg>
      </pc:sldChg>
      <pc:sldChg chg="modSp">
        <pc:chgData name="BLONDEL Christophe" userId="S::christophe.blondel@swisslife.fr::16d455d7-1a12-4250-981c-f8b1887c4f5d" providerId="AD" clId="Web-{9495EFCC-B4F5-1645-BE82-708911092575}" dt="2020-05-06T09:52:38.178" v="163"/>
        <pc:sldMkLst>
          <pc:docMk/>
          <pc:sldMk cId="1845389504" sldId="637"/>
        </pc:sldMkLst>
        <pc:graphicFrameChg chg="mod modGraphic">
          <ac:chgData name="BLONDEL Christophe" userId="S::christophe.blondel@swisslife.fr::16d455d7-1a12-4250-981c-f8b1887c4f5d" providerId="AD" clId="Web-{9495EFCC-B4F5-1645-BE82-708911092575}" dt="2020-05-06T09:52:38.178" v="163"/>
          <ac:graphicFrameMkLst>
            <pc:docMk/>
            <pc:sldMk cId="1845389504" sldId="637"/>
            <ac:graphicFrameMk id="6" creationId="{00000000-0000-0000-0000-000000000000}"/>
          </ac:graphicFrameMkLst>
        </pc:graphicFrameChg>
      </pc:sldChg>
    </pc:docChg>
  </pc:docChgLst>
  <pc:docChgLst>
    <pc:chgData name="LOUIS Fabien" userId="S::fabien.louis@swisslife.fr::33a47a46-02cb-4887-bba4-c56f00d888d7" providerId="AD" clId="Web-{5BE85908-D207-4426-8C6E-45372D9DA443}"/>
    <pc:docChg chg="modSld">
      <pc:chgData name="LOUIS Fabien" userId="S::fabien.louis@swisslife.fr::33a47a46-02cb-4887-bba4-c56f00d888d7" providerId="AD" clId="Web-{5BE85908-D207-4426-8C6E-45372D9DA443}" dt="2021-06-24T12:39:22.091" v="1" actId="20577"/>
      <pc:docMkLst>
        <pc:docMk/>
      </pc:docMkLst>
      <pc:sldChg chg="modSp">
        <pc:chgData name="LOUIS Fabien" userId="S::fabien.louis@swisslife.fr::33a47a46-02cb-4887-bba4-c56f00d888d7" providerId="AD" clId="Web-{5BE85908-D207-4426-8C6E-45372D9DA443}" dt="2021-06-24T12:39:22.091" v="1" actId="20577"/>
        <pc:sldMkLst>
          <pc:docMk/>
          <pc:sldMk cId="1523407549" sldId="585"/>
        </pc:sldMkLst>
        <pc:spChg chg="mod">
          <ac:chgData name="LOUIS Fabien" userId="S::fabien.louis@swisslife.fr::33a47a46-02cb-4887-bba4-c56f00d888d7" providerId="AD" clId="Web-{5BE85908-D207-4426-8C6E-45372D9DA443}" dt="2021-06-24T12:39:22.091" v="1" actId="20577"/>
          <ac:spMkLst>
            <pc:docMk/>
            <pc:sldMk cId="1523407549" sldId="585"/>
            <ac:spMk id="37" creationId="{00000000-0000-0000-0000-000000000000}"/>
          </ac:spMkLst>
        </pc:spChg>
      </pc:sldChg>
    </pc:docChg>
  </pc:docChgLst>
  <pc:docChgLst>
    <pc:chgData name="BLONDEL Christophe" userId="S::christophe.blondel@swisslife.fr::16d455d7-1a12-4250-981c-f8b1887c4f5d" providerId="AD" clId="Web-{70CD9921-0A29-40B7-BEE7-F2DB3CE2F355}"/>
    <pc:docChg chg="modSld">
      <pc:chgData name="BLONDEL Christophe" userId="S::christophe.blondel@swisslife.fr::16d455d7-1a12-4250-981c-f8b1887c4f5d" providerId="AD" clId="Web-{70CD9921-0A29-40B7-BEE7-F2DB3CE2F355}" dt="2020-07-01T15:28:19.709" v="76" actId="20577"/>
      <pc:docMkLst>
        <pc:docMk/>
      </pc:docMkLst>
      <pc:sldChg chg="modSp">
        <pc:chgData name="BLONDEL Christophe" userId="S::christophe.blondel@swisslife.fr::16d455d7-1a12-4250-981c-f8b1887c4f5d" providerId="AD" clId="Web-{70CD9921-0A29-40B7-BEE7-F2DB3CE2F355}" dt="2020-07-01T15:27:10.835" v="54" actId="20577"/>
        <pc:sldMkLst>
          <pc:docMk/>
          <pc:sldMk cId="2934650651" sldId="435"/>
        </pc:sldMkLst>
        <pc:spChg chg="mod">
          <ac:chgData name="BLONDEL Christophe" userId="S::christophe.blondel@swisslife.fr::16d455d7-1a12-4250-981c-f8b1887c4f5d" providerId="AD" clId="Web-{70CD9921-0A29-40B7-BEE7-F2DB3CE2F355}" dt="2020-07-01T15:27:10.835" v="54" actId="20577"/>
          <ac:spMkLst>
            <pc:docMk/>
            <pc:sldMk cId="2934650651" sldId="435"/>
            <ac:spMk id="5" creationId="{00000000-0000-0000-0000-000000000000}"/>
          </ac:spMkLst>
        </pc:spChg>
      </pc:sldChg>
      <pc:sldChg chg="delSp">
        <pc:chgData name="BLONDEL Christophe" userId="S::christophe.blondel@swisslife.fr::16d455d7-1a12-4250-981c-f8b1887c4f5d" providerId="AD" clId="Web-{70CD9921-0A29-40B7-BEE7-F2DB3CE2F355}" dt="2020-07-01T15:25:26.214" v="0"/>
        <pc:sldMkLst>
          <pc:docMk/>
          <pc:sldMk cId="3955047414" sldId="609"/>
        </pc:sldMkLst>
        <pc:spChg chg="del">
          <ac:chgData name="BLONDEL Christophe" userId="S::christophe.blondel@swisslife.fr::16d455d7-1a12-4250-981c-f8b1887c4f5d" providerId="AD" clId="Web-{70CD9921-0A29-40B7-BEE7-F2DB3CE2F355}" dt="2020-07-01T15:25:26.214" v="0"/>
          <ac:spMkLst>
            <pc:docMk/>
            <pc:sldMk cId="3955047414" sldId="609"/>
            <ac:spMk id="6" creationId="{00000000-0000-0000-0000-000000000000}"/>
          </ac:spMkLst>
        </pc:spChg>
      </pc:sldChg>
      <pc:sldChg chg="modSp">
        <pc:chgData name="BLONDEL Christophe" userId="S::christophe.blondel@swisslife.fr::16d455d7-1a12-4250-981c-f8b1887c4f5d" providerId="AD" clId="Web-{70CD9921-0A29-40B7-BEE7-F2DB3CE2F355}" dt="2020-07-01T15:28:19.709" v="76" actId="20577"/>
        <pc:sldMkLst>
          <pc:docMk/>
          <pc:sldMk cId="1845389504" sldId="637"/>
        </pc:sldMkLst>
        <pc:spChg chg="mod">
          <ac:chgData name="BLONDEL Christophe" userId="S::christophe.blondel@swisslife.fr::16d455d7-1a12-4250-981c-f8b1887c4f5d" providerId="AD" clId="Web-{70CD9921-0A29-40B7-BEE7-F2DB3CE2F355}" dt="2020-07-01T15:28:19.709" v="76" actId="20577"/>
          <ac:spMkLst>
            <pc:docMk/>
            <pc:sldMk cId="1845389504" sldId="637"/>
            <ac:spMk id="3" creationId="{B1217170-5D6E-4E4A-A2EA-B8AB6E7F4591}"/>
          </ac:spMkLst>
        </pc:spChg>
      </pc:sldChg>
    </pc:docChg>
  </pc:docChgLst>
  <pc:docChgLst>
    <pc:chgData name="LAUDE Thierry" userId="S::thierry.laude@swisslife.fr::db34b369-db10-4a09-a518-ca5884c1c32e" providerId="AD" clId="Web-{94F8AC51-4BC4-4823-95C3-777E5372EAB5}"/>
    <pc:docChg chg="addSld delSld modSld">
      <pc:chgData name="LAUDE Thierry" userId="S::thierry.laude@swisslife.fr::db34b369-db10-4a09-a518-ca5884c1c32e" providerId="AD" clId="Web-{94F8AC51-4BC4-4823-95C3-777E5372EAB5}" dt="2020-10-30T10:23:16.718" v="149"/>
      <pc:docMkLst>
        <pc:docMk/>
      </pc:docMkLst>
      <pc:sldChg chg="addSp delSp modSp add replId">
        <pc:chgData name="LAUDE Thierry" userId="S::thierry.laude@swisslife.fr::db34b369-db10-4a09-a518-ca5884c1c32e" providerId="AD" clId="Web-{94F8AC51-4BC4-4823-95C3-777E5372EAB5}" dt="2020-10-30T10:23:16.718" v="149"/>
        <pc:sldMkLst>
          <pc:docMk/>
          <pc:sldMk cId="2939913846" sldId="711"/>
        </pc:sldMkLst>
        <pc:graphicFrameChg chg="del mod modGraphic">
          <ac:chgData name="LAUDE Thierry" userId="S::thierry.laude@swisslife.fr::db34b369-db10-4a09-a518-ca5884c1c32e" providerId="AD" clId="Web-{94F8AC51-4BC4-4823-95C3-777E5372EAB5}" dt="2020-10-30T10:20:58.151" v="5"/>
          <ac:graphicFrameMkLst>
            <pc:docMk/>
            <pc:sldMk cId="2939913846" sldId="711"/>
            <ac:graphicFrameMk id="2" creationId="{00000000-0000-0000-0000-000000000000}"/>
          </ac:graphicFrameMkLst>
        </pc:graphicFrameChg>
        <pc:graphicFrameChg chg="add mod modGraphic">
          <ac:chgData name="LAUDE Thierry" userId="S::thierry.laude@swisslife.fr::db34b369-db10-4a09-a518-ca5884c1c32e" providerId="AD" clId="Web-{94F8AC51-4BC4-4823-95C3-777E5372EAB5}" dt="2020-10-30T10:23:16.718" v="149"/>
          <ac:graphicFrameMkLst>
            <pc:docMk/>
            <pc:sldMk cId="2939913846" sldId="711"/>
            <ac:graphicFrameMk id="4" creationId="{C21F60C6-B3DC-4CAD-BD2D-A18AD12ADBF6}"/>
          </ac:graphicFrameMkLst>
        </pc:graphicFrameChg>
      </pc:sldChg>
      <pc:sldChg chg="add del replId">
        <pc:chgData name="LAUDE Thierry" userId="S::thierry.laude@swisslife.fr::db34b369-db10-4a09-a518-ca5884c1c32e" providerId="AD" clId="Web-{94F8AC51-4BC4-4823-95C3-777E5372EAB5}" dt="2020-10-30T10:20:31.526" v="1"/>
        <pc:sldMkLst>
          <pc:docMk/>
          <pc:sldMk cId="4232034958" sldId="711"/>
        </pc:sldMkLst>
      </pc:sldChg>
    </pc:docChg>
  </pc:docChgLst>
  <pc:docChgLst>
    <pc:chgData name="BLONDEL Christophe" userId="16d455d7-1a12-4250-981c-f8b1887c4f5d" providerId="ADAL" clId="{4DFAA615-B0BB-48B5-B6FC-4BA209DCB839}"/>
    <pc:docChg chg="modSld">
      <pc:chgData name="BLONDEL Christophe" userId="16d455d7-1a12-4250-981c-f8b1887c4f5d" providerId="ADAL" clId="{4DFAA615-B0BB-48B5-B6FC-4BA209DCB839}" dt="2022-01-11T09:05:03.842" v="40" actId="14100"/>
      <pc:docMkLst>
        <pc:docMk/>
      </pc:docMkLst>
      <pc:sldChg chg="modSp mod">
        <pc:chgData name="BLONDEL Christophe" userId="16d455d7-1a12-4250-981c-f8b1887c4f5d" providerId="ADAL" clId="{4DFAA615-B0BB-48B5-B6FC-4BA209DCB839}" dt="2022-01-11T09:05:03.842" v="40" actId="14100"/>
        <pc:sldMkLst>
          <pc:docMk/>
          <pc:sldMk cId="1465933396" sldId="956"/>
        </pc:sldMkLst>
        <pc:spChg chg="mod">
          <ac:chgData name="BLONDEL Christophe" userId="16d455d7-1a12-4250-981c-f8b1887c4f5d" providerId="ADAL" clId="{4DFAA615-B0BB-48B5-B6FC-4BA209DCB839}" dt="2022-01-11T09:04:27.342" v="3" actId="14100"/>
          <ac:spMkLst>
            <pc:docMk/>
            <pc:sldMk cId="1465933396" sldId="956"/>
            <ac:spMk id="60" creationId="{00000000-0000-0000-0000-000000000000}"/>
          </ac:spMkLst>
        </pc:spChg>
        <pc:spChg chg="mod">
          <ac:chgData name="BLONDEL Christophe" userId="16d455d7-1a12-4250-981c-f8b1887c4f5d" providerId="ADAL" clId="{4DFAA615-B0BB-48B5-B6FC-4BA209DCB839}" dt="2022-01-11T09:05:03.842" v="40" actId="14100"/>
          <ac:spMkLst>
            <pc:docMk/>
            <pc:sldMk cId="1465933396" sldId="956"/>
            <ac:spMk id="61" creationId="{00000000-0000-0000-0000-000000000000}"/>
          </ac:spMkLst>
        </pc:spChg>
      </pc:sldChg>
    </pc:docChg>
  </pc:docChgLst>
  <pc:docChgLst>
    <pc:chgData name="BLONDEL Christophe" userId="S::christophe.blondel@swisslife.fr::16d455d7-1a12-4250-981c-f8b1887c4f5d" providerId="AD" clId="Web-{4A3B5902-03CA-4D84-9514-C63C943C3748}"/>
    <pc:docChg chg="delSld modSld sldOrd">
      <pc:chgData name="BLONDEL Christophe" userId="S::christophe.blondel@swisslife.fr::16d455d7-1a12-4250-981c-f8b1887c4f5d" providerId="AD" clId="Web-{4A3B5902-03CA-4D84-9514-C63C943C3748}" dt="2020-03-31T13:32:06.761" v="338" actId="1076"/>
      <pc:docMkLst>
        <pc:docMk/>
      </pc:docMkLst>
      <pc:sldChg chg="modSp ord">
        <pc:chgData name="BLONDEL Christophe" userId="S::christophe.blondel@swisslife.fr::16d455d7-1a12-4250-981c-f8b1887c4f5d" providerId="AD" clId="Web-{4A3B5902-03CA-4D84-9514-C63C943C3748}" dt="2020-03-31T13:31:05.058" v="336" actId="20577"/>
        <pc:sldMkLst>
          <pc:docMk/>
          <pc:sldMk cId="1523407549" sldId="585"/>
        </pc:sldMkLst>
        <pc:spChg chg="mod">
          <ac:chgData name="BLONDEL Christophe" userId="S::christophe.blondel@swisslife.fr::16d455d7-1a12-4250-981c-f8b1887c4f5d" providerId="AD" clId="Web-{4A3B5902-03CA-4D84-9514-C63C943C3748}" dt="2020-03-31T13:26:21.217" v="239" actId="1076"/>
          <ac:spMkLst>
            <pc:docMk/>
            <pc:sldMk cId="1523407549" sldId="585"/>
            <ac:spMk id="5" creationId="{00000000-0000-0000-0000-000000000000}"/>
          </ac:spMkLst>
        </pc:spChg>
        <pc:spChg chg="mod">
          <ac:chgData name="BLONDEL Christophe" userId="S::christophe.blondel@swisslife.fr::16d455d7-1a12-4250-981c-f8b1887c4f5d" providerId="AD" clId="Web-{4A3B5902-03CA-4D84-9514-C63C943C3748}" dt="2020-03-31T13:31:05.058" v="336" actId="20577"/>
          <ac:spMkLst>
            <pc:docMk/>
            <pc:sldMk cId="1523407549" sldId="585"/>
            <ac:spMk id="37" creationId="{00000000-0000-0000-0000-000000000000}"/>
          </ac:spMkLst>
        </pc:spChg>
        <pc:spChg chg="mod">
          <ac:chgData name="BLONDEL Christophe" userId="S::christophe.blondel@swisslife.fr::16d455d7-1a12-4250-981c-f8b1887c4f5d" providerId="AD" clId="Web-{4A3B5902-03CA-4D84-9514-C63C943C3748}" dt="2020-03-31T13:01:48.212" v="45" actId="20577"/>
          <ac:spMkLst>
            <pc:docMk/>
            <pc:sldMk cId="1523407549" sldId="585"/>
            <ac:spMk id="16387" creationId="{00000000-0000-0000-0000-000000000000}"/>
          </ac:spMkLst>
        </pc:spChg>
      </pc:sldChg>
      <pc:sldChg chg="del">
        <pc:chgData name="BLONDEL Christophe" userId="S::christophe.blondel@swisslife.fr::16d455d7-1a12-4250-981c-f8b1887c4f5d" providerId="AD" clId="Web-{4A3B5902-03CA-4D84-9514-C63C943C3748}" dt="2020-03-31T12:57:18.933" v="38"/>
        <pc:sldMkLst>
          <pc:docMk/>
          <pc:sldMk cId="102736907" sldId="587"/>
        </pc:sldMkLst>
      </pc:sldChg>
      <pc:sldChg chg="ord">
        <pc:chgData name="BLONDEL Christophe" userId="S::christophe.blondel@swisslife.fr::16d455d7-1a12-4250-981c-f8b1887c4f5d" providerId="AD" clId="Web-{4A3B5902-03CA-4D84-9514-C63C943C3748}" dt="2020-03-31T13:05:22.882" v="46"/>
        <pc:sldMkLst>
          <pc:docMk/>
          <pc:sldMk cId="2022821589" sldId="596"/>
        </pc:sldMkLst>
      </pc:sldChg>
      <pc:sldChg chg="del">
        <pc:chgData name="BLONDEL Christophe" userId="S::christophe.blondel@swisslife.fr::16d455d7-1a12-4250-981c-f8b1887c4f5d" providerId="AD" clId="Web-{4A3B5902-03CA-4D84-9514-C63C943C3748}" dt="2020-03-31T12:57:14.901" v="36"/>
        <pc:sldMkLst>
          <pc:docMk/>
          <pc:sldMk cId="1631053011" sldId="597"/>
        </pc:sldMkLst>
      </pc:sldChg>
      <pc:sldChg chg="del">
        <pc:chgData name="BLONDEL Christophe" userId="S::christophe.blondel@swisslife.fr::16d455d7-1a12-4250-981c-f8b1887c4f5d" providerId="AD" clId="Web-{4A3B5902-03CA-4D84-9514-C63C943C3748}" dt="2020-03-31T12:57:17.980" v="37"/>
        <pc:sldMkLst>
          <pc:docMk/>
          <pc:sldMk cId="21670674" sldId="598"/>
        </pc:sldMkLst>
      </pc:sldChg>
      <pc:sldChg chg="modSp">
        <pc:chgData name="BLONDEL Christophe" userId="S::christophe.blondel@swisslife.fr::16d455d7-1a12-4250-981c-f8b1887c4f5d" providerId="AD" clId="Web-{4A3B5902-03CA-4D84-9514-C63C943C3748}" dt="2020-03-31T13:10:09.286" v="144"/>
        <pc:sldMkLst>
          <pc:docMk/>
          <pc:sldMk cId="1516922588" sldId="606"/>
        </pc:sldMkLst>
        <pc:graphicFrameChg chg="mod modGraphic">
          <ac:chgData name="BLONDEL Christophe" userId="S::christophe.blondel@swisslife.fr::16d455d7-1a12-4250-981c-f8b1887c4f5d" providerId="AD" clId="Web-{4A3B5902-03CA-4D84-9514-C63C943C3748}" dt="2020-03-31T13:10:09.286" v="144"/>
          <ac:graphicFrameMkLst>
            <pc:docMk/>
            <pc:sldMk cId="1516922588" sldId="606"/>
            <ac:graphicFrameMk id="4" creationId="{00000000-0000-0000-0000-000000000000}"/>
          </ac:graphicFrameMkLst>
        </pc:graphicFrameChg>
      </pc:sldChg>
      <pc:sldChg chg="modSp">
        <pc:chgData name="BLONDEL Christophe" userId="S::christophe.blondel@swisslife.fr::16d455d7-1a12-4250-981c-f8b1887c4f5d" providerId="AD" clId="Web-{4A3B5902-03CA-4D84-9514-C63C943C3748}" dt="2020-03-31T13:14:31.113" v="162" actId="14100"/>
        <pc:sldMkLst>
          <pc:docMk/>
          <pc:sldMk cId="3955047414" sldId="609"/>
        </pc:sldMkLst>
        <pc:spChg chg="mod">
          <ac:chgData name="BLONDEL Christophe" userId="S::christophe.blondel@swisslife.fr::16d455d7-1a12-4250-981c-f8b1887c4f5d" providerId="AD" clId="Web-{4A3B5902-03CA-4D84-9514-C63C943C3748}" dt="2020-03-31T13:14:31.113" v="162" actId="14100"/>
          <ac:spMkLst>
            <pc:docMk/>
            <pc:sldMk cId="3955047414" sldId="609"/>
            <ac:spMk id="37" creationId="{00000000-0000-0000-0000-000000000000}"/>
          </ac:spMkLst>
        </pc:spChg>
      </pc:sldChg>
      <pc:sldChg chg="modSp">
        <pc:chgData name="BLONDEL Christophe" userId="S::christophe.blondel@swisslife.fr::16d455d7-1a12-4250-981c-f8b1887c4f5d" providerId="AD" clId="Web-{4A3B5902-03CA-4D84-9514-C63C943C3748}" dt="2020-03-31T13:32:06.761" v="338" actId="1076"/>
        <pc:sldMkLst>
          <pc:docMk/>
          <pc:sldMk cId="499915750" sldId="611"/>
        </pc:sldMkLst>
        <pc:spChg chg="mod">
          <ac:chgData name="BLONDEL Christophe" userId="S::christophe.blondel@swisslife.fr::16d455d7-1a12-4250-981c-f8b1887c4f5d" providerId="AD" clId="Web-{4A3B5902-03CA-4D84-9514-C63C943C3748}" dt="2020-03-31T13:32:06.761" v="338" actId="1076"/>
          <ac:spMkLst>
            <pc:docMk/>
            <pc:sldMk cId="499915750" sldId="611"/>
            <ac:spMk id="12" creationId="{00000000-0000-0000-0000-000000000000}"/>
          </ac:spMkLst>
        </pc:spChg>
      </pc:sldChg>
      <pc:sldChg chg="addSp delSp modSp">
        <pc:chgData name="BLONDEL Christophe" userId="S::christophe.blondel@swisslife.fr::16d455d7-1a12-4250-981c-f8b1887c4f5d" providerId="AD" clId="Web-{4A3B5902-03CA-4D84-9514-C63C943C3748}" dt="2020-03-31T13:11:06.458" v="158"/>
        <pc:sldMkLst>
          <pc:docMk/>
          <pc:sldMk cId="1097971347" sldId="613"/>
        </pc:sldMkLst>
        <pc:spChg chg="del mod">
          <ac:chgData name="BLONDEL Christophe" userId="S::christophe.blondel@swisslife.fr::16d455d7-1a12-4250-981c-f8b1887c4f5d" providerId="AD" clId="Web-{4A3B5902-03CA-4D84-9514-C63C943C3748}" dt="2020-03-31T13:11:06.458" v="158"/>
          <ac:spMkLst>
            <pc:docMk/>
            <pc:sldMk cId="1097971347" sldId="613"/>
            <ac:spMk id="3" creationId="{00000000-0000-0000-0000-000000000000}"/>
          </ac:spMkLst>
        </pc:spChg>
        <pc:spChg chg="add mod">
          <ac:chgData name="BLONDEL Christophe" userId="S::christophe.blondel@swisslife.fr::16d455d7-1a12-4250-981c-f8b1887c4f5d" providerId="AD" clId="Web-{4A3B5902-03CA-4D84-9514-C63C943C3748}" dt="2020-03-31T13:10:54.817" v="154" actId="20577"/>
          <ac:spMkLst>
            <pc:docMk/>
            <pc:sldMk cId="1097971347" sldId="613"/>
            <ac:spMk id="25" creationId="{999B0B29-C575-4F9C-B0EF-45078EDC35E0}"/>
          </ac:spMkLst>
        </pc:spChg>
        <pc:spChg chg="add mod">
          <ac:chgData name="BLONDEL Christophe" userId="S::christophe.blondel@swisslife.fr::16d455d7-1a12-4250-981c-f8b1887c4f5d" providerId="AD" clId="Web-{4A3B5902-03CA-4D84-9514-C63C943C3748}" dt="2020-03-31T13:11:02.864" v="157" actId="1076"/>
          <ac:spMkLst>
            <pc:docMk/>
            <pc:sldMk cId="1097971347" sldId="613"/>
            <ac:spMk id="26" creationId="{9C185059-C0AF-4A80-AF24-ECECBCECE771}"/>
          </ac:spMkLst>
        </pc:spChg>
      </pc:sldChg>
    </pc:docChg>
  </pc:docChgLst>
  <pc:docChgLst>
    <pc:chgData name="DELBART Frederic" userId="S::frederic.delbart@swisslife.fr::3b4ad23a-d1ec-41e1-9dc8-9cc503b4fa5d" providerId="AD" clId="Web-{F493B590-CB17-42E0-ABE7-BBF4CEA915FA}"/>
    <pc:docChg chg="modSld">
      <pc:chgData name="DELBART Frederic" userId="S::frederic.delbart@swisslife.fr::3b4ad23a-d1ec-41e1-9dc8-9cc503b4fa5d" providerId="AD" clId="Web-{F493B590-CB17-42E0-ABE7-BBF4CEA915FA}" dt="2020-12-17T07:02:07.163" v="18" actId="1076"/>
      <pc:docMkLst>
        <pc:docMk/>
      </pc:docMkLst>
      <pc:sldChg chg="addSp delSp modSp">
        <pc:chgData name="DELBART Frederic" userId="S::frederic.delbart@swisslife.fr::3b4ad23a-d1ec-41e1-9dc8-9cc503b4fa5d" providerId="AD" clId="Web-{F493B590-CB17-42E0-ABE7-BBF4CEA915FA}" dt="2020-12-17T07:02:07.163" v="18" actId="1076"/>
        <pc:sldMkLst>
          <pc:docMk/>
          <pc:sldMk cId="2454629517" sldId="719"/>
        </pc:sldMkLst>
        <pc:spChg chg="mod">
          <ac:chgData name="DELBART Frederic" userId="S::frederic.delbart@swisslife.fr::3b4ad23a-d1ec-41e1-9dc8-9cc503b4fa5d" providerId="AD" clId="Web-{F493B590-CB17-42E0-ABE7-BBF4CEA915FA}" dt="2020-12-17T07:01:56.397" v="15" actId="14100"/>
          <ac:spMkLst>
            <pc:docMk/>
            <pc:sldMk cId="2454629517" sldId="719"/>
            <ac:spMk id="37" creationId="{00000000-0000-0000-0000-000000000000}"/>
          </ac:spMkLst>
        </pc:spChg>
        <pc:picChg chg="add del mod">
          <ac:chgData name="DELBART Frederic" userId="S::frederic.delbart@swisslife.fr::3b4ad23a-d1ec-41e1-9dc8-9cc503b4fa5d" providerId="AD" clId="Web-{F493B590-CB17-42E0-ABE7-BBF4CEA915FA}" dt="2020-12-17T07:00:59.598" v="4"/>
          <ac:picMkLst>
            <pc:docMk/>
            <pc:sldMk cId="2454629517" sldId="719"/>
            <ac:picMk id="2" creationId="{5182F4F6-BF57-4690-A94F-2560B284353E}"/>
          </ac:picMkLst>
        </pc:picChg>
        <pc:picChg chg="add mod">
          <ac:chgData name="DELBART Frederic" userId="S::frederic.delbart@swisslife.fr::3b4ad23a-d1ec-41e1-9dc8-9cc503b4fa5d" providerId="AD" clId="Web-{F493B590-CB17-42E0-ABE7-BBF4CEA915FA}" dt="2020-12-17T07:02:07.163" v="18" actId="1076"/>
          <ac:picMkLst>
            <pc:docMk/>
            <pc:sldMk cId="2454629517" sldId="719"/>
            <ac:picMk id="3" creationId="{380687EB-BE93-48CC-9A81-B339D4413438}"/>
          </ac:picMkLst>
        </pc:picChg>
      </pc:sldChg>
    </pc:docChg>
  </pc:docChgLst>
  <pc:docChgLst>
    <pc:chgData name="LAUDE Thierry" userId="S::thierry.laude@swisslife.fr::db34b369-db10-4a09-a518-ca5884c1c32e" providerId="AD" clId="Web-{72CE7F8F-4E2D-CBEA-BE5C-3E1F2A1C1607}"/>
    <pc:docChg chg="modSld">
      <pc:chgData name="LAUDE Thierry" userId="S::thierry.laude@swisslife.fr::db34b369-db10-4a09-a518-ca5884c1c32e" providerId="AD" clId="Web-{72CE7F8F-4E2D-CBEA-BE5C-3E1F2A1C1607}" dt="2020-08-25T11:59:42.293" v="5"/>
      <pc:docMkLst>
        <pc:docMk/>
      </pc:docMkLst>
      <pc:sldChg chg="modSp">
        <pc:chgData name="LAUDE Thierry" userId="S::thierry.laude@swisslife.fr::db34b369-db10-4a09-a518-ca5884c1c32e" providerId="AD" clId="Web-{72CE7F8F-4E2D-CBEA-BE5C-3E1F2A1C1607}" dt="2020-08-25T11:59:42.293" v="5"/>
        <pc:sldMkLst>
          <pc:docMk/>
          <pc:sldMk cId="2340984518" sldId="649"/>
        </pc:sldMkLst>
        <pc:graphicFrameChg chg="mod modGraphic">
          <ac:chgData name="LAUDE Thierry" userId="S::thierry.laude@swisslife.fr::db34b369-db10-4a09-a518-ca5884c1c32e" providerId="AD" clId="Web-{72CE7F8F-4E2D-CBEA-BE5C-3E1F2A1C1607}" dt="2020-08-25T11:59:42.293" v="5"/>
          <ac:graphicFrameMkLst>
            <pc:docMk/>
            <pc:sldMk cId="2340984518" sldId="649"/>
            <ac:graphicFrameMk id="4" creationId="{00000000-0000-0000-0000-000000000000}"/>
          </ac:graphicFrameMkLst>
        </pc:graphicFrameChg>
      </pc:sldChg>
    </pc:docChg>
  </pc:docChgLst>
  <pc:docChgLst>
    <pc:chgData name="BLONDEL Christophe" userId="S::christophe.blondel@swisslife.fr::16d455d7-1a12-4250-981c-f8b1887c4f5d" providerId="AD" clId="Web-{4F4E6502-94D9-49E7-888F-4A5D5AE3D4B4}"/>
    <pc:docChg chg="addSld delSld modSld">
      <pc:chgData name="BLONDEL Christophe" userId="S::christophe.blondel@swisslife.fr::16d455d7-1a12-4250-981c-f8b1887c4f5d" providerId="AD" clId="Web-{4F4E6502-94D9-49E7-888F-4A5D5AE3D4B4}" dt="2021-06-15T12:06:27.680" v="34" actId="20577"/>
      <pc:docMkLst>
        <pc:docMk/>
      </pc:docMkLst>
      <pc:sldChg chg="modSp">
        <pc:chgData name="BLONDEL Christophe" userId="S::christophe.blondel@swisslife.fr::16d455d7-1a12-4250-981c-f8b1887c4f5d" providerId="AD" clId="Web-{4F4E6502-94D9-49E7-888F-4A5D5AE3D4B4}" dt="2021-06-15T12:04:51.650" v="8" actId="20577"/>
        <pc:sldMkLst>
          <pc:docMk/>
          <pc:sldMk cId="2688477293" sldId="791"/>
        </pc:sldMkLst>
        <pc:spChg chg="mod">
          <ac:chgData name="BLONDEL Christophe" userId="S::christophe.blondel@swisslife.fr::16d455d7-1a12-4250-981c-f8b1887c4f5d" providerId="AD" clId="Web-{4F4E6502-94D9-49E7-888F-4A5D5AE3D4B4}" dt="2021-06-15T12:04:51.650" v="8" actId="20577"/>
          <ac:spMkLst>
            <pc:docMk/>
            <pc:sldMk cId="2688477293" sldId="791"/>
            <ac:spMk id="37" creationId="{00000000-0000-0000-0000-000000000000}"/>
          </ac:spMkLst>
        </pc:spChg>
      </pc:sldChg>
      <pc:sldChg chg="addSp delSp modSp">
        <pc:chgData name="BLONDEL Christophe" userId="S::christophe.blondel@swisslife.fr::16d455d7-1a12-4250-981c-f8b1887c4f5d" providerId="AD" clId="Web-{4F4E6502-94D9-49E7-888F-4A5D5AE3D4B4}" dt="2021-06-15T12:06:27.680" v="34" actId="20577"/>
        <pc:sldMkLst>
          <pc:docMk/>
          <pc:sldMk cId="1524882456" sldId="816"/>
        </pc:sldMkLst>
        <pc:spChg chg="mod">
          <ac:chgData name="BLONDEL Christophe" userId="S::christophe.blondel@swisslife.fr::16d455d7-1a12-4250-981c-f8b1887c4f5d" providerId="AD" clId="Web-{4F4E6502-94D9-49E7-888F-4A5D5AE3D4B4}" dt="2021-06-15T12:06:27.680" v="34" actId="20577"/>
          <ac:spMkLst>
            <pc:docMk/>
            <pc:sldMk cId="1524882456" sldId="816"/>
            <ac:spMk id="2" creationId="{00000000-0000-0000-0000-000000000000}"/>
          </ac:spMkLst>
        </pc:spChg>
        <pc:spChg chg="del">
          <ac:chgData name="BLONDEL Christophe" userId="S::christophe.blondel@swisslife.fr::16d455d7-1a12-4250-981c-f8b1887c4f5d" providerId="AD" clId="Web-{4F4E6502-94D9-49E7-888F-4A5D5AE3D4B4}" dt="2021-06-15T12:05:42.618" v="14"/>
          <ac:spMkLst>
            <pc:docMk/>
            <pc:sldMk cId="1524882456" sldId="816"/>
            <ac:spMk id="4" creationId="{00000000-0000-0000-0000-000000000000}"/>
          </ac:spMkLst>
        </pc:spChg>
        <pc:spChg chg="mod">
          <ac:chgData name="BLONDEL Christophe" userId="S::christophe.blondel@swisslife.fr::16d455d7-1a12-4250-981c-f8b1887c4f5d" providerId="AD" clId="Web-{4F4E6502-94D9-49E7-888F-4A5D5AE3D4B4}" dt="2021-06-15T12:06:03.524" v="21" actId="20577"/>
          <ac:spMkLst>
            <pc:docMk/>
            <pc:sldMk cId="1524882456" sldId="816"/>
            <ac:spMk id="5" creationId="{00000000-0000-0000-0000-000000000000}"/>
          </ac:spMkLst>
        </pc:spChg>
        <pc:spChg chg="add del mod">
          <ac:chgData name="BLONDEL Christophe" userId="S::christophe.blondel@swisslife.fr::16d455d7-1a12-4250-981c-f8b1887c4f5d" providerId="AD" clId="Web-{4F4E6502-94D9-49E7-888F-4A5D5AE3D4B4}" dt="2021-06-15T12:05:48.993" v="15"/>
          <ac:spMkLst>
            <pc:docMk/>
            <pc:sldMk cId="1524882456" sldId="816"/>
            <ac:spMk id="7" creationId="{ECAA5334-D103-41AF-AE5A-CE26C188162F}"/>
          </ac:spMkLst>
        </pc:spChg>
        <pc:spChg chg="del">
          <ac:chgData name="BLONDEL Christophe" userId="S::christophe.blondel@swisslife.fr::16d455d7-1a12-4250-981c-f8b1887c4f5d" providerId="AD" clId="Web-{4F4E6502-94D9-49E7-888F-4A5D5AE3D4B4}" dt="2021-06-15T12:05:53.305" v="17"/>
          <ac:spMkLst>
            <pc:docMk/>
            <pc:sldMk cId="1524882456" sldId="816"/>
            <ac:spMk id="8" creationId="{00000000-0000-0000-0000-000000000000}"/>
          </ac:spMkLst>
        </pc:spChg>
        <pc:spChg chg="del">
          <ac:chgData name="BLONDEL Christophe" userId="S::christophe.blondel@swisslife.fr::16d455d7-1a12-4250-981c-f8b1887c4f5d" providerId="AD" clId="Web-{4F4E6502-94D9-49E7-888F-4A5D5AE3D4B4}" dt="2021-06-15T12:05:37.993" v="13"/>
          <ac:spMkLst>
            <pc:docMk/>
            <pc:sldMk cId="1524882456" sldId="816"/>
            <ac:spMk id="9" creationId="{65B876E8-D866-44D3-ABEA-DF15A171D3D1}"/>
          </ac:spMkLst>
        </pc:spChg>
        <pc:spChg chg="del">
          <ac:chgData name="BLONDEL Christophe" userId="S::christophe.blondel@swisslife.fr::16d455d7-1a12-4250-981c-f8b1887c4f5d" providerId="AD" clId="Web-{4F4E6502-94D9-49E7-888F-4A5D5AE3D4B4}" dt="2021-06-15T12:05:51.477" v="16"/>
          <ac:spMkLst>
            <pc:docMk/>
            <pc:sldMk cId="1524882456" sldId="816"/>
            <ac:spMk id="10" creationId="{00000000-0000-0000-0000-000000000000}"/>
          </ac:spMkLst>
        </pc:spChg>
      </pc:sldChg>
      <pc:sldChg chg="del">
        <pc:chgData name="BLONDEL Christophe" userId="S::christophe.blondel@swisslife.fr::16d455d7-1a12-4250-981c-f8b1887c4f5d" providerId="AD" clId="Web-{4F4E6502-94D9-49E7-888F-4A5D5AE3D4B4}" dt="2021-06-15T12:04:04.119" v="0"/>
        <pc:sldMkLst>
          <pc:docMk/>
          <pc:sldMk cId="1121587931" sldId="829"/>
        </pc:sldMkLst>
      </pc:sldChg>
      <pc:sldChg chg="add replId">
        <pc:chgData name="BLONDEL Christophe" userId="S::christophe.blondel@swisslife.fr::16d455d7-1a12-4250-981c-f8b1887c4f5d" providerId="AD" clId="Web-{4F4E6502-94D9-49E7-888F-4A5D5AE3D4B4}" dt="2021-06-15T12:05:22.368" v="9"/>
        <pc:sldMkLst>
          <pc:docMk/>
          <pc:sldMk cId="3926312503" sldId="876"/>
        </pc:sldMkLst>
      </pc:sldChg>
    </pc:docChg>
  </pc:docChgLst>
  <pc:docChgLst>
    <pc:chgData name="DELBART Frederic" userId="S::frederic.delbart@swisslife.fr::3b4ad23a-d1ec-41e1-9dc8-9cc503b4fa5d" providerId="AD" clId="Web-{AD3E0492-849D-43AD-AB3C-8A66A5850BB9}"/>
    <pc:docChg chg="modSld">
      <pc:chgData name="DELBART Frederic" userId="S::frederic.delbart@swisslife.fr::3b4ad23a-d1ec-41e1-9dc8-9cc503b4fa5d" providerId="AD" clId="Web-{AD3E0492-849D-43AD-AB3C-8A66A5850BB9}" dt="2020-04-06T09:25:23.207" v="684" actId="20577"/>
      <pc:docMkLst>
        <pc:docMk/>
      </pc:docMkLst>
      <pc:sldChg chg="addSp modSp">
        <pc:chgData name="DELBART Frederic" userId="S::frederic.delbart@swisslife.fr::3b4ad23a-d1ec-41e1-9dc8-9cc503b4fa5d" providerId="AD" clId="Web-{AD3E0492-849D-43AD-AB3C-8A66A5850BB9}" dt="2020-04-06T09:25:20.707" v="682" actId="20577"/>
        <pc:sldMkLst>
          <pc:docMk/>
          <pc:sldMk cId="3653316164" sldId="612"/>
        </pc:sldMkLst>
        <pc:spChg chg="add mod">
          <ac:chgData name="DELBART Frederic" userId="S::frederic.delbart@swisslife.fr::3b4ad23a-d1ec-41e1-9dc8-9cc503b4fa5d" providerId="AD" clId="Web-{AD3E0492-849D-43AD-AB3C-8A66A5850BB9}" dt="2020-04-06T09:25:20.707" v="682" actId="20577"/>
          <ac:spMkLst>
            <pc:docMk/>
            <pc:sldMk cId="3653316164" sldId="612"/>
            <ac:spMk id="20" creationId="{CF1B12CA-B8AE-446F-844C-0BC1D3C73225}"/>
          </ac:spMkLst>
        </pc:spChg>
        <pc:spChg chg="add mod">
          <ac:chgData name="DELBART Frederic" userId="S::frederic.delbart@swisslife.fr::3b4ad23a-d1ec-41e1-9dc8-9cc503b4fa5d" providerId="AD" clId="Web-{AD3E0492-849D-43AD-AB3C-8A66A5850BB9}" dt="2020-04-06T09:19:03.642" v="418" actId="20577"/>
          <ac:spMkLst>
            <pc:docMk/>
            <pc:sldMk cId="3653316164" sldId="612"/>
            <ac:spMk id="21" creationId="{2855E377-D43E-4455-B9CE-DE7BF1152E6D}"/>
          </ac:spMkLst>
        </pc:spChg>
        <pc:spChg chg="add mod">
          <ac:chgData name="DELBART Frederic" userId="S::frederic.delbart@swisslife.fr::3b4ad23a-d1ec-41e1-9dc8-9cc503b4fa5d" providerId="AD" clId="Web-{AD3E0492-849D-43AD-AB3C-8A66A5850BB9}" dt="2020-04-06T09:21:53.533" v="623" actId="20577"/>
          <ac:spMkLst>
            <pc:docMk/>
            <pc:sldMk cId="3653316164" sldId="612"/>
            <ac:spMk id="22" creationId="{15BBA798-CAAE-4F5B-A562-716DF0C68483}"/>
          </ac:spMkLst>
        </pc:spChg>
        <pc:spChg chg="add mod">
          <ac:chgData name="DELBART Frederic" userId="S::frederic.delbart@swisslife.fr::3b4ad23a-d1ec-41e1-9dc8-9cc503b4fa5d" providerId="AD" clId="Web-{AD3E0492-849D-43AD-AB3C-8A66A5850BB9}" dt="2020-04-06T09:21:43.002" v="621" actId="20577"/>
          <ac:spMkLst>
            <pc:docMk/>
            <pc:sldMk cId="3653316164" sldId="612"/>
            <ac:spMk id="23" creationId="{124112EE-8936-42D7-ADD7-E219095608EC}"/>
          </ac:spMkLst>
        </pc:spChg>
        <pc:spChg chg="mod">
          <ac:chgData name="DELBART Frederic" userId="S::frederic.delbart@swisslife.fr::3b4ad23a-d1ec-41e1-9dc8-9cc503b4fa5d" providerId="AD" clId="Web-{AD3E0492-849D-43AD-AB3C-8A66A5850BB9}" dt="2020-04-06T09:16:53.969" v="269" actId="20577"/>
          <ac:spMkLst>
            <pc:docMk/>
            <pc:sldMk cId="3653316164" sldId="612"/>
            <ac:spMk id="399" creationId="{34928273-B18D-420A-9BDC-538E7A131C59}"/>
          </ac:spMkLst>
        </pc:spChg>
      </pc:sldChg>
    </pc:docChg>
  </pc:docChgLst>
  <pc:docChgLst>
    <pc:chgData name="BLONDEL Christophe" userId="S::christophe.blondel@swisslife.fr::16d455d7-1a12-4250-981c-f8b1887c4f5d" providerId="AD" clId="Web-{37864557-B762-4EAC-856D-71FC3BE69603}"/>
    <pc:docChg chg="modSld">
      <pc:chgData name="BLONDEL Christophe" userId="S::christophe.blondel@swisslife.fr::16d455d7-1a12-4250-981c-f8b1887c4f5d" providerId="AD" clId="Web-{37864557-B762-4EAC-856D-71FC3BE69603}" dt="2021-10-22T06:35:17.701" v="54" actId="20577"/>
      <pc:docMkLst>
        <pc:docMk/>
      </pc:docMkLst>
      <pc:sldChg chg="modSp">
        <pc:chgData name="BLONDEL Christophe" userId="S::christophe.blondel@swisslife.fr::16d455d7-1a12-4250-981c-f8b1887c4f5d" providerId="AD" clId="Web-{37864557-B762-4EAC-856D-71FC3BE69603}" dt="2021-10-22T06:35:17.701" v="54" actId="20577"/>
        <pc:sldMkLst>
          <pc:docMk/>
          <pc:sldMk cId="3444160985" sldId="938"/>
        </pc:sldMkLst>
        <pc:spChg chg="mod">
          <ac:chgData name="BLONDEL Christophe" userId="S::christophe.blondel@swisslife.fr::16d455d7-1a12-4250-981c-f8b1887c4f5d" providerId="AD" clId="Web-{37864557-B762-4EAC-856D-71FC3BE69603}" dt="2021-10-22T06:34:44.809" v="30" actId="14100"/>
          <ac:spMkLst>
            <pc:docMk/>
            <pc:sldMk cId="3444160985" sldId="938"/>
            <ac:spMk id="72" creationId="{5F7A6EC7-134A-4FBA-9D75-7A75E6EE8DE2}"/>
          </ac:spMkLst>
        </pc:spChg>
        <pc:spChg chg="mod">
          <ac:chgData name="BLONDEL Christophe" userId="S::christophe.blondel@swisslife.fr::16d455d7-1a12-4250-981c-f8b1887c4f5d" providerId="AD" clId="Web-{37864557-B762-4EAC-856D-71FC3BE69603}" dt="2021-10-22T06:35:17.701" v="54" actId="20577"/>
          <ac:spMkLst>
            <pc:docMk/>
            <pc:sldMk cId="3444160985" sldId="938"/>
            <ac:spMk id="73" creationId="{3719C66A-96D1-4C5B-870C-245D3F780914}"/>
          </ac:spMkLst>
        </pc:spChg>
      </pc:sldChg>
    </pc:docChg>
  </pc:docChgLst>
  <pc:docChgLst>
    <pc:chgData name="BLONDEL Christophe" userId="S::christophe.blondel@swisslife.fr::16d455d7-1a12-4250-981c-f8b1887c4f5d" providerId="AD" clId="Web-{C30CC8E1-820F-4180-8360-8E768D202076}"/>
    <pc:docChg chg="modSld">
      <pc:chgData name="BLONDEL Christophe" userId="S::christophe.blondel@swisslife.fr::16d455d7-1a12-4250-981c-f8b1887c4f5d" providerId="AD" clId="Web-{C30CC8E1-820F-4180-8360-8E768D202076}" dt="2020-03-11T13:39:17.591" v="46" actId="1076"/>
      <pc:docMkLst>
        <pc:docMk/>
      </pc:docMkLst>
      <pc:sldChg chg="addSp delSp modSp">
        <pc:chgData name="BLONDEL Christophe" userId="S::christophe.blondel@swisslife.fr::16d455d7-1a12-4250-981c-f8b1887c4f5d" providerId="AD" clId="Web-{C30CC8E1-820F-4180-8360-8E768D202076}" dt="2020-03-11T13:39:17.591" v="46" actId="1076"/>
        <pc:sldMkLst>
          <pc:docMk/>
          <pc:sldMk cId="2076196036" sldId="545"/>
        </pc:sldMkLst>
        <pc:spChg chg="del">
          <ac:chgData name="BLONDEL Christophe" userId="S::christophe.blondel@swisslife.fr::16d455d7-1a12-4250-981c-f8b1887c4f5d" providerId="AD" clId="Web-{C30CC8E1-820F-4180-8360-8E768D202076}" dt="2020-03-11T13:33:48.369" v="27"/>
          <ac:spMkLst>
            <pc:docMk/>
            <pc:sldMk cId="2076196036" sldId="545"/>
            <ac:spMk id="18" creationId="{00000000-0000-0000-0000-000000000000}"/>
          </ac:spMkLst>
        </pc:spChg>
        <pc:spChg chg="del">
          <ac:chgData name="BLONDEL Christophe" userId="S::christophe.blondel@swisslife.fr::16d455d7-1a12-4250-981c-f8b1887c4f5d" providerId="AD" clId="Web-{C30CC8E1-820F-4180-8360-8E768D202076}" dt="2020-03-11T13:33:48.369" v="23"/>
          <ac:spMkLst>
            <pc:docMk/>
            <pc:sldMk cId="2076196036" sldId="545"/>
            <ac:spMk id="22" creationId="{00000000-0000-0000-0000-000000000000}"/>
          </ac:spMkLst>
        </pc:spChg>
        <pc:spChg chg="del">
          <ac:chgData name="BLONDEL Christophe" userId="S::christophe.blondel@swisslife.fr::16d455d7-1a12-4250-981c-f8b1887c4f5d" providerId="AD" clId="Web-{C30CC8E1-820F-4180-8360-8E768D202076}" dt="2020-03-11T13:33:48.369" v="21"/>
          <ac:spMkLst>
            <pc:docMk/>
            <pc:sldMk cId="2076196036" sldId="545"/>
            <ac:spMk id="26" creationId="{00000000-0000-0000-0000-000000000000}"/>
          </ac:spMkLst>
        </pc:spChg>
        <pc:spChg chg="del">
          <ac:chgData name="BLONDEL Christophe" userId="S::christophe.blondel@swisslife.fr::16d455d7-1a12-4250-981c-f8b1887c4f5d" providerId="AD" clId="Web-{C30CC8E1-820F-4180-8360-8E768D202076}" dt="2020-03-11T13:33:48.369" v="19"/>
          <ac:spMkLst>
            <pc:docMk/>
            <pc:sldMk cId="2076196036" sldId="545"/>
            <ac:spMk id="28" creationId="{00000000-0000-0000-0000-000000000000}"/>
          </ac:spMkLst>
        </pc:spChg>
        <pc:spChg chg="del">
          <ac:chgData name="BLONDEL Christophe" userId="S::christophe.blondel@swisslife.fr::16d455d7-1a12-4250-981c-f8b1887c4f5d" providerId="AD" clId="Web-{C30CC8E1-820F-4180-8360-8E768D202076}" dt="2020-03-11T13:33:48.356" v="16"/>
          <ac:spMkLst>
            <pc:docMk/>
            <pc:sldMk cId="2076196036" sldId="545"/>
            <ac:spMk id="33" creationId="{00000000-0000-0000-0000-000000000000}"/>
          </ac:spMkLst>
        </pc:spChg>
        <pc:spChg chg="del">
          <ac:chgData name="BLONDEL Christophe" userId="S::christophe.blondel@swisslife.fr::16d455d7-1a12-4250-981c-f8b1887c4f5d" providerId="AD" clId="Web-{C30CC8E1-820F-4180-8360-8E768D202076}" dt="2020-03-11T13:33:48.356" v="15"/>
          <ac:spMkLst>
            <pc:docMk/>
            <pc:sldMk cId="2076196036" sldId="545"/>
            <ac:spMk id="34" creationId="{00000000-0000-0000-0000-000000000000}"/>
          </ac:spMkLst>
        </pc:spChg>
        <pc:spChg chg="del">
          <ac:chgData name="BLONDEL Christophe" userId="S::christophe.blondel@swisslife.fr::16d455d7-1a12-4250-981c-f8b1887c4f5d" providerId="AD" clId="Web-{C30CC8E1-820F-4180-8360-8E768D202076}" dt="2020-03-11T13:33:48.356" v="12"/>
          <ac:spMkLst>
            <pc:docMk/>
            <pc:sldMk cId="2076196036" sldId="545"/>
            <ac:spMk id="39" creationId="{00000000-0000-0000-0000-000000000000}"/>
          </ac:spMkLst>
        </pc:spChg>
        <pc:spChg chg="del">
          <ac:chgData name="BLONDEL Christophe" userId="S::christophe.blondel@swisslife.fr::16d455d7-1a12-4250-981c-f8b1887c4f5d" providerId="AD" clId="Web-{C30CC8E1-820F-4180-8360-8E768D202076}" dt="2020-03-11T13:33:48.356" v="10"/>
          <ac:spMkLst>
            <pc:docMk/>
            <pc:sldMk cId="2076196036" sldId="545"/>
            <ac:spMk id="41" creationId="{00000000-0000-0000-0000-000000000000}"/>
          </ac:spMkLst>
        </pc:spChg>
        <pc:spChg chg="del">
          <ac:chgData name="BLONDEL Christophe" userId="S::christophe.blondel@swisslife.fr::16d455d7-1a12-4250-981c-f8b1887c4f5d" providerId="AD" clId="Web-{C30CC8E1-820F-4180-8360-8E768D202076}" dt="2020-03-11T13:33:48.356" v="8"/>
          <ac:spMkLst>
            <pc:docMk/>
            <pc:sldMk cId="2076196036" sldId="545"/>
            <ac:spMk id="43" creationId="{00000000-0000-0000-0000-000000000000}"/>
          </ac:spMkLst>
        </pc:spChg>
        <pc:spChg chg="del">
          <ac:chgData name="BLONDEL Christophe" userId="S::christophe.blondel@swisslife.fr::16d455d7-1a12-4250-981c-f8b1887c4f5d" providerId="AD" clId="Web-{C30CC8E1-820F-4180-8360-8E768D202076}" dt="2020-03-11T13:33:48.323" v="6"/>
          <ac:spMkLst>
            <pc:docMk/>
            <pc:sldMk cId="2076196036" sldId="545"/>
            <ac:spMk id="45" creationId="{00000000-0000-0000-0000-000000000000}"/>
          </ac:spMkLst>
        </pc:spChg>
        <pc:spChg chg="del">
          <ac:chgData name="BLONDEL Christophe" userId="S::christophe.blondel@swisslife.fr::16d455d7-1a12-4250-981c-f8b1887c4f5d" providerId="AD" clId="Web-{C30CC8E1-820F-4180-8360-8E768D202076}" dt="2020-03-11T13:33:48.291" v="0"/>
          <ac:spMkLst>
            <pc:docMk/>
            <pc:sldMk cId="2076196036" sldId="545"/>
            <ac:spMk id="54" creationId="{00000000-0000-0000-0000-000000000000}"/>
          </ac:spMkLst>
        </pc:spChg>
        <pc:spChg chg="del">
          <ac:chgData name="BLONDEL Christophe" userId="S::christophe.blondel@swisslife.fr::16d455d7-1a12-4250-981c-f8b1887c4f5d" providerId="AD" clId="Web-{C30CC8E1-820F-4180-8360-8E768D202076}" dt="2020-03-11T13:33:48.291" v="1"/>
          <ac:spMkLst>
            <pc:docMk/>
            <pc:sldMk cId="2076196036" sldId="545"/>
            <ac:spMk id="55" creationId="{00000000-0000-0000-0000-000000000000}"/>
          </ac:spMkLst>
        </pc:spChg>
        <pc:grpChg chg="del">
          <ac:chgData name="BLONDEL Christophe" userId="S::christophe.blondel@swisslife.fr::16d455d7-1a12-4250-981c-f8b1887c4f5d" providerId="AD" clId="Web-{C30CC8E1-820F-4180-8360-8E768D202076}" dt="2020-03-11T13:33:48.369" v="30"/>
          <ac:grpSpMkLst>
            <pc:docMk/>
            <pc:sldMk cId="2076196036" sldId="545"/>
            <ac:grpSpMk id="9" creationId="{00000000-0000-0000-0000-000000000000}"/>
          </ac:grpSpMkLst>
        </pc:grpChg>
        <pc:grpChg chg="del">
          <ac:chgData name="BLONDEL Christophe" userId="S::christophe.blondel@swisslife.fr::16d455d7-1a12-4250-981c-f8b1887c4f5d" providerId="AD" clId="Web-{C30CC8E1-820F-4180-8360-8E768D202076}" dt="2020-03-11T13:33:48.369" v="29"/>
          <ac:grpSpMkLst>
            <pc:docMk/>
            <pc:sldMk cId="2076196036" sldId="545"/>
            <ac:grpSpMk id="12" creationId="{00000000-0000-0000-0000-000000000000}"/>
          </ac:grpSpMkLst>
        </pc:grpChg>
        <pc:grpChg chg="del">
          <ac:chgData name="BLONDEL Christophe" userId="S::christophe.blondel@swisslife.fr::16d455d7-1a12-4250-981c-f8b1887c4f5d" providerId="AD" clId="Web-{C30CC8E1-820F-4180-8360-8E768D202076}" dt="2020-03-11T13:33:48.369" v="28"/>
          <ac:grpSpMkLst>
            <pc:docMk/>
            <pc:sldMk cId="2076196036" sldId="545"/>
            <ac:grpSpMk id="15" creationId="{00000000-0000-0000-0000-000000000000}"/>
          </ac:grpSpMkLst>
        </pc:grpChg>
        <pc:grpChg chg="del">
          <ac:chgData name="BLONDEL Christophe" userId="S::christophe.blondel@swisslife.fr::16d455d7-1a12-4250-981c-f8b1887c4f5d" providerId="AD" clId="Web-{C30CC8E1-820F-4180-8360-8E768D202076}" dt="2020-03-11T13:33:48.369" v="22"/>
          <ac:grpSpMkLst>
            <pc:docMk/>
            <pc:sldMk cId="2076196036" sldId="545"/>
            <ac:grpSpMk id="23" creationId="{00000000-0000-0000-0000-000000000000}"/>
          </ac:grpSpMkLst>
        </pc:grpChg>
        <pc:grpChg chg="del">
          <ac:chgData name="BLONDEL Christophe" userId="S::christophe.blondel@swisslife.fr::16d455d7-1a12-4250-981c-f8b1887c4f5d" providerId="AD" clId="Web-{C30CC8E1-820F-4180-8360-8E768D202076}" dt="2020-03-11T13:33:48.356" v="18"/>
          <ac:grpSpMkLst>
            <pc:docMk/>
            <pc:sldMk cId="2076196036" sldId="545"/>
            <ac:grpSpMk id="29" creationId="{00000000-0000-0000-0000-000000000000}"/>
          </ac:grpSpMkLst>
        </pc:grpChg>
        <pc:grpChg chg="del">
          <ac:chgData name="BLONDEL Christophe" userId="S::christophe.blondel@swisslife.fr::16d455d7-1a12-4250-981c-f8b1887c4f5d" providerId="AD" clId="Web-{C30CC8E1-820F-4180-8360-8E768D202076}" dt="2020-03-11T13:33:48.323" v="5"/>
          <ac:grpSpMkLst>
            <pc:docMk/>
            <pc:sldMk cId="2076196036" sldId="545"/>
            <ac:grpSpMk id="46" creationId="{00000000-0000-0000-0000-000000000000}"/>
          </ac:grpSpMkLst>
        </pc:grpChg>
        <pc:grpChg chg="del">
          <ac:chgData name="BLONDEL Christophe" userId="S::christophe.blondel@swisslife.fr::16d455d7-1a12-4250-981c-f8b1887c4f5d" providerId="AD" clId="Web-{C30CC8E1-820F-4180-8360-8E768D202076}" dt="2020-03-11T13:33:48.323" v="4"/>
          <ac:grpSpMkLst>
            <pc:docMk/>
            <pc:sldMk cId="2076196036" sldId="545"/>
            <ac:grpSpMk id="49" creationId="{00000000-0000-0000-0000-000000000000}"/>
          </ac:grpSpMkLst>
        </pc:grpChg>
        <pc:picChg chg="add del mod">
          <ac:chgData name="BLONDEL Christophe" userId="S::christophe.blondel@swisslife.fr::16d455d7-1a12-4250-981c-f8b1887c4f5d" providerId="AD" clId="Web-{C30CC8E1-820F-4180-8360-8E768D202076}" dt="2020-03-11T13:39:00.559" v="39"/>
          <ac:picMkLst>
            <pc:docMk/>
            <pc:sldMk cId="2076196036" sldId="545"/>
            <ac:picMk id="2" creationId="{24E286E0-11AA-43E0-9A21-DE9F2278203E}"/>
          </ac:picMkLst>
        </pc:picChg>
        <pc:picChg chg="add mod">
          <ac:chgData name="BLONDEL Christophe" userId="S::christophe.blondel@swisslife.fr::16d455d7-1a12-4250-981c-f8b1887c4f5d" providerId="AD" clId="Web-{C30CC8E1-820F-4180-8360-8E768D202076}" dt="2020-03-11T13:39:17.591" v="46" actId="1076"/>
          <ac:picMkLst>
            <pc:docMk/>
            <pc:sldMk cId="2076196036" sldId="545"/>
            <ac:picMk id="4" creationId="{1E2308D0-56A5-414D-A153-B11A7ECF603F}"/>
          </ac:picMkLst>
        </pc:picChg>
        <pc:picChg chg="del">
          <ac:chgData name="BLONDEL Christophe" userId="S::christophe.blondel@swisslife.fr::16d455d7-1a12-4250-981c-f8b1887c4f5d" providerId="AD" clId="Web-{C30CC8E1-820F-4180-8360-8E768D202076}" dt="2020-03-11T13:33:48.369" v="26"/>
          <ac:picMkLst>
            <pc:docMk/>
            <pc:sldMk cId="2076196036" sldId="545"/>
            <ac:picMk id="19" creationId="{00000000-0000-0000-0000-000000000000}"/>
          </ac:picMkLst>
        </pc:picChg>
        <pc:picChg chg="del">
          <ac:chgData name="BLONDEL Christophe" userId="S::christophe.blondel@swisslife.fr::16d455d7-1a12-4250-981c-f8b1887c4f5d" providerId="AD" clId="Web-{C30CC8E1-820F-4180-8360-8E768D202076}" dt="2020-03-11T13:33:48.369" v="24"/>
          <ac:picMkLst>
            <pc:docMk/>
            <pc:sldMk cId="2076196036" sldId="545"/>
            <ac:picMk id="21" creationId="{00000000-0000-0000-0000-000000000000}"/>
          </ac:picMkLst>
        </pc:picChg>
        <pc:picChg chg="del">
          <ac:chgData name="BLONDEL Christophe" userId="S::christophe.blondel@swisslife.fr::16d455d7-1a12-4250-981c-f8b1887c4f5d" providerId="AD" clId="Web-{C30CC8E1-820F-4180-8360-8E768D202076}" dt="2020-03-11T13:33:48.356" v="17"/>
          <ac:picMkLst>
            <pc:docMk/>
            <pc:sldMk cId="2076196036" sldId="545"/>
            <ac:picMk id="32" creationId="{00000000-0000-0000-0000-000000000000}"/>
          </ac:picMkLst>
        </pc:picChg>
        <pc:picChg chg="del">
          <ac:chgData name="BLONDEL Christophe" userId="S::christophe.blondel@swisslife.fr::16d455d7-1a12-4250-981c-f8b1887c4f5d" providerId="AD" clId="Web-{C30CC8E1-820F-4180-8360-8E768D202076}" dt="2020-03-11T13:33:48.356" v="14"/>
          <ac:picMkLst>
            <pc:docMk/>
            <pc:sldMk cId="2076196036" sldId="545"/>
            <ac:picMk id="36" creationId="{00000000-0000-0000-0000-000000000000}"/>
          </ac:picMkLst>
        </pc:picChg>
        <pc:picChg chg="del">
          <ac:chgData name="BLONDEL Christophe" userId="S::christophe.blondel@swisslife.fr::16d455d7-1a12-4250-981c-f8b1887c4f5d" providerId="AD" clId="Web-{C30CC8E1-820F-4180-8360-8E768D202076}" dt="2020-03-11T13:33:48.356" v="13"/>
          <ac:picMkLst>
            <pc:docMk/>
            <pc:sldMk cId="2076196036" sldId="545"/>
            <ac:picMk id="38" creationId="{00000000-0000-0000-0000-000000000000}"/>
          </ac:picMkLst>
        </pc:picChg>
        <pc:picChg chg="del">
          <ac:chgData name="BLONDEL Christophe" userId="S::christophe.blondel@swisslife.fr::16d455d7-1a12-4250-981c-f8b1887c4f5d" providerId="AD" clId="Web-{C30CC8E1-820F-4180-8360-8E768D202076}" dt="2020-03-11T13:33:48.356" v="11"/>
          <ac:picMkLst>
            <pc:docMk/>
            <pc:sldMk cId="2076196036" sldId="545"/>
            <ac:picMk id="40" creationId="{00000000-0000-0000-0000-000000000000}"/>
          </ac:picMkLst>
        </pc:picChg>
        <pc:picChg chg="del">
          <ac:chgData name="BLONDEL Christophe" userId="S::christophe.blondel@swisslife.fr::16d455d7-1a12-4250-981c-f8b1887c4f5d" providerId="AD" clId="Web-{C30CC8E1-820F-4180-8360-8E768D202076}" dt="2020-03-11T13:33:48.307" v="3"/>
          <ac:picMkLst>
            <pc:docMk/>
            <pc:sldMk cId="2076196036" sldId="545"/>
            <ac:picMk id="52" creationId="{00000000-0000-0000-0000-000000000000}"/>
          </ac:picMkLst>
        </pc:picChg>
        <pc:picChg chg="del">
          <ac:chgData name="BLONDEL Christophe" userId="S::christophe.blondel@swisslife.fr::16d455d7-1a12-4250-981c-f8b1887c4f5d" providerId="AD" clId="Web-{C30CC8E1-820F-4180-8360-8E768D202076}" dt="2020-03-11T13:33:48.307" v="2"/>
          <ac:picMkLst>
            <pc:docMk/>
            <pc:sldMk cId="2076196036" sldId="545"/>
            <ac:picMk id="53" creationId="{00000000-0000-0000-0000-000000000000}"/>
          </ac:picMkLst>
        </pc:picChg>
        <pc:cxnChg chg="del">
          <ac:chgData name="BLONDEL Christophe" userId="S::christophe.blondel@swisslife.fr::16d455d7-1a12-4250-981c-f8b1887c4f5d" providerId="AD" clId="Web-{C30CC8E1-820F-4180-8360-8E768D202076}" dt="2020-03-11T13:33:48.369" v="25"/>
          <ac:cxnSpMkLst>
            <pc:docMk/>
            <pc:sldMk cId="2076196036" sldId="545"/>
            <ac:cxnSpMk id="20" creationId="{00000000-0000-0000-0000-000000000000}"/>
          </ac:cxnSpMkLst>
        </pc:cxnChg>
        <pc:cxnChg chg="del">
          <ac:chgData name="BLONDEL Christophe" userId="S::christophe.blondel@swisslife.fr::16d455d7-1a12-4250-981c-f8b1887c4f5d" providerId="AD" clId="Web-{C30CC8E1-820F-4180-8360-8E768D202076}" dt="2020-03-11T13:33:48.369" v="20"/>
          <ac:cxnSpMkLst>
            <pc:docMk/>
            <pc:sldMk cId="2076196036" sldId="545"/>
            <ac:cxnSpMk id="27" creationId="{00000000-0000-0000-0000-000000000000}"/>
          </ac:cxnSpMkLst>
        </pc:cxnChg>
        <pc:cxnChg chg="del mod">
          <ac:chgData name="BLONDEL Christophe" userId="S::christophe.blondel@swisslife.fr::16d455d7-1a12-4250-981c-f8b1887c4f5d" providerId="AD" clId="Web-{C30CC8E1-820F-4180-8360-8E768D202076}" dt="2020-03-11T13:33:48.356" v="9"/>
          <ac:cxnSpMkLst>
            <pc:docMk/>
            <pc:sldMk cId="2076196036" sldId="545"/>
            <ac:cxnSpMk id="42" creationId="{00000000-0000-0000-0000-000000000000}"/>
          </ac:cxnSpMkLst>
        </pc:cxnChg>
        <pc:cxnChg chg="del">
          <ac:chgData name="BLONDEL Christophe" userId="S::christophe.blondel@swisslife.fr::16d455d7-1a12-4250-981c-f8b1887c4f5d" providerId="AD" clId="Web-{C30CC8E1-820F-4180-8360-8E768D202076}" dt="2020-03-11T13:33:48.338" v="7"/>
          <ac:cxnSpMkLst>
            <pc:docMk/>
            <pc:sldMk cId="2076196036" sldId="545"/>
            <ac:cxnSpMk id="44" creationId="{00000000-0000-0000-0000-000000000000}"/>
          </ac:cxnSpMkLst>
        </pc:cxnChg>
      </pc:sldChg>
    </pc:docChg>
  </pc:docChgLst>
  <pc:docChgLst>
    <pc:chgData name="BLONDEL Christophe" userId="S::christophe.blondel@swisslife.fr::16d455d7-1a12-4250-981c-f8b1887c4f5d" providerId="AD" clId="Web-{C92864E7-0D26-4782-AB21-F89B40F45B74}"/>
    <pc:docChg chg="modSld">
      <pc:chgData name="BLONDEL Christophe" userId="S::christophe.blondel@swisslife.fr::16d455d7-1a12-4250-981c-f8b1887c4f5d" providerId="AD" clId="Web-{C92864E7-0D26-4782-AB21-F89B40F45B74}" dt="2020-06-30T13:18:52.129" v="230" actId="20577"/>
      <pc:docMkLst>
        <pc:docMk/>
      </pc:docMkLst>
      <pc:sldChg chg="modSp">
        <pc:chgData name="BLONDEL Christophe" userId="S::christophe.blondel@swisslife.fr::16d455d7-1a12-4250-981c-f8b1887c4f5d" providerId="AD" clId="Web-{C92864E7-0D26-4782-AB21-F89B40F45B74}" dt="2020-06-30T13:18:52.129" v="230" actId="20577"/>
        <pc:sldMkLst>
          <pc:docMk/>
          <pc:sldMk cId="2403522436" sldId="665"/>
        </pc:sldMkLst>
        <pc:spChg chg="mod">
          <ac:chgData name="BLONDEL Christophe" userId="S::christophe.blondel@swisslife.fr::16d455d7-1a12-4250-981c-f8b1887c4f5d" providerId="AD" clId="Web-{C92864E7-0D26-4782-AB21-F89B40F45B74}" dt="2020-06-30T13:18:52.129" v="230" actId="20577"/>
          <ac:spMkLst>
            <pc:docMk/>
            <pc:sldMk cId="2403522436" sldId="665"/>
            <ac:spMk id="4" creationId="{00000000-0000-0000-0000-000000000000}"/>
          </ac:spMkLst>
        </pc:spChg>
        <pc:spChg chg="mod">
          <ac:chgData name="BLONDEL Christophe" userId="S::christophe.blondel@swisslife.fr::16d455d7-1a12-4250-981c-f8b1887c4f5d" providerId="AD" clId="Web-{C92864E7-0D26-4782-AB21-F89B40F45B74}" dt="2020-06-30T13:17:08.816" v="153" actId="20577"/>
          <ac:spMkLst>
            <pc:docMk/>
            <pc:sldMk cId="2403522436" sldId="665"/>
            <ac:spMk id="11" creationId="{00000000-0000-0000-0000-000000000000}"/>
          </ac:spMkLst>
        </pc:spChg>
      </pc:sldChg>
    </pc:docChg>
  </pc:docChgLst>
  <pc:docChgLst>
    <pc:chgData name="BLONDEL Christophe" userId="S::christophe.blondel@swisslife.fr::16d455d7-1a12-4250-981c-f8b1887c4f5d" providerId="AD" clId="Web-{3188D30F-EBB0-4244-AB53-2C3E9B8B64D9}"/>
    <pc:docChg chg="modSld">
      <pc:chgData name="BLONDEL Christophe" userId="S::christophe.blondel@swisslife.fr::16d455d7-1a12-4250-981c-f8b1887c4f5d" providerId="AD" clId="Web-{3188D30F-EBB0-4244-AB53-2C3E9B8B64D9}" dt="2021-08-31T12:35:51.241" v="0" actId="1076"/>
      <pc:docMkLst>
        <pc:docMk/>
      </pc:docMkLst>
      <pc:sldChg chg="modSp">
        <pc:chgData name="BLONDEL Christophe" userId="S::christophe.blondel@swisslife.fr::16d455d7-1a12-4250-981c-f8b1887c4f5d" providerId="AD" clId="Web-{3188D30F-EBB0-4244-AB53-2C3E9B8B64D9}" dt="2021-08-31T12:35:51.241" v="0" actId="1076"/>
        <pc:sldMkLst>
          <pc:docMk/>
          <pc:sldMk cId="4285461652" sldId="797"/>
        </pc:sldMkLst>
        <pc:spChg chg="mod">
          <ac:chgData name="BLONDEL Christophe" userId="S::christophe.blondel@swisslife.fr::16d455d7-1a12-4250-981c-f8b1887c4f5d" providerId="AD" clId="Web-{3188D30F-EBB0-4244-AB53-2C3E9B8B64D9}" dt="2021-08-31T12:35:51.241" v="0" actId="1076"/>
          <ac:spMkLst>
            <pc:docMk/>
            <pc:sldMk cId="4285461652" sldId="797"/>
            <ac:spMk id="7" creationId="{00000000-0000-0000-0000-000000000000}"/>
          </ac:spMkLst>
        </pc:spChg>
      </pc:sldChg>
    </pc:docChg>
  </pc:docChgLst>
  <pc:docChgLst>
    <pc:chgData name="BLONDEL Christophe" userId="S::christophe.blondel@swisslife.fr::16d455d7-1a12-4250-981c-f8b1887c4f5d" providerId="AD" clId="Web-{3EEDBAE2-8C70-421B-82BD-1002734EFDF1}"/>
    <pc:docChg chg="modSld">
      <pc:chgData name="BLONDEL Christophe" userId="S::christophe.blondel@swisslife.fr::16d455d7-1a12-4250-981c-f8b1887c4f5d" providerId="AD" clId="Web-{3EEDBAE2-8C70-421B-82BD-1002734EFDF1}" dt="2020-03-12T13:38:30.109" v="0" actId="20577"/>
      <pc:docMkLst>
        <pc:docMk/>
      </pc:docMkLst>
      <pc:sldChg chg="modSp">
        <pc:chgData name="BLONDEL Christophe" userId="S::christophe.blondel@swisslife.fr::16d455d7-1a12-4250-981c-f8b1887c4f5d" providerId="AD" clId="Web-{3EEDBAE2-8C70-421B-82BD-1002734EFDF1}" dt="2020-03-12T13:38:30.109" v="0" actId="20577"/>
        <pc:sldMkLst>
          <pc:docMk/>
          <pc:sldMk cId="3387699351" sldId="605"/>
        </pc:sldMkLst>
        <pc:spChg chg="mod">
          <ac:chgData name="BLONDEL Christophe" userId="S::christophe.blondel@swisslife.fr::16d455d7-1a12-4250-981c-f8b1887c4f5d" providerId="AD" clId="Web-{3EEDBAE2-8C70-421B-82BD-1002734EFDF1}" dt="2020-03-12T13:38:30.109" v="0" actId="20577"/>
          <ac:spMkLst>
            <pc:docMk/>
            <pc:sldMk cId="3387699351" sldId="605"/>
            <ac:spMk id="37" creationId="{00000000-0000-0000-0000-000000000000}"/>
          </ac:spMkLst>
        </pc:spChg>
      </pc:sldChg>
    </pc:docChg>
  </pc:docChgLst>
  <pc:docChgLst>
    <pc:chgData name="BLONDEL Christophe" userId="S::christophe.blondel@swisslife.fr::16d455d7-1a12-4250-981c-f8b1887c4f5d" providerId="AD" clId="Web-{7DE1D7F7-5C56-4700-97FD-DEE8B9F3C4AD}"/>
    <pc:docChg chg="modSld">
      <pc:chgData name="BLONDEL Christophe" userId="S::christophe.blondel@swisslife.fr::16d455d7-1a12-4250-981c-f8b1887c4f5d" providerId="AD" clId="Web-{7DE1D7F7-5C56-4700-97FD-DEE8B9F3C4AD}" dt="2020-03-12T09:02:31.313" v="0" actId="20577"/>
      <pc:docMkLst>
        <pc:docMk/>
      </pc:docMkLst>
      <pc:sldChg chg="modSp">
        <pc:chgData name="BLONDEL Christophe" userId="S::christophe.blondel@swisslife.fr::16d455d7-1a12-4250-981c-f8b1887c4f5d" providerId="AD" clId="Web-{7DE1D7F7-5C56-4700-97FD-DEE8B9F3C4AD}" dt="2020-03-12T09:02:31.313" v="0" actId="20577"/>
        <pc:sldMkLst>
          <pc:docMk/>
          <pc:sldMk cId="3137877943" sldId="576"/>
        </pc:sldMkLst>
        <pc:spChg chg="mod">
          <ac:chgData name="BLONDEL Christophe" userId="S::christophe.blondel@swisslife.fr::16d455d7-1a12-4250-981c-f8b1887c4f5d" providerId="AD" clId="Web-{7DE1D7F7-5C56-4700-97FD-DEE8B9F3C4AD}" dt="2020-03-12T09:02:31.313" v="0" actId="20577"/>
          <ac:spMkLst>
            <pc:docMk/>
            <pc:sldMk cId="3137877943" sldId="576"/>
            <ac:spMk id="16387" creationId="{00000000-0000-0000-0000-000000000000}"/>
          </ac:spMkLst>
        </pc:spChg>
      </pc:sldChg>
    </pc:docChg>
  </pc:docChgLst>
  <pc:docChgLst>
    <pc:chgData name="LE COZ Emmanuel" userId="S::emmanuel.lecoz.externe@swisslife.fr::61750e09-71a3-4eb4-8c9f-2936b73e59c4" providerId="AD" clId="Web-{9A808B02-9698-444B-A371-DE1FB13E3518}"/>
    <pc:docChg chg="modSld sldOrd">
      <pc:chgData name="LE COZ Emmanuel" userId="S::emmanuel.lecoz.externe@swisslife.fr::61750e09-71a3-4eb4-8c9f-2936b73e59c4" providerId="AD" clId="Web-{9A808B02-9698-444B-A371-DE1FB13E3518}" dt="2020-03-11T12:31:37.117" v="3072" actId="1076"/>
      <pc:docMkLst>
        <pc:docMk/>
      </pc:docMkLst>
      <pc:sldChg chg="modSp">
        <pc:chgData name="LE COZ Emmanuel" userId="S::emmanuel.lecoz.externe@swisslife.fr::61750e09-71a3-4eb4-8c9f-2936b73e59c4" providerId="AD" clId="Web-{9A808B02-9698-444B-A371-DE1FB13E3518}" dt="2020-03-11T12:31:37.117" v="3072" actId="1076"/>
        <pc:sldMkLst>
          <pc:docMk/>
          <pc:sldMk cId="4079980369" sldId="557"/>
        </pc:sldMkLst>
        <pc:graphicFrameChg chg="mod modGraphic">
          <ac:chgData name="LE COZ Emmanuel" userId="S::emmanuel.lecoz.externe@swisslife.fr::61750e09-71a3-4eb4-8c9f-2936b73e59c4" providerId="AD" clId="Web-{9A808B02-9698-444B-A371-DE1FB13E3518}" dt="2020-03-11T12:31:37.117" v="3072" actId="1076"/>
          <ac:graphicFrameMkLst>
            <pc:docMk/>
            <pc:sldMk cId="4079980369" sldId="557"/>
            <ac:graphicFrameMk id="4" creationId="{00000000-0000-0000-0000-000000000000}"/>
          </ac:graphicFrameMkLst>
        </pc:graphicFrameChg>
      </pc:sldChg>
      <pc:sldChg chg="modSp">
        <pc:chgData name="LE COZ Emmanuel" userId="S::emmanuel.lecoz.externe@swisslife.fr::61750e09-71a3-4eb4-8c9f-2936b73e59c4" providerId="AD" clId="Web-{9A808B02-9698-444B-A371-DE1FB13E3518}" dt="2020-03-11T10:56:07.907" v="17" actId="20577"/>
        <pc:sldMkLst>
          <pc:docMk/>
          <pc:sldMk cId="3972033993" sldId="573"/>
        </pc:sldMkLst>
        <pc:spChg chg="mod">
          <ac:chgData name="LE COZ Emmanuel" userId="S::emmanuel.lecoz.externe@swisslife.fr::61750e09-71a3-4eb4-8c9f-2936b73e59c4" providerId="AD" clId="Web-{9A808B02-9698-444B-A371-DE1FB13E3518}" dt="2020-03-11T10:56:07.907" v="17" actId="20577"/>
          <ac:spMkLst>
            <pc:docMk/>
            <pc:sldMk cId="3972033993" sldId="573"/>
            <ac:spMk id="8" creationId="{00000000-0000-0000-0000-000000000000}"/>
          </ac:spMkLst>
        </pc:spChg>
      </pc:sldChg>
      <pc:sldChg chg="modSp">
        <pc:chgData name="LE COZ Emmanuel" userId="S::emmanuel.lecoz.externe@swisslife.fr::61750e09-71a3-4eb4-8c9f-2936b73e59c4" providerId="AD" clId="Web-{9A808B02-9698-444B-A371-DE1FB13E3518}" dt="2020-03-11T12:30:27.960" v="3067"/>
        <pc:sldMkLst>
          <pc:docMk/>
          <pc:sldMk cId="1309045849" sldId="574"/>
        </pc:sldMkLst>
        <pc:graphicFrameChg chg="mod modGraphic">
          <ac:chgData name="LE COZ Emmanuel" userId="S::emmanuel.lecoz.externe@swisslife.fr::61750e09-71a3-4eb4-8c9f-2936b73e59c4" providerId="AD" clId="Web-{9A808B02-9698-444B-A371-DE1FB13E3518}" dt="2020-03-11T12:30:27.960" v="3067"/>
          <ac:graphicFrameMkLst>
            <pc:docMk/>
            <pc:sldMk cId="1309045849" sldId="574"/>
            <ac:graphicFrameMk id="4" creationId="{00000000-0000-0000-0000-000000000000}"/>
          </ac:graphicFrameMkLst>
        </pc:graphicFrameChg>
      </pc:sldChg>
      <pc:sldChg chg="ord">
        <pc:chgData name="LE COZ Emmanuel" userId="S::emmanuel.lecoz.externe@swisslife.fr::61750e09-71a3-4eb4-8c9f-2936b73e59c4" providerId="AD" clId="Web-{9A808B02-9698-444B-A371-DE1FB13E3518}" dt="2020-03-11T10:57:43.078" v="18"/>
        <pc:sldMkLst>
          <pc:docMk/>
          <pc:sldMk cId="1142571885" sldId="584"/>
        </pc:sldMkLst>
      </pc:sldChg>
    </pc:docChg>
  </pc:docChgLst>
  <pc:docChgLst>
    <pc:chgData name="LOUIS Fabien" userId="S::fabien.louis@swisslife.fr::33a47a46-02cb-4887-bba4-c56f00d888d7" providerId="AD" clId="Web-{DE258F01-712B-4E30-908E-7A942FCC037A}"/>
    <pc:docChg chg="modSld">
      <pc:chgData name="LOUIS Fabien" userId="S::fabien.louis@swisslife.fr::33a47a46-02cb-4887-bba4-c56f00d888d7" providerId="AD" clId="Web-{DE258F01-712B-4E30-908E-7A942FCC037A}" dt="2021-02-25T11:10:35.981" v="20" actId="20577"/>
      <pc:docMkLst>
        <pc:docMk/>
      </pc:docMkLst>
      <pc:sldChg chg="modSp">
        <pc:chgData name="LOUIS Fabien" userId="S::fabien.louis@swisslife.fr::33a47a46-02cb-4887-bba4-c56f00d888d7" providerId="AD" clId="Web-{DE258F01-712B-4E30-908E-7A942FCC037A}" dt="2021-02-25T11:10:35.981" v="20" actId="20577"/>
        <pc:sldMkLst>
          <pc:docMk/>
          <pc:sldMk cId="3253549218" sldId="784"/>
        </pc:sldMkLst>
        <pc:spChg chg="mod">
          <ac:chgData name="LOUIS Fabien" userId="S::fabien.louis@swisslife.fr::33a47a46-02cb-4887-bba4-c56f00d888d7" providerId="AD" clId="Web-{DE258F01-712B-4E30-908E-7A942FCC037A}" dt="2021-02-25T11:10:35.981" v="20" actId="20577"/>
          <ac:spMkLst>
            <pc:docMk/>
            <pc:sldMk cId="3253549218" sldId="784"/>
            <ac:spMk id="8" creationId="{00000000-0000-0000-0000-000000000000}"/>
          </ac:spMkLst>
        </pc:spChg>
      </pc:sldChg>
    </pc:docChg>
  </pc:docChgLst>
  <pc:docChgLst>
    <pc:chgData name="BLONDEL Christophe" userId="S::christophe.blondel@swisslife.fr::16d455d7-1a12-4250-981c-f8b1887c4f5d" providerId="AD" clId="Web-{ECD9619E-FB20-4FDF-AF5F-DC8D212E43E2}"/>
    <pc:docChg chg="modSld">
      <pc:chgData name="BLONDEL Christophe" userId="S::christophe.blondel@swisslife.fr::16d455d7-1a12-4250-981c-f8b1887c4f5d" providerId="AD" clId="Web-{ECD9619E-FB20-4FDF-AF5F-DC8D212E43E2}" dt="2020-11-24T13:55:06.204" v="71" actId="20577"/>
      <pc:docMkLst>
        <pc:docMk/>
      </pc:docMkLst>
      <pc:sldChg chg="modSp">
        <pc:chgData name="BLONDEL Christophe" userId="S::christophe.blondel@swisslife.fr::16d455d7-1a12-4250-981c-f8b1887c4f5d" providerId="AD" clId="Web-{ECD9619E-FB20-4FDF-AF5F-DC8D212E43E2}" dt="2020-11-24T13:50:05.670" v="2" actId="20577"/>
        <pc:sldMkLst>
          <pc:docMk/>
          <pc:sldMk cId="2934650651" sldId="435"/>
        </pc:sldMkLst>
        <pc:spChg chg="mod">
          <ac:chgData name="BLONDEL Christophe" userId="S::christophe.blondel@swisslife.fr::16d455d7-1a12-4250-981c-f8b1887c4f5d" providerId="AD" clId="Web-{ECD9619E-FB20-4FDF-AF5F-DC8D212E43E2}" dt="2020-11-24T13:50:05.670" v="2" actId="20577"/>
          <ac:spMkLst>
            <pc:docMk/>
            <pc:sldMk cId="2934650651" sldId="435"/>
            <ac:spMk id="4" creationId="{00000000-0000-0000-0000-000000000000}"/>
          </ac:spMkLst>
        </pc:spChg>
      </pc:sldChg>
      <pc:sldChg chg="modSp">
        <pc:chgData name="BLONDEL Christophe" userId="S::christophe.blondel@swisslife.fr::16d455d7-1a12-4250-981c-f8b1887c4f5d" providerId="AD" clId="Web-{ECD9619E-FB20-4FDF-AF5F-DC8D212E43E2}" dt="2020-11-24T13:52:35.952" v="30" actId="1076"/>
        <pc:sldMkLst>
          <pc:docMk/>
          <pc:sldMk cId="2242713022" sldId="704"/>
        </pc:sldMkLst>
        <pc:spChg chg="mod">
          <ac:chgData name="BLONDEL Christophe" userId="S::christophe.blondel@swisslife.fr::16d455d7-1a12-4250-981c-f8b1887c4f5d" providerId="AD" clId="Web-{ECD9619E-FB20-4FDF-AF5F-DC8D212E43E2}" dt="2020-11-24T13:52:35.952" v="30" actId="1076"/>
          <ac:spMkLst>
            <pc:docMk/>
            <pc:sldMk cId="2242713022" sldId="704"/>
            <ac:spMk id="4" creationId="{BE6D5E28-AB8F-4DD0-BDDF-1894779CF60C}"/>
          </ac:spMkLst>
        </pc:spChg>
      </pc:sldChg>
      <pc:sldChg chg="delSp modSp">
        <pc:chgData name="BLONDEL Christophe" userId="S::christophe.blondel@swisslife.fr::16d455d7-1a12-4250-981c-f8b1887c4f5d" providerId="AD" clId="Web-{ECD9619E-FB20-4FDF-AF5F-DC8D212E43E2}" dt="2020-11-24T13:55:06.204" v="71" actId="20577"/>
        <pc:sldMkLst>
          <pc:docMk/>
          <pc:sldMk cId="1131858585" sldId="709"/>
        </pc:sldMkLst>
        <pc:spChg chg="mod">
          <ac:chgData name="BLONDEL Christophe" userId="S::christophe.blondel@swisslife.fr::16d455d7-1a12-4250-981c-f8b1887c4f5d" providerId="AD" clId="Web-{ECD9619E-FB20-4FDF-AF5F-DC8D212E43E2}" dt="2020-11-24T13:55:06.204" v="71" actId="20577"/>
          <ac:spMkLst>
            <pc:docMk/>
            <pc:sldMk cId="1131858585" sldId="709"/>
            <ac:spMk id="10" creationId="{00000000-0000-0000-0000-000000000000}"/>
          </ac:spMkLst>
        </pc:spChg>
        <pc:spChg chg="del mod">
          <ac:chgData name="BLONDEL Christophe" userId="S::christophe.blondel@swisslife.fr::16d455d7-1a12-4250-981c-f8b1887c4f5d" providerId="AD" clId="Web-{ECD9619E-FB20-4FDF-AF5F-DC8D212E43E2}" dt="2020-11-24T13:54:00.516" v="67"/>
          <ac:spMkLst>
            <pc:docMk/>
            <pc:sldMk cId="1131858585" sldId="709"/>
            <ac:spMk id="11" creationId="{00000000-0000-0000-0000-000000000000}"/>
          </ac:spMkLst>
        </pc:spChg>
      </pc:sldChg>
    </pc:docChg>
  </pc:docChgLst>
  <pc:docChgLst>
    <pc:chgData name="LOUIS Fabien" userId="S::fabien.louis@swisslife.fr::33a47a46-02cb-4887-bba4-c56f00d888d7" providerId="AD" clId="Web-{E51C5F51-1E31-40BB-90AF-8A909497DEF4}"/>
    <pc:docChg chg="modSld">
      <pc:chgData name="LOUIS Fabien" userId="S::fabien.louis@swisslife.fr::33a47a46-02cb-4887-bba4-c56f00d888d7" providerId="AD" clId="Web-{E51C5F51-1E31-40BB-90AF-8A909497DEF4}" dt="2020-12-16T14:08:27.365" v="221" actId="20577"/>
      <pc:docMkLst>
        <pc:docMk/>
      </pc:docMkLst>
      <pc:sldChg chg="modSp">
        <pc:chgData name="LOUIS Fabien" userId="S::fabien.louis@swisslife.fr::33a47a46-02cb-4887-bba4-c56f00d888d7" providerId="AD" clId="Web-{E51C5F51-1E31-40BB-90AF-8A909497DEF4}" dt="2020-12-16T14:08:27.365" v="221" actId="20577"/>
        <pc:sldMkLst>
          <pc:docMk/>
          <pc:sldMk cId="1523407549" sldId="585"/>
        </pc:sldMkLst>
        <pc:spChg chg="mod">
          <ac:chgData name="LOUIS Fabien" userId="S::fabien.louis@swisslife.fr::33a47a46-02cb-4887-bba4-c56f00d888d7" providerId="AD" clId="Web-{E51C5F51-1E31-40BB-90AF-8A909497DEF4}" dt="2020-12-16T14:08:27.365" v="221" actId="20577"/>
          <ac:spMkLst>
            <pc:docMk/>
            <pc:sldMk cId="1523407549" sldId="585"/>
            <ac:spMk id="37" creationId="{00000000-0000-0000-0000-000000000000}"/>
          </ac:spMkLst>
        </pc:spChg>
      </pc:sldChg>
    </pc:docChg>
  </pc:docChgLst>
  <pc:docChgLst>
    <pc:chgData name="DELBART Frederic" userId="S::frederic.delbart@swisslife.fr::3b4ad23a-d1ec-41e1-9dc8-9cc503b4fa5d" providerId="AD" clId="Web-{A9848BA7-CE26-4A49-A4F1-940A2CB197F4}"/>
    <pc:docChg chg="modSld">
      <pc:chgData name="DELBART Frederic" userId="S::frederic.delbart@swisslife.fr::3b4ad23a-d1ec-41e1-9dc8-9cc503b4fa5d" providerId="AD" clId="Web-{A9848BA7-CE26-4A49-A4F1-940A2CB197F4}" dt="2021-03-23T09:57:09.249" v="180" actId="20577"/>
      <pc:docMkLst>
        <pc:docMk/>
      </pc:docMkLst>
      <pc:sldChg chg="modSp">
        <pc:chgData name="DELBART Frederic" userId="S::frederic.delbart@swisslife.fr::3b4ad23a-d1ec-41e1-9dc8-9cc503b4fa5d" providerId="AD" clId="Web-{A9848BA7-CE26-4A49-A4F1-940A2CB197F4}" dt="2021-03-23T09:52:23.382" v="107"/>
        <pc:sldMkLst>
          <pc:docMk/>
          <pc:sldMk cId="3443702470" sldId="758"/>
        </pc:sldMkLst>
        <pc:graphicFrameChg chg="mod modGraphic">
          <ac:chgData name="DELBART Frederic" userId="S::frederic.delbart@swisslife.fr::3b4ad23a-d1ec-41e1-9dc8-9cc503b4fa5d" providerId="AD" clId="Web-{A9848BA7-CE26-4A49-A4F1-940A2CB197F4}" dt="2021-03-23T09:52:23.382" v="107"/>
          <ac:graphicFrameMkLst>
            <pc:docMk/>
            <pc:sldMk cId="3443702470" sldId="758"/>
            <ac:graphicFrameMk id="4" creationId="{00000000-0000-0000-0000-000000000000}"/>
          </ac:graphicFrameMkLst>
        </pc:graphicFrameChg>
      </pc:sldChg>
      <pc:sldChg chg="modSp">
        <pc:chgData name="DELBART Frederic" userId="S::frederic.delbart@swisslife.fr::3b4ad23a-d1ec-41e1-9dc8-9cc503b4fa5d" providerId="AD" clId="Web-{A9848BA7-CE26-4A49-A4F1-940A2CB197F4}" dt="2021-03-23T09:57:09.249" v="180" actId="20577"/>
        <pc:sldMkLst>
          <pc:docMk/>
          <pc:sldMk cId="4285461652" sldId="797"/>
        </pc:sldMkLst>
        <pc:spChg chg="mod">
          <ac:chgData name="DELBART Frederic" userId="S::frederic.delbart@swisslife.fr::3b4ad23a-d1ec-41e1-9dc8-9cc503b4fa5d" providerId="AD" clId="Web-{A9848BA7-CE26-4A49-A4F1-940A2CB197F4}" dt="2021-03-23T09:57:09.249" v="180" actId="20577"/>
          <ac:spMkLst>
            <pc:docMk/>
            <pc:sldMk cId="4285461652" sldId="797"/>
            <ac:spMk id="37" creationId="{00000000-0000-0000-0000-000000000000}"/>
          </ac:spMkLst>
        </pc:spChg>
      </pc:sldChg>
    </pc:docChg>
  </pc:docChgLst>
  <pc:docChgLst>
    <pc:chgData name="BLONDEL Christophe" userId="S::christophe.blondel@swisslife.fr::16d455d7-1a12-4250-981c-f8b1887c4f5d" providerId="AD" clId="Web-{BF3A0866-D566-42A2-902A-D2372B92F395}"/>
    <pc:docChg chg="delSld">
      <pc:chgData name="BLONDEL Christophe" userId="S::christophe.blondel@swisslife.fr::16d455d7-1a12-4250-981c-f8b1887c4f5d" providerId="AD" clId="Web-{BF3A0866-D566-42A2-902A-D2372B92F395}" dt="2021-06-24T09:22:14.617" v="0"/>
      <pc:docMkLst>
        <pc:docMk/>
      </pc:docMkLst>
      <pc:sldChg chg="del">
        <pc:chgData name="BLONDEL Christophe" userId="S::christophe.blondel@swisslife.fr::16d455d7-1a12-4250-981c-f8b1887c4f5d" providerId="AD" clId="Web-{BF3A0866-D566-42A2-902A-D2372B92F395}" dt="2021-06-24T09:22:14.617" v="0"/>
        <pc:sldMkLst>
          <pc:docMk/>
          <pc:sldMk cId="1849062842" sldId="881"/>
        </pc:sldMkLst>
      </pc:sldChg>
    </pc:docChg>
  </pc:docChgLst>
  <pc:docChgLst>
    <pc:chgData name="LOUIS Fabien" userId="S::fabien.louis@swisslife.fr::33a47a46-02cb-4887-bba4-c56f00d888d7" providerId="AD" clId="Web-{8920EA95-7AC0-4D57-94BB-302EE29D8A4C}"/>
    <pc:docChg chg="modSld">
      <pc:chgData name="LOUIS Fabien" userId="S::fabien.louis@swisslife.fr::33a47a46-02cb-4887-bba4-c56f00d888d7" providerId="AD" clId="Web-{8920EA95-7AC0-4D57-94BB-302EE29D8A4C}" dt="2020-05-04T15:58:13.411" v="28" actId="20577"/>
      <pc:docMkLst>
        <pc:docMk/>
      </pc:docMkLst>
      <pc:sldChg chg="modSp">
        <pc:chgData name="LOUIS Fabien" userId="S::fabien.louis@swisslife.fr::33a47a46-02cb-4887-bba4-c56f00d888d7" providerId="AD" clId="Web-{8920EA95-7AC0-4D57-94BB-302EE29D8A4C}" dt="2020-05-04T15:58:13.411" v="27" actId="20577"/>
        <pc:sldMkLst>
          <pc:docMk/>
          <pc:sldMk cId="2076196036" sldId="545"/>
        </pc:sldMkLst>
        <pc:spChg chg="mod">
          <ac:chgData name="LOUIS Fabien" userId="S::fabien.louis@swisslife.fr::33a47a46-02cb-4887-bba4-c56f00d888d7" providerId="AD" clId="Web-{8920EA95-7AC0-4D57-94BB-302EE29D8A4C}" dt="2020-05-04T15:58:13.411" v="27" actId="20577"/>
          <ac:spMkLst>
            <pc:docMk/>
            <pc:sldMk cId="2076196036" sldId="545"/>
            <ac:spMk id="25" creationId="{00000000-0000-0000-0000-000000000000}"/>
          </ac:spMkLst>
        </pc:spChg>
      </pc:sldChg>
      <pc:sldChg chg="modSp">
        <pc:chgData name="LOUIS Fabien" userId="S::fabien.louis@swisslife.fr::33a47a46-02cb-4887-bba4-c56f00d888d7" providerId="AD" clId="Web-{8920EA95-7AC0-4D57-94BB-302EE29D8A4C}" dt="2020-05-04T15:56:43.004" v="2" actId="20577"/>
        <pc:sldMkLst>
          <pc:docMk/>
          <pc:sldMk cId="1523407549" sldId="585"/>
        </pc:sldMkLst>
        <pc:spChg chg="mod">
          <ac:chgData name="LOUIS Fabien" userId="S::fabien.louis@swisslife.fr::33a47a46-02cb-4887-bba4-c56f00d888d7" providerId="AD" clId="Web-{8920EA95-7AC0-4D57-94BB-302EE29D8A4C}" dt="2020-05-04T15:56:43.004" v="2" actId="20577"/>
          <ac:spMkLst>
            <pc:docMk/>
            <pc:sldMk cId="1523407549" sldId="585"/>
            <ac:spMk id="37" creationId="{00000000-0000-0000-0000-000000000000}"/>
          </ac:spMkLst>
        </pc:spChg>
      </pc:sldChg>
      <pc:sldChg chg="modSp">
        <pc:chgData name="LOUIS Fabien" userId="S::fabien.louis@swisslife.fr::33a47a46-02cb-4887-bba4-c56f00d888d7" providerId="AD" clId="Web-{8920EA95-7AC0-4D57-94BB-302EE29D8A4C}" dt="2020-05-04T15:57:40.536" v="7" actId="20577"/>
        <pc:sldMkLst>
          <pc:docMk/>
          <pc:sldMk cId="3640322553" sldId="622"/>
        </pc:sldMkLst>
        <pc:spChg chg="mod">
          <ac:chgData name="LOUIS Fabien" userId="S::fabien.louis@swisslife.fr::33a47a46-02cb-4887-bba4-c56f00d888d7" providerId="AD" clId="Web-{8920EA95-7AC0-4D57-94BB-302EE29D8A4C}" dt="2020-05-04T15:57:40.536" v="7" actId="20577"/>
          <ac:spMkLst>
            <pc:docMk/>
            <pc:sldMk cId="3640322553" sldId="622"/>
            <ac:spMk id="12" creationId="{00000000-0000-0000-0000-000000000000}"/>
          </ac:spMkLst>
        </pc:spChg>
      </pc:sldChg>
    </pc:docChg>
  </pc:docChgLst>
  <pc:docChgLst>
    <pc:chgData name="BLONDEL Christophe" userId="S::christophe.blondel@swisslife.fr::16d455d7-1a12-4250-981c-f8b1887c4f5d" providerId="AD" clId="Web-{1D759A71-04E4-4FD6-B716-B3DC97EA8047}"/>
    <pc:docChg chg="modSld">
      <pc:chgData name="BLONDEL Christophe" userId="S::christophe.blondel@swisslife.fr::16d455d7-1a12-4250-981c-f8b1887c4f5d" providerId="AD" clId="Web-{1D759A71-04E4-4FD6-B716-B3DC97EA8047}" dt="2020-03-12T08:59:26.504" v="113" actId="1076"/>
      <pc:docMkLst>
        <pc:docMk/>
      </pc:docMkLst>
      <pc:sldChg chg="addSp modSp">
        <pc:chgData name="BLONDEL Christophe" userId="S::christophe.blondel@swisslife.fr::16d455d7-1a12-4250-981c-f8b1887c4f5d" providerId="AD" clId="Web-{1D759A71-04E4-4FD6-B716-B3DC97EA8047}" dt="2020-03-12T08:59:26.504" v="113" actId="1076"/>
        <pc:sldMkLst>
          <pc:docMk/>
          <pc:sldMk cId="2076196036" sldId="545"/>
        </pc:sldMkLst>
        <pc:spChg chg="add mod">
          <ac:chgData name="BLONDEL Christophe" userId="S::christophe.blondel@swisslife.fr::16d455d7-1a12-4250-981c-f8b1887c4f5d" providerId="AD" clId="Web-{1D759A71-04E4-4FD6-B716-B3DC97EA8047}" dt="2020-03-12T08:59:26.504" v="113" actId="1076"/>
          <ac:spMkLst>
            <pc:docMk/>
            <pc:sldMk cId="2076196036" sldId="545"/>
            <ac:spMk id="2" creationId="{6EE94635-60B6-4A66-AA91-55EF4328E66A}"/>
          </ac:spMkLst>
        </pc:spChg>
        <pc:picChg chg="mod">
          <ac:chgData name="BLONDEL Christophe" userId="S::christophe.blondel@swisslife.fr::16d455d7-1a12-4250-981c-f8b1887c4f5d" providerId="AD" clId="Web-{1D759A71-04E4-4FD6-B716-B3DC97EA8047}" dt="2020-03-12T08:59:22.785" v="112" actId="14100"/>
          <ac:picMkLst>
            <pc:docMk/>
            <pc:sldMk cId="2076196036" sldId="545"/>
            <ac:picMk id="4" creationId="{1E2308D0-56A5-414D-A153-B11A7ECF603F}"/>
          </ac:picMkLst>
        </pc:picChg>
      </pc:sldChg>
      <pc:sldChg chg="addSp delSp modSp">
        <pc:chgData name="BLONDEL Christophe" userId="S::christophe.blondel@swisslife.fr::16d455d7-1a12-4250-981c-f8b1887c4f5d" providerId="AD" clId="Web-{1D759A71-04E4-4FD6-B716-B3DC97EA8047}" dt="2020-03-12T08:56:11.145" v="5" actId="1076"/>
        <pc:sldMkLst>
          <pc:docMk/>
          <pc:sldMk cId="1582245330" sldId="570"/>
        </pc:sldMkLst>
        <pc:picChg chg="add mod">
          <ac:chgData name="BLONDEL Christophe" userId="S::christophe.blondel@swisslife.fr::16d455d7-1a12-4250-981c-f8b1887c4f5d" providerId="AD" clId="Web-{1D759A71-04E4-4FD6-B716-B3DC97EA8047}" dt="2020-03-12T08:56:11.145" v="5" actId="1076"/>
          <ac:picMkLst>
            <pc:docMk/>
            <pc:sldMk cId="1582245330" sldId="570"/>
            <ac:picMk id="2" creationId="{1EF783E7-6B0E-4CD9-8A37-8C3CB7709D39}"/>
          </ac:picMkLst>
        </pc:picChg>
        <pc:picChg chg="del">
          <ac:chgData name="BLONDEL Christophe" userId="S::christophe.blondel@swisslife.fr::16d455d7-1a12-4250-981c-f8b1887c4f5d" providerId="AD" clId="Web-{1D759A71-04E4-4FD6-B716-B3DC97EA8047}" dt="2020-03-12T08:55:49.863" v="0"/>
          <ac:picMkLst>
            <pc:docMk/>
            <pc:sldMk cId="1582245330" sldId="570"/>
            <ac:picMk id="3" creationId="{9AF68F6F-5FAD-4AF7-B55C-D6114A015574}"/>
          </ac:picMkLst>
        </pc:picChg>
      </pc:sldChg>
    </pc:docChg>
  </pc:docChgLst>
  <pc:docChgLst>
    <pc:chgData name="BLONDEL Christophe" userId="S::christophe.blondel@swisslife.fr::16d455d7-1a12-4250-981c-f8b1887c4f5d" providerId="AD" clId="Web-{4F279584-732D-37A8-63CC-93E313930F6B}"/>
    <pc:docChg chg="modSld">
      <pc:chgData name="BLONDEL Christophe" userId="S::christophe.blondel@swisslife.fr::16d455d7-1a12-4250-981c-f8b1887c4f5d" providerId="AD" clId="Web-{4F279584-732D-37A8-63CC-93E313930F6B}" dt="2020-05-07T07:24:06.272" v="54" actId="20577"/>
      <pc:docMkLst>
        <pc:docMk/>
      </pc:docMkLst>
      <pc:sldChg chg="modSp">
        <pc:chgData name="BLONDEL Christophe" userId="S::christophe.blondel@swisslife.fr::16d455d7-1a12-4250-981c-f8b1887c4f5d" providerId="AD" clId="Web-{4F279584-732D-37A8-63CC-93E313930F6B}" dt="2020-05-07T07:24:06.272" v="54" actId="20577"/>
        <pc:sldMkLst>
          <pc:docMk/>
          <pc:sldMk cId="1523407549" sldId="585"/>
        </pc:sldMkLst>
        <pc:spChg chg="mod">
          <ac:chgData name="BLONDEL Christophe" userId="S::christophe.blondel@swisslife.fr::16d455d7-1a12-4250-981c-f8b1887c4f5d" providerId="AD" clId="Web-{4F279584-732D-37A8-63CC-93E313930F6B}" dt="2020-05-07T07:24:06.272" v="54" actId="20577"/>
          <ac:spMkLst>
            <pc:docMk/>
            <pc:sldMk cId="1523407549" sldId="585"/>
            <ac:spMk id="37" creationId="{00000000-0000-0000-0000-000000000000}"/>
          </ac:spMkLst>
        </pc:spChg>
      </pc:sldChg>
    </pc:docChg>
  </pc:docChgLst>
  <pc:docChgLst>
    <pc:chgData name="DELBART Frederic" userId="S::frederic.delbart@swisslife.fr::3b4ad23a-d1ec-41e1-9dc8-9cc503b4fa5d" providerId="AD" clId="Web-{F0CBD63B-3571-40CA-A493-220790DE8083}"/>
    <pc:docChg chg="modSld">
      <pc:chgData name="DELBART Frederic" userId="S::frederic.delbart@swisslife.fr::3b4ad23a-d1ec-41e1-9dc8-9cc503b4fa5d" providerId="AD" clId="Web-{F0CBD63B-3571-40CA-A493-220790DE8083}" dt="2020-04-06T09:07:08.209" v="96"/>
      <pc:docMkLst>
        <pc:docMk/>
      </pc:docMkLst>
      <pc:sldChg chg="modSp">
        <pc:chgData name="DELBART Frederic" userId="S::frederic.delbart@swisslife.fr::3b4ad23a-d1ec-41e1-9dc8-9cc503b4fa5d" providerId="AD" clId="Web-{F0CBD63B-3571-40CA-A493-220790DE8083}" dt="2020-04-06T08:15:54.694" v="43"/>
        <pc:sldMkLst>
          <pc:docMk/>
          <pc:sldMk cId="2643985699" sldId="513"/>
        </pc:sldMkLst>
        <pc:graphicFrameChg chg="mod modGraphic">
          <ac:chgData name="DELBART Frederic" userId="S::frederic.delbart@swisslife.fr::3b4ad23a-d1ec-41e1-9dc8-9cc503b4fa5d" providerId="AD" clId="Web-{F0CBD63B-3571-40CA-A493-220790DE8083}" dt="2020-04-06T08:15:54.694" v="43"/>
          <ac:graphicFrameMkLst>
            <pc:docMk/>
            <pc:sldMk cId="2643985699" sldId="513"/>
            <ac:graphicFrameMk id="6" creationId="{00000000-0000-0000-0000-000000000000}"/>
          </ac:graphicFrameMkLst>
        </pc:graphicFrameChg>
      </pc:sldChg>
      <pc:sldChg chg="delSp">
        <pc:chgData name="DELBART Frederic" userId="S::frederic.delbart@swisslife.fr::3b4ad23a-d1ec-41e1-9dc8-9cc503b4fa5d" providerId="AD" clId="Web-{F0CBD63B-3571-40CA-A493-220790DE8083}" dt="2020-04-06T09:07:08.209" v="96"/>
        <pc:sldMkLst>
          <pc:docMk/>
          <pc:sldMk cId="3653316164" sldId="612"/>
        </pc:sldMkLst>
        <pc:spChg chg="del">
          <ac:chgData name="DELBART Frederic" userId="S::frederic.delbart@swisslife.fr::3b4ad23a-d1ec-41e1-9dc8-9cc503b4fa5d" providerId="AD" clId="Web-{F0CBD63B-3571-40CA-A493-220790DE8083}" dt="2020-04-06T09:07:08.209" v="96"/>
          <ac:spMkLst>
            <pc:docMk/>
            <pc:sldMk cId="3653316164" sldId="612"/>
            <ac:spMk id="13" creationId="{00000000-0000-0000-0000-000000000000}"/>
          </ac:spMkLst>
        </pc:spChg>
      </pc:sldChg>
      <pc:sldChg chg="delSp">
        <pc:chgData name="DELBART Frederic" userId="S::frederic.delbart@swisslife.fr::3b4ad23a-d1ec-41e1-9dc8-9cc503b4fa5d" providerId="AD" clId="Web-{F0CBD63B-3571-40CA-A493-220790DE8083}" dt="2020-04-06T08:18:14.474" v="95"/>
        <pc:sldMkLst>
          <pc:docMk/>
          <pc:sldMk cId="94872870" sldId="615"/>
        </pc:sldMkLst>
        <pc:spChg chg="del">
          <ac:chgData name="DELBART Frederic" userId="S::frederic.delbart@swisslife.fr::3b4ad23a-d1ec-41e1-9dc8-9cc503b4fa5d" providerId="AD" clId="Web-{F0CBD63B-3571-40CA-A493-220790DE8083}" dt="2020-04-06T08:18:11.897" v="94"/>
          <ac:spMkLst>
            <pc:docMk/>
            <pc:sldMk cId="94872870" sldId="615"/>
            <ac:spMk id="40" creationId="{859B7B96-16FE-4DFA-AA85-5CAFEB2AFA70}"/>
          </ac:spMkLst>
        </pc:spChg>
        <pc:spChg chg="del">
          <ac:chgData name="DELBART Frederic" userId="S::frederic.delbart@swisslife.fr::3b4ad23a-d1ec-41e1-9dc8-9cc503b4fa5d" providerId="AD" clId="Web-{F0CBD63B-3571-40CA-A493-220790DE8083}" dt="2020-04-06T08:18:14.474" v="95"/>
          <ac:spMkLst>
            <pc:docMk/>
            <pc:sldMk cId="94872870" sldId="615"/>
            <ac:spMk id="41" creationId="{858C6751-A252-4D63-822F-2A2D5639A3DC}"/>
          </ac:spMkLst>
        </pc:spChg>
      </pc:sldChg>
      <pc:sldChg chg="addSp modSp">
        <pc:chgData name="DELBART Frederic" userId="S::frederic.delbart@swisslife.fr::3b4ad23a-d1ec-41e1-9dc8-9cc503b4fa5d" providerId="AD" clId="Web-{F0CBD63B-3571-40CA-A493-220790DE8083}" dt="2020-04-06T08:17:43.395" v="92" actId="20577"/>
        <pc:sldMkLst>
          <pc:docMk/>
          <pc:sldMk cId="1329884460" sldId="616"/>
        </pc:sldMkLst>
        <pc:spChg chg="add mod">
          <ac:chgData name="DELBART Frederic" userId="S::frederic.delbart@swisslife.fr::3b4ad23a-d1ec-41e1-9dc8-9cc503b4fa5d" providerId="AD" clId="Web-{F0CBD63B-3571-40CA-A493-220790DE8083}" dt="2020-04-06T08:17:43.395" v="92" actId="20577"/>
          <ac:spMkLst>
            <pc:docMk/>
            <pc:sldMk cId="1329884460" sldId="616"/>
            <ac:spMk id="3" creationId="{BB4F1246-8C6B-4EB8-A683-F28819E9A201}"/>
          </ac:spMkLst>
        </pc:spChg>
        <pc:spChg chg="add mod">
          <ac:chgData name="DELBART Frederic" userId="S::frederic.delbart@swisslife.fr::3b4ad23a-d1ec-41e1-9dc8-9cc503b4fa5d" providerId="AD" clId="Web-{F0CBD63B-3571-40CA-A493-220790DE8083}" dt="2020-04-06T08:17:33.406" v="47" actId="1076"/>
          <ac:spMkLst>
            <pc:docMk/>
            <pc:sldMk cId="1329884460" sldId="616"/>
            <ac:spMk id="4" creationId="{318428DD-8C8F-4E2D-9211-0CEA4E31E156}"/>
          </ac:spMkLst>
        </pc:spChg>
      </pc:sldChg>
    </pc:docChg>
  </pc:docChgLst>
  <pc:docChgLst>
    <pc:chgData name="DELBART Frederic" userId="S::frederic.delbart@swisslife.fr::3b4ad23a-d1ec-41e1-9dc8-9cc503b4fa5d" providerId="AD" clId="Web-{2F827B4A-9A11-4FB5-83F5-4D0C13705A8D}"/>
    <pc:docChg chg="modSld">
      <pc:chgData name="DELBART Frederic" userId="S::frederic.delbart@swisslife.fr::3b4ad23a-d1ec-41e1-9dc8-9cc503b4fa5d" providerId="AD" clId="Web-{2F827B4A-9A11-4FB5-83F5-4D0C13705A8D}" dt="2021-06-22T12:02:30.253" v="964"/>
      <pc:docMkLst>
        <pc:docMk/>
      </pc:docMkLst>
      <pc:sldChg chg="addSp delSp modSp">
        <pc:chgData name="DELBART Frederic" userId="S::frederic.delbart@swisslife.fr::3b4ad23a-d1ec-41e1-9dc8-9cc503b4fa5d" providerId="AD" clId="Web-{2F827B4A-9A11-4FB5-83F5-4D0C13705A8D}" dt="2021-06-22T11:45:38.583" v="467" actId="20577"/>
        <pc:sldMkLst>
          <pc:docMk/>
          <pc:sldMk cId="4285461652" sldId="797"/>
        </pc:sldMkLst>
        <pc:spChg chg="mod">
          <ac:chgData name="DELBART Frederic" userId="S::frederic.delbart@swisslife.fr::3b4ad23a-d1ec-41e1-9dc8-9cc503b4fa5d" providerId="AD" clId="Web-{2F827B4A-9A11-4FB5-83F5-4D0C13705A8D}" dt="2021-06-22T11:45:38.583" v="467" actId="20577"/>
          <ac:spMkLst>
            <pc:docMk/>
            <pc:sldMk cId="4285461652" sldId="797"/>
            <ac:spMk id="37" creationId="{00000000-0000-0000-0000-000000000000}"/>
          </ac:spMkLst>
        </pc:spChg>
        <pc:graphicFrameChg chg="add del mod">
          <ac:chgData name="DELBART Frederic" userId="S::frederic.delbart@swisslife.fr::3b4ad23a-d1ec-41e1-9dc8-9cc503b4fa5d" providerId="AD" clId="Web-{2F827B4A-9A11-4FB5-83F5-4D0C13705A8D}" dt="2021-06-22T11:38:38.118" v="96"/>
          <ac:graphicFrameMkLst>
            <pc:docMk/>
            <pc:sldMk cId="4285461652" sldId="797"/>
            <ac:graphicFrameMk id="3" creationId="{7C395EBF-A8C9-4A37-8029-EA233AEA5EEC}"/>
          </ac:graphicFrameMkLst>
        </pc:graphicFrameChg>
        <pc:graphicFrameChg chg="add del mod">
          <ac:chgData name="DELBART Frederic" userId="S::frederic.delbart@swisslife.fr::3b4ad23a-d1ec-41e1-9dc8-9cc503b4fa5d" providerId="AD" clId="Web-{2F827B4A-9A11-4FB5-83F5-4D0C13705A8D}" dt="2021-06-22T11:38:55.462" v="98"/>
          <ac:graphicFrameMkLst>
            <pc:docMk/>
            <pc:sldMk cId="4285461652" sldId="797"/>
            <ac:graphicFrameMk id="5" creationId="{C7C588A5-2EAB-41E9-8982-23E681A05709}"/>
          </ac:graphicFrameMkLst>
        </pc:graphicFrameChg>
      </pc:sldChg>
      <pc:sldChg chg="modSp">
        <pc:chgData name="DELBART Frederic" userId="S::frederic.delbart@swisslife.fr::3b4ad23a-d1ec-41e1-9dc8-9cc503b4fa5d" providerId="AD" clId="Web-{2F827B4A-9A11-4FB5-83F5-4D0C13705A8D}" dt="2021-06-22T11:59:05.887" v="636"/>
        <pc:sldMkLst>
          <pc:docMk/>
          <pc:sldMk cId="3346826231" sldId="798"/>
        </pc:sldMkLst>
        <pc:graphicFrameChg chg="mod modGraphic">
          <ac:chgData name="DELBART Frederic" userId="S::frederic.delbart@swisslife.fr::3b4ad23a-d1ec-41e1-9dc8-9cc503b4fa5d" providerId="AD" clId="Web-{2F827B4A-9A11-4FB5-83F5-4D0C13705A8D}" dt="2021-06-22T11:59:05.887" v="636"/>
          <ac:graphicFrameMkLst>
            <pc:docMk/>
            <pc:sldMk cId="3346826231" sldId="798"/>
            <ac:graphicFrameMk id="4" creationId="{00000000-0000-0000-0000-000000000000}"/>
          </ac:graphicFrameMkLst>
        </pc:graphicFrameChg>
      </pc:sldChg>
      <pc:sldChg chg="modSp">
        <pc:chgData name="DELBART Frederic" userId="S::frederic.delbart@swisslife.fr::3b4ad23a-d1ec-41e1-9dc8-9cc503b4fa5d" providerId="AD" clId="Web-{2F827B4A-9A11-4FB5-83F5-4D0C13705A8D}" dt="2021-06-22T12:01:06.985" v="858"/>
        <pc:sldMkLst>
          <pc:docMk/>
          <pc:sldMk cId="2379071084" sldId="820"/>
        </pc:sldMkLst>
        <pc:graphicFrameChg chg="mod modGraphic">
          <ac:chgData name="DELBART Frederic" userId="S::frederic.delbart@swisslife.fr::3b4ad23a-d1ec-41e1-9dc8-9cc503b4fa5d" providerId="AD" clId="Web-{2F827B4A-9A11-4FB5-83F5-4D0C13705A8D}" dt="2021-06-22T12:01:06.985" v="858"/>
          <ac:graphicFrameMkLst>
            <pc:docMk/>
            <pc:sldMk cId="2379071084" sldId="820"/>
            <ac:graphicFrameMk id="4" creationId="{00000000-0000-0000-0000-000000000000}"/>
          </ac:graphicFrameMkLst>
        </pc:graphicFrameChg>
      </pc:sldChg>
      <pc:sldChg chg="modSp">
        <pc:chgData name="DELBART Frederic" userId="S::frederic.delbart@swisslife.fr::3b4ad23a-d1ec-41e1-9dc8-9cc503b4fa5d" providerId="AD" clId="Web-{2F827B4A-9A11-4FB5-83F5-4D0C13705A8D}" dt="2021-06-22T11:46:01.287" v="468" actId="1076"/>
        <pc:sldMkLst>
          <pc:docMk/>
          <pc:sldMk cId="1202941868" sldId="821"/>
        </pc:sldMkLst>
        <pc:grpChg chg="mod">
          <ac:chgData name="DELBART Frederic" userId="S::frederic.delbart@swisslife.fr::3b4ad23a-d1ec-41e1-9dc8-9cc503b4fa5d" providerId="AD" clId="Web-{2F827B4A-9A11-4FB5-83F5-4D0C13705A8D}" dt="2021-06-22T11:46:01.287" v="468" actId="1076"/>
          <ac:grpSpMkLst>
            <pc:docMk/>
            <pc:sldMk cId="1202941868" sldId="821"/>
            <ac:grpSpMk id="71" creationId="{00000000-0000-0000-0000-000000000000}"/>
          </ac:grpSpMkLst>
        </pc:grpChg>
      </pc:sldChg>
      <pc:sldChg chg="modSp">
        <pc:chgData name="DELBART Frederic" userId="S::frederic.delbart@swisslife.fr::3b4ad23a-d1ec-41e1-9dc8-9cc503b4fa5d" providerId="AD" clId="Web-{2F827B4A-9A11-4FB5-83F5-4D0C13705A8D}" dt="2021-06-22T12:02:30.253" v="964"/>
        <pc:sldMkLst>
          <pc:docMk/>
          <pc:sldMk cId="2671662728" sldId="875"/>
        </pc:sldMkLst>
        <pc:graphicFrameChg chg="mod modGraphic">
          <ac:chgData name="DELBART Frederic" userId="S::frederic.delbart@swisslife.fr::3b4ad23a-d1ec-41e1-9dc8-9cc503b4fa5d" providerId="AD" clId="Web-{2F827B4A-9A11-4FB5-83F5-4D0C13705A8D}" dt="2021-06-22T12:02:30.253" v="964"/>
          <ac:graphicFrameMkLst>
            <pc:docMk/>
            <pc:sldMk cId="2671662728" sldId="875"/>
            <ac:graphicFrameMk id="4" creationId="{00000000-0000-0000-0000-000000000000}"/>
          </ac:graphicFrameMkLst>
        </pc:graphicFrameChg>
      </pc:sldChg>
      <pc:sldChg chg="addSp delSp modSp">
        <pc:chgData name="DELBART Frederic" userId="S::frederic.delbart@swisslife.fr::3b4ad23a-d1ec-41e1-9dc8-9cc503b4fa5d" providerId="AD" clId="Web-{2F827B4A-9A11-4FB5-83F5-4D0C13705A8D}" dt="2021-06-22T11:56:49.899" v="512" actId="1076"/>
        <pc:sldMkLst>
          <pc:docMk/>
          <pc:sldMk cId="1361901058" sldId="882"/>
        </pc:sldMkLst>
        <pc:spChg chg="add mod">
          <ac:chgData name="DELBART Frederic" userId="S::frederic.delbart@swisslife.fr::3b4ad23a-d1ec-41e1-9dc8-9cc503b4fa5d" providerId="AD" clId="Web-{2F827B4A-9A11-4FB5-83F5-4D0C13705A8D}" dt="2021-06-22T11:55:27.397" v="485" actId="1076"/>
          <ac:spMkLst>
            <pc:docMk/>
            <pc:sldMk cId="1361901058" sldId="882"/>
            <ac:spMk id="5" creationId="{18D97347-6B3C-42E1-8809-0E6149C8A2F4}"/>
          </ac:spMkLst>
        </pc:spChg>
        <pc:spChg chg="add del">
          <ac:chgData name="DELBART Frederic" userId="S::frederic.delbart@swisslife.fr::3b4ad23a-d1ec-41e1-9dc8-9cc503b4fa5d" providerId="AD" clId="Web-{2F827B4A-9A11-4FB5-83F5-4D0C13705A8D}" dt="2021-06-22T11:55:32.553" v="487"/>
          <ac:spMkLst>
            <pc:docMk/>
            <pc:sldMk cId="1361901058" sldId="882"/>
            <ac:spMk id="6" creationId="{F2A977E5-13E2-4281-B694-9E91E0A8B0C2}"/>
          </ac:spMkLst>
        </pc:spChg>
        <pc:spChg chg="add mod">
          <ac:chgData name="DELBART Frederic" userId="S::frederic.delbart@swisslife.fr::3b4ad23a-d1ec-41e1-9dc8-9cc503b4fa5d" providerId="AD" clId="Web-{2F827B4A-9A11-4FB5-83F5-4D0C13705A8D}" dt="2021-06-22T11:55:58.991" v="503" actId="20577"/>
          <ac:spMkLst>
            <pc:docMk/>
            <pc:sldMk cId="1361901058" sldId="882"/>
            <ac:spMk id="7" creationId="{4C386513-C4D3-4518-8212-9B797BF51147}"/>
          </ac:spMkLst>
        </pc:spChg>
        <pc:spChg chg="add mod">
          <ac:chgData name="DELBART Frederic" userId="S::frederic.delbart@swisslife.fr::3b4ad23a-d1ec-41e1-9dc8-9cc503b4fa5d" providerId="AD" clId="Web-{2F827B4A-9A11-4FB5-83F5-4D0C13705A8D}" dt="2021-06-22T11:56:10.882" v="505" actId="1076"/>
          <ac:spMkLst>
            <pc:docMk/>
            <pc:sldMk cId="1361901058" sldId="882"/>
            <ac:spMk id="93" creationId="{1D610551-08B3-4409-A2E2-45659C9085C1}"/>
          </ac:spMkLst>
        </pc:spChg>
        <pc:spChg chg="add mod">
          <ac:chgData name="DELBART Frederic" userId="S::frederic.delbart@swisslife.fr::3b4ad23a-d1ec-41e1-9dc8-9cc503b4fa5d" providerId="AD" clId="Web-{2F827B4A-9A11-4FB5-83F5-4D0C13705A8D}" dt="2021-06-22T11:56:16.976" v="507" actId="1076"/>
          <ac:spMkLst>
            <pc:docMk/>
            <pc:sldMk cId="1361901058" sldId="882"/>
            <ac:spMk id="94" creationId="{2EDBF0BA-0A33-4B5E-8D6D-343435C4A394}"/>
          </ac:spMkLst>
        </pc:spChg>
        <pc:spChg chg="add mod">
          <ac:chgData name="DELBART Frederic" userId="S::frederic.delbart@swisslife.fr::3b4ad23a-d1ec-41e1-9dc8-9cc503b4fa5d" providerId="AD" clId="Web-{2F827B4A-9A11-4FB5-83F5-4D0C13705A8D}" dt="2021-06-22T11:56:25.383" v="509" actId="1076"/>
          <ac:spMkLst>
            <pc:docMk/>
            <pc:sldMk cId="1361901058" sldId="882"/>
            <ac:spMk id="95" creationId="{851F452C-ED11-487E-86F2-A6C003EAE169}"/>
          </ac:spMkLst>
        </pc:spChg>
        <pc:spChg chg="add mod">
          <ac:chgData name="DELBART Frederic" userId="S::frederic.delbart@swisslife.fr::3b4ad23a-d1ec-41e1-9dc8-9cc503b4fa5d" providerId="AD" clId="Web-{2F827B4A-9A11-4FB5-83F5-4D0C13705A8D}" dt="2021-06-22T11:56:31.070" v="511" actId="1076"/>
          <ac:spMkLst>
            <pc:docMk/>
            <pc:sldMk cId="1361901058" sldId="882"/>
            <ac:spMk id="96" creationId="{CB843471-6C0A-42CD-B1AD-0F447A252EC1}"/>
          </ac:spMkLst>
        </pc:spChg>
        <pc:grpChg chg="del mod">
          <ac:chgData name="DELBART Frederic" userId="S::frederic.delbart@swisslife.fr::3b4ad23a-d1ec-41e1-9dc8-9cc503b4fa5d" providerId="AD" clId="Web-{2F827B4A-9A11-4FB5-83F5-4D0C13705A8D}" dt="2021-06-22T11:47:54.087" v="476"/>
          <ac:grpSpMkLst>
            <pc:docMk/>
            <pc:sldMk cId="1361901058" sldId="882"/>
            <ac:grpSpMk id="3" creationId="{00000000-0000-0000-0000-000000000000}"/>
          </ac:grpSpMkLst>
        </pc:grpChg>
        <pc:grpChg chg="mod">
          <ac:chgData name="DELBART Frederic" userId="S::frederic.delbart@swisslife.fr::3b4ad23a-d1ec-41e1-9dc8-9cc503b4fa5d" providerId="AD" clId="Web-{2F827B4A-9A11-4FB5-83F5-4D0C13705A8D}" dt="2021-06-22T11:47:20.492" v="472" actId="1076"/>
          <ac:grpSpMkLst>
            <pc:docMk/>
            <pc:sldMk cId="1361901058" sldId="882"/>
            <ac:grpSpMk id="63" creationId="{00000000-0000-0000-0000-000000000000}"/>
          </ac:grpSpMkLst>
        </pc:grpChg>
        <pc:grpChg chg="mod">
          <ac:chgData name="DELBART Frederic" userId="S::frederic.delbart@swisslife.fr::3b4ad23a-d1ec-41e1-9dc8-9cc503b4fa5d" providerId="AD" clId="Web-{2F827B4A-9A11-4FB5-83F5-4D0C13705A8D}" dt="2021-06-22T11:46:26.475" v="469" actId="1076"/>
          <ac:grpSpMkLst>
            <pc:docMk/>
            <pc:sldMk cId="1361901058" sldId="882"/>
            <ac:grpSpMk id="69" creationId="{00000000-0000-0000-0000-000000000000}"/>
          </ac:grpSpMkLst>
        </pc:grpChg>
        <pc:grpChg chg="mod">
          <ac:chgData name="DELBART Frederic" userId="S::frederic.delbart@swisslife.fr::3b4ad23a-d1ec-41e1-9dc8-9cc503b4fa5d" providerId="AD" clId="Web-{2F827B4A-9A11-4FB5-83F5-4D0C13705A8D}" dt="2021-06-22T11:54:59.802" v="483" actId="1076"/>
          <ac:grpSpMkLst>
            <pc:docMk/>
            <pc:sldMk cId="1361901058" sldId="882"/>
            <ac:grpSpMk id="76" creationId="{00000000-0000-0000-0000-000000000000}"/>
          </ac:grpSpMkLst>
        </pc:grpChg>
        <pc:grpChg chg="del mod">
          <ac:chgData name="DELBART Frederic" userId="S::frederic.delbart@swisslife.fr::3b4ad23a-d1ec-41e1-9dc8-9cc503b4fa5d" providerId="AD" clId="Web-{2F827B4A-9A11-4FB5-83F5-4D0C13705A8D}" dt="2021-06-22T11:47:55.681" v="477"/>
          <ac:grpSpMkLst>
            <pc:docMk/>
            <pc:sldMk cId="1361901058" sldId="882"/>
            <ac:grpSpMk id="141" creationId="{00000000-0000-0000-0000-000000000000}"/>
          </ac:grpSpMkLst>
        </pc:grpChg>
        <pc:grpChg chg="mod">
          <ac:chgData name="DELBART Frederic" userId="S::frederic.delbart@swisslife.fr::3b4ad23a-d1ec-41e1-9dc8-9cc503b4fa5d" providerId="AD" clId="Web-{2F827B4A-9A11-4FB5-83F5-4D0C13705A8D}" dt="2021-06-22T11:48:11.916" v="482" actId="1076"/>
          <ac:grpSpMkLst>
            <pc:docMk/>
            <pc:sldMk cId="1361901058" sldId="882"/>
            <ac:grpSpMk id="144" creationId="{00000000-0000-0000-0000-000000000000}"/>
          </ac:grpSpMkLst>
        </pc:grpChg>
        <pc:grpChg chg="mod">
          <ac:chgData name="DELBART Frederic" userId="S::frederic.delbart@swisslife.fr::3b4ad23a-d1ec-41e1-9dc8-9cc503b4fa5d" providerId="AD" clId="Web-{2F827B4A-9A11-4FB5-83F5-4D0C13705A8D}" dt="2021-06-22T11:47:28.164" v="473" actId="1076"/>
          <ac:grpSpMkLst>
            <pc:docMk/>
            <pc:sldMk cId="1361901058" sldId="882"/>
            <ac:grpSpMk id="147" creationId="{00000000-0000-0000-0000-000000000000}"/>
          </ac:grpSpMkLst>
        </pc:grpChg>
        <pc:grpChg chg="mod">
          <ac:chgData name="DELBART Frederic" userId="S::frederic.delbart@swisslife.fr::3b4ad23a-d1ec-41e1-9dc8-9cc503b4fa5d" providerId="AD" clId="Web-{2F827B4A-9A11-4FB5-83F5-4D0C13705A8D}" dt="2021-06-22T11:47:37.305" v="475" actId="1076"/>
          <ac:grpSpMkLst>
            <pc:docMk/>
            <pc:sldMk cId="1361901058" sldId="882"/>
            <ac:grpSpMk id="150" creationId="{00000000-0000-0000-0000-000000000000}"/>
          </ac:grpSpMkLst>
        </pc:grpChg>
        <pc:grpChg chg="del">
          <ac:chgData name="DELBART Frederic" userId="S::frederic.delbart@swisslife.fr::3b4ad23a-d1ec-41e1-9dc8-9cc503b4fa5d" providerId="AD" clId="Web-{2F827B4A-9A11-4FB5-83F5-4D0C13705A8D}" dt="2021-06-22T11:48:01.900" v="479"/>
          <ac:grpSpMkLst>
            <pc:docMk/>
            <pc:sldMk cId="1361901058" sldId="882"/>
            <ac:grpSpMk id="153" creationId="{00000000-0000-0000-0000-000000000000}"/>
          </ac:grpSpMkLst>
        </pc:grpChg>
        <pc:grpChg chg="mod">
          <ac:chgData name="DELBART Frederic" userId="S::frederic.delbart@swisslife.fr::3b4ad23a-d1ec-41e1-9dc8-9cc503b4fa5d" providerId="AD" clId="Web-{2F827B4A-9A11-4FB5-83F5-4D0C13705A8D}" dt="2021-06-22T11:48:07.400" v="481" actId="1076"/>
          <ac:grpSpMkLst>
            <pc:docMk/>
            <pc:sldMk cId="1361901058" sldId="882"/>
            <ac:grpSpMk id="156" creationId="{00000000-0000-0000-0000-000000000000}"/>
          </ac:grpSpMkLst>
        </pc:grpChg>
        <pc:grpChg chg="mod">
          <ac:chgData name="DELBART Frederic" userId="S::frederic.delbart@swisslife.fr::3b4ad23a-d1ec-41e1-9dc8-9cc503b4fa5d" providerId="AD" clId="Web-{2F827B4A-9A11-4FB5-83F5-4D0C13705A8D}" dt="2021-06-22T11:56:49.899" v="512" actId="1076"/>
          <ac:grpSpMkLst>
            <pc:docMk/>
            <pc:sldMk cId="1361901058" sldId="882"/>
            <ac:grpSpMk id="159" creationId="{00000000-0000-0000-0000-000000000000}"/>
          </ac:grpSpMkLst>
        </pc:grpChg>
        <pc:grpChg chg="mod">
          <ac:chgData name="DELBART Frederic" userId="S::frederic.delbart@swisslife.fr::3b4ad23a-d1ec-41e1-9dc8-9cc503b4fa5d" providerId="AD" clId="Web-{2F827B4A-9A11-4FB5-83F5-4D0C13705A8D}" dt="2021-06-22T11:48:04.743" v="480" actId="1076"/>
          <ac:grpSpMkLst>
            <pc:docMk/>
            <pc:sldMk cId="1361901058" sldId="882"/>
            <ac:grpSpMk id="162" creationId="{00000000-0000-0000-0000-000000000000}"/>
          </ac:grpSpMkLst>
        </pc:grpChg>
      </pc:sldChg>
    </pc:docChg>
  </pc:docChgLst>
  <pc:docChgLst>
    <pc:chgData name="LE COZ Emmanuel" userId="S::emmanuel.lecoz.externe@swisslife.fr::61750e09-71a3-4eb4-8c9f-2936b73e59c4" providerId="AD" clId="Web-{2B585BC0-6619-4C7A-92C7-DE2247DD165B}"/>
    <pc:docChg chg="modSld">
      <pc:chgData name="LE COZ Emmanuel" userId="S::emmanuel.lecoz.externe@swisslife.fr::61750e09-71a3-4eb4-8c9f-2936b73e59c4" providerId="AD" clId="Web-{2B585BC0-6619-4C7A-92C7-DE2247DD165B}" dt="2020-03-11T10:19:16.398" v="2" actId="20577"/>
      <pc:docMkLst>
        <pc:docMk/>
      </pc:docMkLst>
      <pc:sldChg chg="modSp">
        <pc:chgData name="LE COZ Emmanuel" userId="S::emmanuel.lecoz.externe@swisslife.fr::61750e09-71a3-4eb4-8c9f-2936b73e59c4" providerId="AD" clId="Web-{2B585BC0-6619-4C7A-92C7-DE2247DD165B}" dt="2020-03-11T10:19:16.398" v="2" actId="20577"/>
        <pc:sldMkLst>
          <pc:docMk/>
          <pc:sldMk cId="4280638443" sldId="538"/>
        </pc:sldMkLst>
        <pc:spChg chg="mod">
          <ac:chgData name="LE COZ Emmanuel" userId="S::emmanuel.lecoz.externe@swisslife.fr::61750e09-71a3-4eb4-8c9f-2936b73e59c4" providerId="AD" clId="Web-{2B585BC0-6619-4C7A-92C7-DE2247DD165B}" dt="2020-03-11T10:19:16.398" v="2" actId="20577"/>
          <ac:spMkLst>
            <pc:docMk/>
            <pc:sldMk cId="4280638443" sldId="538"/>
            <ac:spMk id="37" creationId="{00000000-0000-0000-0000-000000000000}"/>
          </ac:spMkLst>
        </pc:spChg>
      </pc:sldChg>
    </pc:docChg>
  </pc:docChgLst>
  <pc:docChgLst>
    <pc:chgData name="LOUIS Fabien" userId="S::fabien.louis@swisslife.fr::33a47a46-02cb-4887-bba4-c56f00d888d7" providerId="AD" clId="Web-{F9D5C63B-9957-4909-B3F3-7E6089AE22C4}"/>
    <pc:docChg chg="modSld">
      <pc:chgData name="LOUIS Fabien" userId="S::fabien.louis@swisslife.fr::33a47a46-02cb-4887-bba4-c56f00d888d7" providerId="AD" clId="Web-{F9D5C63B-9957-4909-B3F3-7E6089AE22C4}" dt="2021-06-24T13:32:07.589" v="55"/>
      <pc:docMkLst>
        <pc:docMk/>
      </pc:docMkLst>
      <pc:sldChg chg="modSp">
        <pc:chgData name="LOUIS Fabien" userId="S::fabien.louis@swisslife.fr::33a47a46-02cb-4887-bba4-c56f00d888d7" providerId="AD" clId="Web-{F9D5C63B-9957-4909-B3F3-7E6089AE22C4}" dt="2021-06-24T13:31:46.824" v="53"/>
        <pc:sldMkLst>
          <pc:docMk/>
          <pc:sldMk cId="2379071084" sldId="820"/>
        </pc:sldMkLst>
        <pc:graphicFrameChg chg="mod modGraphic">
          <ac:chgData name="LOUIS Fabien" userId="S::fabien.louis@swisslife.fr::33a47a46-02cb-4887-bba4-c56f00d888d7" providerId="AD" clId="Web-{F9D5C63B-9957-4909-B3F3-7E6089AE22C4}" dt="2021-06-24T13:31:46.824" v="53"/>
          <ac:graphicFrameMkLst>
            <pc:docMk/>
            <pc:sldMk cId="2379071084" sldId="820"/>
            <ac:graphicFrameMk id="4" creationId="{00000000-0000-0000-0000-000000000000}"/>
          </ac:graphicFrameMkLst>
        </pc:graphicFrameChg>
      </pc:sldChg>
      <pc:sldChg chg="modSp">
        <pc:chgData name="LOUIS Fabien" userId="S::fabien.louis@swisslife.fr::33a47a46-02cb-4887-bba4-c56f00d888d7" providerId="AD" clId="Web-{F9D5C63B-9957-4909-B3F3-7E6089AE22C4}" dt="2021-06-24T13:32:07.589" v="55"/>
        <pc:sldMkLst>
          <pc:docMk/>
          <pc:sldMk cId="2671662728" sldId="875"/>
        </pc:sldMkLst>
        <pc:graphicFrameChg chg="mod modGraphic">
          <ac:chgData name="LOUIS Fabien" userId="S::fabien.louis@swisslife.fr::33a47a46-02cb-4887-bba4-c56f00d888d7" providerId="AD" clId="Web-{F9D5C63B-9957-4909-B3F3-7E6089AE22C4}" dt="2021-06-24T13:32:07.589" v="55"/>
          <ac:graphicFrameMkLst>
            <pc:docMk/>
            <pc:sldMk cId="2671662728" sldId="875"/>
            <ac:graphicFrameMk id="4" creationId="{00000000-0000-0000-0000-000000000000}"/>
          </ac:graphicFrameMkLst>
        </pc:graphicFrameChg>
      </pc:sldChg>
    </pc:docChg>
  </pc:docChgLst>
  <pc:docChgLst>
    <pc:chgData name="LOUIS Fabien" userId="S::fabien.louis@swisslife.fr::33a47a46-02cb-4887-bba4-c56f00d888d7" providerId="AD" clId="Web-{FBA545C9-90A5-4476-A398-55CDD607FC55}"/>
    <pc:docChg chg="modSld">
      <pc:chgData name="LOUIS Fabien" userId="S::fabien.louis@swisslife.fr::33a47a46-02cb-4887-bba4-c56f00d888d7" providerId="AD" clId="Web-{FBA545C9-90A5-4476-A398-55CDD607FC55}" dt="2021-09-23T16:06:42.658" v="206" actId="20577"/>
      <pc:docMkLst>
        <pc:docMk/>
      </pc:docMkLst>
      <pc:sldChg chg="modSp">
        <pc:chgData name="LOUIS Fabien" userId="S::fabien.louis@swisslife.fr::33a47a46-02cb-4887-bba4-c56f00d888d7" providerId="AD" clId="Web-{FBA545C9-90A5-4476-A398-55CDD607FC55}" dt="2021-09-23T16:06:42.658" v="206" actId="20577"/>
        <pc:sldMkLst>
          <pc:docMk/>
          <pc:sldMk cId="1523407549" sldId="585"/>
        </pc:sldMkLst>
        <pc:spChg chg="mod">
          <ac:chgData name="LOUIS Fabien" userId="S::fabien.louis@swisslife.fr::33a47a46-02cb-4887-bba4-c56f00d888d7" providerId="AD" clId="Web-{FBA545C9-90A5-4476-A398-55CDD607FC55}" dt="2021-09-23T16:06:42.658" v="206" actId="20577"/>
          <ac:spMkLst>
            <pc:docMk/>
            <pc:sldMk cId="1523407549" sldId="585"/>
            <ac:spMk id="37" creationId="{00000000-0000-0000-0000-000000000000}"/>
          </ac:spMkLst>
        </pc:spChg>
      </pc:sldChg>
      <pc:sldChg chg="addSp modSp">
        <pc:chgData name="LOUIS Fabien" userId="S::fabien.louis@swisslife.fr::33a47a46-02cb-4887-bba4-c56f00d888d7" providerId="AD" clId="Web-{FBA545C9-90A5-4476-A398-55CDD607FC55}" dt="2021-09-23T16:04:09.359" v="162" actId="20577"/>
        <pc:sldMkLst>
          <pc:docMk/>
          <pc:sldMk cId="1039216172" sldId="906"/>
        </pc:sldMkLst>
        <pc:spChg chg="mod">
          <ac:chgData name="LOUIS Fabien" userId="S::fabien.louis@swisslife.fr::33a47a46-02cb-4887-bba4-c56f00d888d7" providerId="AD" clId="Web-{FBA545C9-90A5-4476-A398-55CDD607FC55}" dt="2021-09-23T16:04:09.359" v="162" actId="20577"/>
          <ac:spMkLst>
            <pc:docMk/>
            <pc:sldMk cId="1039216172" sldId="906"/>
            <ac:spMk id="39" creationId="{00000000-0000-0000-0000-000000000000}"/>
          </ac:spMkLst>
        </pc:spChg>
        <pc:spChg chg="add mod">
          <ac:chgData name="LOUIS Fabien" userId="S::fabien.louis@swisslife.fr::33a47a46-02cb-4887-bba4-c56f00d888d7" providerId="AD" clId="Web-{FBA545C9-90A5-4476-A398-55CDD607FC55}" dt="2021-09-23T15:51:21.177" v="88" actId="1076"/>
          <ac:spMkLst>
            <pc:docMk/>
            <pc:sldMk cId="1039216172" sldId="906"/>
            <ac:spMk id="144" creationId="{519F25FE-2DCB-41BF-9B93-F8CE24F6F0BB}"/>
          </ac:spMkLst>
        </pc:spChg>
        <pc:spChg chg="add mod">
          <ac:chgData name="LOUIS Fabien" userId="S::fabien.louis@swisslife.fr::33a47a46-02cb-4887-bba4-c56f00d888d7" providerId="AD" clId="Web-{FBA545C9-90A5-4476-A398-55CDD607FC55}" dt="2021-09-23T15:57:59.276" v="92" actId="1076"/>
          <ac:spMkLst>
            <pc:docMk/>
            <pc:sldMk cId="1039216172" sldId="906"/>
            <ac:spMk id="145" creationId="{E72E0C59-AB8E-41EC-A583-81898679F053}"/>
          </ac:spMkLst>
        </pc:spChg>
        <pc:grpChg chg="mod">
          <ac:chgData name="LOUIS Fabien" userId="S::fabien.louis@swisslife.fr::33a47a46-02cb-4887-bba4-c56f00d888d7" providerId="AD" clId="Web-{FBA545C9-90A5-4476-A398-55CDD607FC55}" dt="2021-09-23T16:03:37.250" v="144" actId="1076"/>
          <ac:grpSpMkLst>
            <pc:docMk/>
            <pc:sldMk cId="1039216172" sldId="906"/>
            <ac:grpSpMk id="8" creationId="{00000000-0000-0000-0000-000000000000}"/>
          </ac:grpSpMkLst>
        </pc:grpChg>
        <pc:cxnChg chg="add mod">
          <ac:chgData name="LOUIS Fabien" userId="S::fabien.louis@swisslife.fr::33a47a46-02cb-4887-bba4-c56f00d888d7" providerId="AD" clId="Web-{FBA545C9-90A5-4476-A398-55CDD607FC55}" dt="2021-09-23T15:57:51.432" v="91" actId="14100"/>
          <ac:cxnSpMkLst>
            <pc:docMk/>
            <pc:sldMk cId="1039216172" sldId="906"/>
            <ac:cxnSpMk id="140" creationId="{F9C3168D-EDFC-4B38-9BCB-DC4059D63A46}"/>
          </ac:cxnSpMkLst>
        </pc:cxnChg>
      </pc:sldChg>
      <pc:sldChg chg="addSp delSp modSp">
        <pc:chgData name="LOUIS Fabien" userId="S::fabien.louis@swisslife.fr::33a47a46-02cb-4887-bba4-c56f00d888d7" providerId="AD" clId="Web-{FBA545C9-90A5-4476-A398-55CDD607FC55}" dt="2021-09-23T16:03:20.531" v="142" actId="20577"/>
        <pc:sldMkLst>
          <pc:docMk/>
          <pc:sldMk cId="436085724" sldId="916"/>
        </pc:sldMkLst>
        <pc:spChg chg="add mod">
          <ac:chgData name="LOUIS Fabien" userId="S::fabien.louis@swisslife.fr::33a47a46-02cb-4887-bba4-c56f00d888d7" providerId="AD" clId="Web-{FBA545C9-90A5-4476-A398-55CDD607FC55}" dt="2021-09-23T15:58:56.089" v="98" actId="1076"/>
          <ac:spMkLst>
            <pc:docMk/>
            <pc:sldMk cId="436085724" sldId="916"/>
            <ac:spMk id="6" creationId="{EB7E988A-450E-41B3-93EE-2E0FB3C10436}"/>
          </ac:spMkLst>
        </pc:spChg>
        <pc:spChg chg="add mod">
          <ac:chgData name="LOUIS Fabien" userId="S::fabien.louis@swisslife.fr::33a47a46-02cb-4887-bba4-c56f00d888d7" providerId="AD" clId="Web-{FBA545C9-90A5-4476-A398-55CDD607FC55}" dt="2021-09-23T15:58:56.121" v="99" actId="1076"/>
          <ac:spMkLst>
            <pc:docMk/>
            <pc:sldMk cId="436085724" sldId="916"/>
            <ac:spMk id="9" creationId="{042BC688-8E7A-4F80-A923-EDABDC61AB14}"/>
          </ac:spMkLst>
        </pc:spChg>
        <pc:spChg chg="mod">
          <ac:chgData name="LOUIS Fabien" userId="S::fabien.louis@swisslife.fr::33a47a46-02cb-4887-bba4-c56f00d888d7" providerId="AD" clId="Web-{FBA545C9-90A5-4476-A398-55CDD607FC55}" dt="2021-09-23T16:03:20.531" v="142" actId="20577"/>
          <ac:spMkLst>
            <pc:docMk/>
            <pc:sldMk cId="436085724" sldId="916"/>
            <ac:spMk id="39" creationId="{00000000-0000-0000-0000-000000000000}"/>
          </ac:spMkLst>
        </pc:spChg>
        <pc:spChg chg="mod">
          <ac:chgData name="LOUIS Fabien" userId="S::fabien.louis@swisslife.fr::33a47a46-02cb-4887-bba4-c56f00d888d7" providerId="AD" clId="Web-{FBA545C9-90A5-4476-A398-55CDD607FC55}" dt="2021-09-23T16:00:49.794" v="113" actId="14100"/>
          <ac:spMkLst>
            <pc:docMk/>
            <pc:sldMk cId="436085724" sldId="916"/>
            <ac:spMk id="40" creationId="{00000000-0000-0000-0000-000000000000}"/>
          </ac:spMkLst>
        </pc:spChg>
        <pc:spChg chg="mod">
          <ac:chgData name="LOUIS Fabien" userId="S::fabien.louis@swisslife.fr::33a47a46-02cb-4887-bba4-c56f00d888d7" providerId="AD" clId="Web-{FBA545C9-90A5-4476-A398-55CDD607FC55}" dt="2021-09-23T15:59:45.887" v="107" actId="14100"/>
          <ac:spMkLst>
            <pc:docMk/>
            <pc:sldMk cId="436085724" sldId="916"/>
            <ac:spMk id="79" creationId="{00000000-0000-0000-0000-000000000000}"/>
          </ac:spMkLst>
        </pc:spChg>
        <pc:spChg chg="del mod">
          <ac:chgData name="LOUIS Fabien" userId="S::fabien.louis@swisslife.fr::33a47a46-02cb-4887-bba4-c56f00d888d7" providerId="AD" clId="Web-{FBA545C9-90A5-4476-A398-55CDD607FC55}" dt="2021-09-23T15:59:14.136" v="104"/>
          <ac:spMkLst>
            <pc:docMk/>
            <pc:sldMk cId="436085724" sldId="916"/>
            <ac:spMk id="89" creationId="{00000000-0000-0000-0000-000000000000}"/>
          </ac:spMkLst>
        </pc:spChg>
        <pc:spChg chg="add del mod">
          <ac:chgData name="LOUIS Fabien" userId="S::fabien.louis@swisslife.fr::33a47a46-02cb-4887-bba4-c56f00d888d7" providerId="AD" clId="Web-{FBA545C9-90A5-4476-A398-55CDD607FC55}" dt="2021-09-23T15:58:37.417" v="96"/>
          <ac:spMkLst>
            <pc:docMk/>
            <pc:sldMk cId="436085724" sldId="916"/>
            <ac:spMk id="90" creationId="{C93204E2-9584-49BC-9BBB-923FA054892B}"/>
          </ac:spMkLst>
        </pc:spChg>
        <pc:grpChg chg="mod">
          <ac:chgData name="LOUIS Fabien" userId="S::fabien.louis@swisslife.fr::33a47a46-02cb-4887-bba4-c56f00d888d7" providerId="AD" clId="Web-{FBA545C9-90A5-4476-A398-55CDD607FC55}" dt="2021-09-23T16:00:05.012" v="111" actId="1076"/>
          <ac:grpSpMkLst>
            <pc:docMk/>
            <pc:sldMk cId="436085724" sldId="916"/>
            <ac:grpSpMk id="36" creationId="{00000000-0000-0000-0000-000000000000}"/>
          </ac:grpSpMkLst>
        </pc:grpChg>
        <pc:grpChg chg="mod">
          <ac:chgData name="LOUIS Fabien" userId="S::fabien.louis@swisslife.fr::33a47a46-02cb-4887-bba4-c56f00d888d7" providerId="AD" clId="Web-{FBA545C9-90A5-4476-A398-55CDD607FC55}" dt="2021-09-23T15:59:52.043" v="109" actId="1076"/>
          <ac:grpSpMkLst>
            <pc:docMk/>
            <pc:sldMk cId="436085724" sldId="916"/>
            <ac:grpSpMk id="52" creationId="{00000000-0000-0000-0000-000000000000}"/>
          </ac:grpSpMkLst>
        </pc:grpChg>
        <pc:cxnChg chg="add mod">
          <ac:chgData name="LOUIS Fabien" userId="S::fabien.louis@swisslife.fr::33a47a46-02cb-4887-bba4-c56f00d888d7" providerId="AD" clId="Web-{FBA545C9-90A5-4476-A398-55CDD607FC55}" dt="2021-09-23T15:58:56.058" v="97" actId="1076"/>
          <ac:cxnSpMkLst>
            <pc:docMk/>
            <pc:sldMk cId="436085724" sldId="916"/>
            <ac:cxnSpMk id="3" creationId="{E172B099-66C7-4679-99AE-C83729725148}"/>
          </ac:cxnSpMkLst>
        </pc:cxnChg>
        <pc:cxnChg chg="mod">
          <ac:chgData name="LOUIS Fabien" userId="S::fabien.louis@swisslife.fr::33a47a46-02cb-4887-bba4-c56f00d888d7" providerId="AD" clId="Web-{FBA545C9-90A5-4476-A398-55CDD607FC55}" dt="2021-09-23T16:00:27.450" v="112" actId="1076"/>
          <ac:cxnSpMkLst>
            <pc:docMk/>
            <pc:sldMk cId="436085724" sldId="916"/>
            <ac:cxnSpMk id="141" creationId="{00000000-0000-0000-0000-000000000000}"/>
          </ac:cxnSpMkLst>
        </pc:cxnChg>
      </pc:sldChg>
    </pc:docChg>
  </pc:docChgLst>
  <pc:docChgLst>
    <pc:chgData name="BLONDEL Christophe" userId="S::christophe.blondel@swisslife.fr::16d455d7-1a12-4250-981c-f8b1887c4f5d" providerId="AD" clId="Web-{DE40AB9B-69EA-4066-B242-58B6EE8931CF}"/>
    <pc:docChg chg="modSld">
      <pc:chgData name="BLONDEL Christophe" userId="S::christophe.blondel@swisslife.fr::16d455d7-1a12-4250-981c-f8b1887c4f5d" providerId="AD" clId="Web-{DE40AB9B-69EA-4066-B242-58B6EE8931CF}" dt="2021-05-25T11:36:52.012" v="40" actId="20577"/>
      <pc:docMkLst>
        <pc:docMk/>
      </pc:docMkLst>
      <pc:sldChg chg="modSp">
        <pc:chgData name="BLONDEL Christophe" userId="S::christophe.blondel@swisslife.fr::16d455d7-1a12-4250-981c-f8b1887c4f5d" providerId="AD" clId="Web-{DE40AB9B-69EA-4066-B242-58B6EE8931CF}" dt="2021-05-25T11:36:52.012" v="40" actId="20577"/>
        <pc:sldMkLst>
          <pc:docMk/>
          <pc:sldMk cId="2934650651" sldId="435"/>
        </pc:sldMkLst>
        <pc:spChg chg="mod">
          <ac:chgData name="BLONDEL Christophe" userId="S::christophe.blondel@swisslife.fr::16d455d7-1a12-4250-981c-f8b1887c4f5d" providerId="AD" clId="Web-{DE40AB9B-69EA-4066-B242-58B6EE8931CF}" dt="2021-05-25T11:36:52.012" v="40" actId="20577"/>
          <ac:spMkLst>
            <pc:docMk/>
            <pc:sldMk cId="2934650651" sldId="435"/>
            <ac:spMk id="5" creationId="{00000000-0000-0000-0000-000000000000}"/>
          </ac:spMkLst>
        </pc:spChg>
      </pc:sldChg>
    </pc:docChg>
  </pc:docChgLst>
  <pc:docChgLst>
    <pc:chgData name="BLONDEL Christophe" userId="S::christophe.blondel@swisslife.fr::16d455d7-1a12-4250-981c-f8b1887c4f5d" providerId="AD" clId="Web-{606368B9-9E30-7801-A550-B191350D5167}"/>
    <pc:docChg chg="modSld">
      <pc:chgData name="BLONDEL Christophe" userId="S::christophe.blondel@swisslife.fr::16d455d7-1a12-4250-981c-f8b1887c4f5d" providerId="AD" clId="Web-{606368B9-9E30-7801-A550-B191350D5167}" dt="2020-04-09T10:16:43.620" v="54" actId="1076"/>
      <pc:docMkLst>
        <pc:docMk/>
      </pc:docMkLst>
      <pc:sldChg chg="modSp">
        <pc:chgData name="BLONDEL Christophe" userId="S::christophe.blondel@swisslife.fr::16d455d7-1a12-4250-981c-f8b1887c4f5d" providerId="AD" clId="Web-{606368B9-9E30-7801-A550-B191350D5167}" dt="2020-04-09T10:07:00.208" v="14" actId="20577"/>
        <pc:sldMkLst>
          <pc:docMk/>
          <pc:sldMk cId="94872870" sldId="615"/>
        </pc:sldMkLst>
        <pc:spChg chg="mod">
          <ac:chgData name="BLONDEL Christophe" userId="S::christophe.blondel@swisslife.fr::16d455d7-1a12-4250-981c-f8b1887c4f5d" providerId="AD" clId="Web-{606368B9-9E30-7801-A550-B191350D5167}" dt="2020-04-09T10:07:00.208" v="14" actId="20577"/>
          <ac:spMkLst>
            <pc:docMk/>
            <pc:sldMk cId="94872870" sldId="615"/>
            <ac:spMk id="41" creationId="{00000000-0000-0000-0000-000000000000}"/>
          </ac:spMkLst>
        </pc:spChg>
      </pc:sldChg>
      <pc:sldChg chg="addSp modSp">
        <pc:chgData name="BLONDEL Christophe" userId="S::christophe.blondel@swisslife.fr::16d455d7-1a12-4250-981c-f8b1887c4f5d" providerId="AD" clId="Web-{606368B9-9E30-7801-A550-B191350D5167}" dt="2020-04-09T10:16:43.620" v="54" actId="1076"/>
        <pc:sldMkLst>
          <pc:docMk/>
          <pc:sldMk cId="3640322553" sldId="622"/>
        </pc:sldMkLst>
        <pc:spChg chg="add mod">
          <ac:chgData name="BLONDEL Christophe" userId="S::christophe.blondel@swisslife.fr::16d455d7-1a12-4250-981c-f8b1887c4f5d" providerId="AD" clId="Web-{606368B9-9E30-7801-A550-B191350D5167}" dt="2020-04-09T10:16:43.620" v="54" actId="1076"/>
          <ac:spMkLst>
            <pc:docMk/>
            <pc:sldMk cId="3640322553" sldId="622"/>
            <ac:spMk id="17" creationId="{663AD377-DF15-40BE-8A31-98F37E03D300}"/>
          </ac:spMkLst>
        </pc:spChg>
        <pc:picChg chg="add mod">
          <ac:chgData name="BLONDEL Christophe" userId="S::christophe.blondel@swisslife.fr::16d455d7-1a12-4250-981c-f8b1887c4f5d" providerId="AD" clId="Web-{606368B9-9E30-7801-A550-B191350D5167}" dt="2020-04-09T10:12:24.945" v="32" actId="1076"/>
          <ac:picMkLst>
            <pc:docMk/>
            <pc:sldMk cId="3640322553" sldId="622"/>
            <ac:picMk id="3" creationId="{9BFA6E75-2BAF-43B5-947A-6E5B829048ED}"/>
          </ac:picMkLst>
        </pc:picChg>
        <pc:cxnChg chg="add mod">
          <ac:chgData name="BLONDEL Christophe" userId="S::christophe.blondel@swisslife.fr::16d455d7-1a12-4250-981c-f8b1887c4f5d" providerId="AD" clId="Web-{606368B9-9E30-7801-A550-B191350D5167}" dt="2020-04-09T10:11:59.101" v="31" actId="14100"/>
          <ac:cxnSpMkLst>
            <pc:docMk/>
            <pc:sldMk cId="3640322553" sldId="622"/>
            <ac:cxnSpMk id="11" creationId="{F358DBDC-D331-4105-A5AC-D694CE3105D8}"/>
          </ac:cxnSpMkLst>
        </pc:cxnChg>
      </pc:sldChg>
    </pc:docChg>
  </pc:docChgLst>
  <pc:docChgLst>
    <pc:chgData name="LE COZ Emmanuel" userId="S::emmanuel.lecoz.externe@swisslife.fr::61750e09-71a3-4eb4-8c9f-2936b73e59c4" providerId="AD" clId="Web-{227E0073-FF3E-42BC-A707-F714DD2E526A}"/>
    <pc:docChg chg="modSld">
      <pc:chgData name="LE COZ Emmanuel" userId="S::emmanuel.lecoz.externe@swisslife.fr::61750e09-71a3-4eb4-8c9f-2936b73e59c4" providerId="AD" clId="Web-{227E0073-FF3E-42BC-A707-F714DD2E526A}" dt="2020-03-11T10:16:21.587" v="13" actId="20577"/>
      <pc:docMkLst>
        <pc:docMk/>
      </pc:docMkLst>
      <pc:sldChg chg="modSp">
        <pc:chgData name="LE COZ Emmanuel" userId="S::emmanuel.lecoz.externe@swisslife.fr::61750e09-71a3-4eb4-8c9f-2936b73e59c4" providerId="AD" clId="Web-{227E0073-FF3E-42BC-A707-F714DD2E526A}" dt="2020-03-11T10:16:21.587" v="13" actId="20577"/>
        <pc:sldMkLst>
          <pc:docMk/>
          <pc:sldMk cId="4280638443" sldId="538"/>
        </pc:sldMkLst>
        <pc:spChg chg="mod">
          <ac:chgData name="LE COZ Emmanuel" userId="S::emmanuel.lecoz.externe@swisslife.fr::61750e09-71a3-4eb4-8c9f-2936b73e59c4" providerId="AD" clId="Web-{227E0073-FF3E-42BC-A707-F714DD2E526A}" dt="2020-03-11T10:16:21.587" v="13" actId="20577"/>
          <ac:spMkLst>
            <pc:docMk/>
            <pc:sldMk cId="4280638443" sldId="538"/>
            <ac:spMk id="37" creationId="{00000000-0000-0000-0000-000000000000}"/>
          </ac:spMkLst>
        </pc:spChg>
      </pc:sldChg>
      <pc:sldChg chg="modSp">
        <pc:chgData name="LE COZ Emmanuel" userId="S::emmanuel.lecoz.externe@swisslife.fr::61750e09-71a3-4eb4-8c9f-2936b73e59c4" providerId="AD" clId="Web-{227E0073-FF3E-42BC-A707-F714DD2E526A}" dt="2020-03-11T10:16:01.993" v="7" actId="20577"/>
        <pc:sldMkLst>
          <pc:docMk/>
          <pc:sldMk cId="3972033993" sldId="573"/>
        </pc:sldMkLst>
        <pc:spChg chg="mod">
          <ac:chgData name="LE COZ Emmanuel" userId="S::emmanuel.lecoz.externe@swisslife.fr::61750e09-71a3-4eb4-8c9f-2936b73e59c4" providerId="AD" clId="Web-{227E0073-FF3E-42BC-A707-F714DD2E526A}" dt="2020-03-11T10:16:01.993" v="7" actId="20577"/>
          <ac:spMkLst>
            <pc:docMk/>
            <pc:sldMk cId="3972033993" sldId="573"/>
            <ac:spMk id="8" creationId="{00000000-0000-0000-0000-000000000000}"/>
          </ac:spMkLst>
        </pc:spChg>
      </pc:sldChg>
    </pc:docChg>
  </pc:docChgLst>
  <pc:docChgLst>
    <pc:chgData name="BLONDEL Christophe" userId="S::christophe.blondel@swisslife.fr::16d455d7-1a12-4250-981c-f8b1887c4f5d" providerId="AD" clId="Web-{F6E09D29-090E-4E8C-B233-6EADDFDEFA65}"/>
    <pc:docChg chg="addSld modSld sldOrd">
      <pc:chgData name="BLONDEL Christophe" userId="S::christophe.blondel@swisslife.fr::16d455d7-1a12-4250-981c-f8b1887c4f5d" providerId="AD" clId="Web-{F6E09D29-090E-4E8C-B233-6EADDFDEFA65}" dt="2021-03-22T16:59:45.947" v="78" actId="14100"/>
      <pc:docMkLst>
        <pc:docMk/>
      </pc:docMkLst>
      <pc:sldChg chg="modSp ord">
        <pc:chgData name="BLONDEL Christophe" userId="S::christophe.blondel@swisslife.fr::16d455d7-1a12-4250-981c-f8b1887c4f5d" providerId="AD" clId="Web-{F6E09D29-090E-4E8C-B233-6EADDFDEFA65}" dt="2021-03-22T16:56:39.853" v="8" actId="1076"/>
        <pc:sldMkLst>
          <pc:docMk/>
          <pc:sldMk cId="1660972902" sldId="723"/>
        </pc:sldMkLst>
        <pc:spChg chg="mod">
          <ac:chgData name="BLONDEL Christophe" userId="S::christophe.blondel@swisslife.fr::16d455d7-1a12-4250-981c-f8b1887c4f5d" providerId="AD" clId="Web-{F6E09D29-090E-4E8C-B233-6EADDFDEFA65}" dt="2021-03-22T16:56:39.853" v="8" actId="1076"/>
          <ac:spMkLst>
            <pc:docMk/>
            <pc:sldMk cId="1660972902" sldId="723"/>
            <ac:spMk id="5" creationId="{00000000-0000-0000-0000-000000000000}"/>
          </ac:spMkLst>
        </pc:spChg>
      </pc:sldChg>
      <pc:sldChg chg="modSp">
        <pc:chgData name="BLONDEL Christophe" userId="S::christophe.blondel@swisslife.fr::16d455d7-1a12-4250-981c-f8b1887c4f5d" providerId="AD" clId="Web-{F6E09D29-090E-4E8C-B233-6EADDFDEFA65}" dt="2021-03-22T16:55:28.635" v="6" actId="20577"/>
        <pc:sldMkLst>
          <pc:docMk/>
          <pc:sldMk cId="2688477293" sldId="791"/>
        </pc:sldMkLst>
        <pc:spChg chg="mod">
          <ac:chgData name="BLONDEL Christophe" userId="S::christophe.blondel@swisslife.fr::16d455d7-1a12-4250-981c-f8b1887c4f5d" providerId="AD" clId="Web-{F6E09D29-090E-4E8C-B233-6EADDFDEFA65}" dt="2021-03-22T16:55:28.635" v="6" actId="20577"/>
          <ac:spMkLst>
            <pc:docMk/>
            <pc:sldMk cId="2688477293" sldId="791"/>
            <ac:spMk id="37" creationId="{00000000-0000-0000-0000-000000000000}"/>
          </ac:spMkLst>
        </pc:spChg>
      </pc:sldChg>
      <pc:sldChg chg="modSp">
        <pc:chgData name="BLONDEL Christophe" userId="S::christophe.blondel@swisslife.fr::16d455d7-1a12-4250-981c-f8b1887c4f5d" providerId="AD" clId="Web-{F6E09D29-090E-4E8C-B233-6EADDFDEFA65}" dt="2021-03-22T16:54:20.338" v="4" actId="20577"/>
        <pc:sldMkLst>
          <pc:docMk/>
          <pc:sldMk cId="843812721" sldId="805"/>
        </pc:sldMkLst>
        <pc:spChg chg="mod">
          <ac:chgData name="BLONDEL Christophe" userId="S::christophe.blondel@swisslife.fr::16d455d7-1a12-4250-981c-f8b1887c4f5d" providerId="AD" clId="Web-{F6E09D29-090E-4E8C-B233-6EADDFDEFA65}" dt="2021-03-22T16:54:20.338" v="4" actId="20577"/>
          <ac:spMkLst>
            <pc:docMk/>
            <pc:sldMk cId="843812721" sldId="805"/>
            <ac:spMk id="37" creationId="{00000000-0000-0000-0000-000000000000}"/>
          </ac:spMkLst>
        </pc:spChg>
      </pc:sldChg>
      <pc:sldChg chg="modSp">
        <pc:chgData name="BLONDEL Christophe" userId="S::christophe.blondel@swisslife.fr::16d455d7-1a12-4250-981c-f8b1887c4f5d" providerId="AD" clId="Web-{F6E09D29-090E-4E8C-B233-6EADDFDEFA65}" dt="2021-03-22T16:54:26.697" v="5" actId="20577"/>
        <pc:sldMkLst>
          <pc:docMk/>
          <pc:sldMk cId="3807755852" sldId="807"/>
        </pc:sldMkLst>
        <pc:spChg chg="mod">
          <ac:chgData name="BLONDEL Christophe" userId="S::christophe.blondel@swisslife.fr::16d455d7-1a12-4250-981c-f8b1887c4f5d" providerId="AD" clId="Web-{F6E09D29-090E-4E8C-B233-6EADDFDEFA65}" dt="2021-03-22T16:54:26.697" v="5" actId="20577"/>
          <ac:spMkLst>
            <pc:docMk/>
            <pc:sldMk cId="3807755852" sldId="807"/>
            <ac:spMk id="46" creationId="{953E36FB-3008-4D40-9292-4F3A03DAF25A}"/>
          </ac:spMkLst>
        </pc:spChg>
      </pc:sldChg>
      <pc:sldChg chg="modSp add replId">
        <pc:chgData name="BLONDEL Christophe" userId="S::christophe.blondel@swisslife.fr::16d455d7-1a12-4250-981c-f8b1887c4f5d" providerId="AD" clId="Web-{F6E09D29-090E-4E8C-B233-6EADDFDEFA65}" dt="2021-03-22T16:59:45.947" v="78" actId="14100"/>
        <pc:sldMkLst>
          <pc:docMk/>
          <pc:sldMk cId="1201728409" sldId="808"/>
        </pc:sldMkLst>
        <pc:spChg chg="mod">
          <ac:chgData name="BLONDEL Christophe" userId="S::christophe.blondel@swisslife.fr::16d455d7-1a12-4250-981c-f8b1887c4f5d" providerId="AD" clId="Web-{F6E09D29-090E-4E8C-B233-6EADDFDEFA65}" dt="2021-03-22T16:59:45.947" v="78" actId="14100"/>
          <ac:spMkLst>
            <pc:docMk/>
            <pc:sldMk cId="1201728409" sldId="808"/>
            <ac:spMk id="2" creationId="{00000000-0000-0000-0000-000000000000}"/>
          </ac:spMkLst>
        </pc:spChg>
        <pc:spChg chg="mod">
          <ac:chgData name="BLONDEL Christophe" userId="S::christophe.blondel@swisslife.fr::16d455d7-1a12-4250-981c-f8b1887c4f5d" providerId="AD" clId="Web-{F6E09D29-090E-4E8C-B233-6EADDFDEFA65}" dt="2021-03-22T16:59:37.697" v="75" actId="20577"/>
          <ac:spMkLst>
            <pc:docMk/>
            <pc:sldMk cId="1201728409" sldId="808"/>
            <ac:spMk id="4" creationId="{00000000-0000-0000-0000-000000000000}"/>
          </ac:spMkLst>
        </pc:spChg>
        <pc:spChg chg="mod">
          <ac:chgData name="BLONDEL Christophe" userId="S::christophe.blondel@swisslife.fr::16d455d7-1a12-4250-981c-f8b1887c4f5d" providerId="AD" clId="Web-{F6E09D29-090E-4E8C-B233-6EADDFDEFA65}" dt="2021-03-22T16:58:37.619" v="19" actId="20577"/>
          <ac:spMkLst>
            <pc:docMk/>
            <pc:sldMk cId="1201728409" sldId="808"/>
            <ac:spMk id="5" creationId="{00000000-0000-0000-0000-000000000000}"/>
          </ac:spMkLst>
        </pc:spChg>
        <pc:spChg chg="mod">
          <ac:chgData name="BLONDEL Christophe" userId="S::christophe.blondel@swisslife.fr::16d455d7-1a12-4250-981c-f8b1887c4f5d" providerId="AD" clId="Web-{F6E09D29-090E-4E8C-B233-6EADDFDEFA65}" dt="2021-03-22T16:58:44.244" v="30" actId="20577"/>
          <ac:spMkLst>
            <pc:docMk/>
            <pc:sldMk cId="1201728409" sldId="808"/>
            <ac:spMk id="7" creationId="{65B876E8-D866-44D3-ABEA-DF15A171D3D1}"/>
          </ac:spMkLst>
        </pc:spChg>
      </pc:sldChg>
    </pc:docChg>
  </pc:docChgLst>
  <pc:docChgLst>
    <pc:chgData name="ALLOUIS Francois-Regis" userId="S::francoisregis.allouis@swisslife.fr::89333b8d-f795-4a50-8959-1e6f73084ec3" providerId="AD" clId="Web-{12979907-527E-42A6-BB78-DA10D05C56FF}"/>
    <pc:docChg chg="addSld modSld">
      <pc:chgData name="ALLOUIS Francois-Regis" userId="S::francoisregis.allouis@swisslife.fr::89333b8d-f795-4a50-8959-1e6f73084ec3" providerId="AD" clId="Web-{12979907-527E-42A6-BB78-DA10D05C56FF}" dt="2020-06-04T11:53:48.607" v="428"/>
      <pc:docMkLst>
        <pc:docMk/>
      </pc:docMkLst>
      <pc:sldChg chg="addSp modSp add replId">
        <pc:chgData name="ALLOUIS Francois-Regis" userId="S::francoisregis.allouis@swisslife.fr::89333b8d-f795-4a50-8959-1e6f73084ec3" providerId="AD" clId="Web-{12979907-527E-42A6-BB78-DA10D05C56FF}" dt="2020-06-04T11:53:48.607" v="428"/>
        <pc:sldMkLst>
          <pc:docMk/>
          <pc:sldMk cId="3164435406" sldId="663"/>
        </pc:sldMkLst>
        <pc:spChg chg="mod">
          <ac:chgData name="ALLOUIS Francois-Regis" userId="S::francoisregis.allouis@swisslife.fr::89333b8d-f795-4a50-8959-1e6f73084ec3" providerId="AD" clId="Web-{12979907-527E-42A6-BB78-DA10D05C56FF}" dt="2020-06-04T11:40:44.398" v="17" actId="20577"/>
          <ac:spMkLst>
            <pc:docMk/>
            <pc:sldMk cId="3164435406" sldId="663"/>
            <ac:spMk id="2" creationId="{15CDF04F-2B62-41B4-BA19-06F6B893D8F9}"/>
          </ac:spMkLst>
        </pc:spChg>
        <pc:spChg chg="mod">
          <ac:chgData name="ALLOUIS Francois-Regis" userId="S::francoisregis.allouis@swisslife.fr::89333b8d-f795-4a50-8959-1e6f73084ec3" providerId="AD" clId="Web-{12979907-527E-42A6-BB78-DA10D05C56FF}" dt="2020-06-04T11:52:29.702" v="416" actId="20577"/>
          <ac:spMkLst>
            <pc:docMk/>
            <pc:sldMk cId="3164435406" sldId="663"/>
            <ac:spMk id="37" creationId="{00000000-0000-0000-0000-000000000000}"/>
          </ac:spMkLst>
        </pc:spChg>
        <pc:spChg chg="mod">
          <ac:chgData name="ALLOUIS Francois-Regis" userId="S::francoisregis.allouis@swisslife.fr::89333b8d-f795-4a50-8959-1e6f73084ec3" providerId="AD" clId="Web-{12979907-527E-42A6-BB78-DA10D05C56FF}" dt="2020-06-04T11:40:36.632" v="3" actId="20577"/>
          <ac:spMkLst>
            <pc:docMk/>
            <pc:sldMk cId="3164435406" sldId="663"/>
            <ac:spMk id="16387" creationId="{00000000-0000-0000-0000-000000000000}"/>
          </ac:spMkLst>
        </pc:spChg>
        <pc:graphicFrameChg chg="add mod modGraphic">
          <ac:chgData name="ALLOUIS Francois-Regis" userId="S::francoisregis.allouis@swisslife.fr::89333b8d-f795-4a50-8959-1e6f73084ec3" providerId="AD" clId="Web-{12979907-527E-42A6-BB78-DA10D05C56FF}" dt="2020-06-04T11:53:48.607" v="428"/>
          <ac:graphicFrameMkLst>
            <pc:docMk/>
            <pc:sldMk cId="3164435406" sldId="663"/>
            <ac:graphicFrameMk id="3" creationId="{8DDB4BE4-6866-48B2-AA0B-E2056A58EFCD}"/>
          </ac:graphicFrameMkLst>
        </pc:graphicFrameChg>
      </pc:sldChg>
    </pc:docChg>
  </pc:docChgLst>
  <pc:docChgLst>
    <pc:chgData name="BLONDEL Christophe" userId="S::christophe.blondel@swisslife.fr::16d455d7-1a12-4250-981c-f8b1887c4f5d" providerId="AD" clId="Web-{4A915942-C47E-46DD-BF58-167ABF31B82F}"/>
    <pc:docChg chg="modSld">
      <pc:chgData name="BLONDEL Christophe" userId="S::christophe.blondel@swisslife.fr::16d455d7-1a12-4250-981c-f8b1887c4f5d" providerId="AD" clId="Web-{4A915942-C47E-46DD-BF58-167ABF31B82F}" dt="2020-06-30T13:04:10.346" v="1033" actId="20577"/>
      <pc:docMkLst>
        <pc:docMk/>
      </pc:docMkLst>
      <pc:sldChg chg="modSp">
        <pc:chgData name="BLONDEL Christophe" userId="S::christophe.blondel@swisslife.fr::16d455d7-1a12-4250-981c-f8b1887c4f5d" providerId="AD" clId="Web-{4A915942-C47E-46DD-BF58-167ABF31B82F}" dt="2020-06-30T13:01:13.126" v="908" actId="20577"/>
        <pc:sldMkLst>
          <pc:docMk/>
          <pc:sldMk cId="2560024626" sldId="662"/>
        </pc:sldMkLst>
        <pc:spChg chg="mod">
          <ac:chgData name="BLONDEL Christophe" userId="S::christophe.blondel@swisslife.fr::16d455d7-1a12-4250-981c-f8b1887c4f5d" providerId="AD" clId="Web-{4A915942-C47E-46DD-BF58-167ABF31B82F}" dt="2020-06-30T12:58:59.548" v="830" actId="20577"/>
          <ac:spMkLst>
            <pc:docMk/>
            <pc:sldMk cId="2560024626" sldId="662"/>
            <ac:spMk id="4" creationId="{00000000-0000-0000-0000-000000000000}"/>
          </ac:spMkLst>
        </pc:spChg>
        <pc:spChg chg="mod">
          <ac:chgData name="BLONDEL Christophe" userId="S::christophe.blondel@swisslife.fr::16d455d7-1a12-4250-981c-f8b1887c4f5d" providerId="AD" clId="Web-{4A915942-C47E-46DD-BF58-167ABF31B82F}" dt="2020-06-30T13:01:13.126" v="908" actId="20577"/>
          <ac:spMkLst>
            <pc:docMk/>
            <pc:sldMk cId="2560024626" sldId="662"/>
            <ac:spMk id="11" creationId="{00000000-0000-0000-0000-000000000000}"/>
          </ac:spMkLst>
        </pc:spChg>
      </pc:sldChg>
      <pc:sldChg chg="modSp">
        <pc:chgData name="BLONDEL Christophe" userId="S::christophe.blondel@swisslife.fr::16d455d7-1a12-4250-981c-f8b1887c4f5d" providerId="AD" clId="Web-{4A915942-C47E-46DD-BF58-167ABF31B82F}" dt="2020-06-30T13:04:10.346" v="1033" actId="20577"/>
        <pc:sldMkLst>
          <pc:docMk/>
          <pc:sldMk cId="2403522436" sldId="665"/>
        </pc:sldMkLst>
        <pc:spChg chg="mod">
          <ac:chgData name="BLONDEL Christophe" userId="S::christophe.blondel@swisslife.fr::16d455d7-1a12-4250-981c-f8b1887c4f5d" providerId="AD" clId="Web-{4A915942-C47E-46DD-BF58-167ABF31B82F}" dt="2020-06-30T13:04:10.346" v="1033" actId="20577"/>
          <ac:spMkLst>
            <pc:docMk/>
            <pc:sldMk cId="2403522436" sldId="665"/>
            <ac:spMk id="4" creationId="{00000000-0000-0000-0000-000000000000}"/>
          </ac:spMkLst>
        </pc:spChg>
        <pc:spChg chg="mod">
          <ac:chgData name="BLONDEL Christophe" userId="S::christophe.blondel@swisslife.fr::16d455d7-1a12-4250-981c-f8b1887c4f5d" providerId="AD" clId="Web-{4A915942-C47E-46DD-BF58-167ABF31B82F}" dt="2020-06-30T13:04:07.330" v="1032" actId="20577"/>
          <ac:spMkLst>
            <pc:docMk/>
            <pc:sldMk cId="2403522436" sldId="665"/>
            <ac:spMk id="11" creationId="{00000000-0000-0000-0000-000000000000}"/>
          </ac:spMkLst>
        </pc:spChg>
      </pc:sldChg>
    </pc:docChg>
  </pc:docChgLst>
  <pc:docChgLst>
    <pc:chgData name="ALLOUIS Francois-Regis" userId="S::francoisregis.allouis@swisslife.fr::89333b8d-f795-4a50-8959-1e6f73084ec3" providerId="AD" clId="Web-{725F298B-850F-4771-BA67-DE32B76EAF1C}"/>
    <pc:docChg chg="modSld">
      <pc:chgData name="ALLOUIS Francois-Regis" userId="S::francoisregis.allouis@swisslife.fr::89333b8d-f795-4a50-8959-1e6f73084ec3" providerId="AD" clId="Web-{725F298B-850F-4771-BA67-DE32B76EAF1C}" dt="2020-06-04T12:04:17.853" v="46" actId="14100"/>
      <pc:docMkLst>
        <pc:docMk/>
      </pc:docMkLst>
      <pc:sldChg chg="modSp">
        <pc:chgData name="ALLOUIS Francois-Regis" userId="S::francoisregis.allouis@swisslife.fr::89333b8d-f795-4a50-8959-1e6f73084ec3" providerId="AD" clId="Web-{725F298B-850F-4771-BA67-DE32B76EAF1C}" dt="2020-06-04T12:04:17.853" v="46" actId="14100"/>
        <pc:sldMkLst>
          <pc:docMk/>
          <pc:sldMk cId="3164435406" sldId="663"/>
        </pc:sldMkLst>
        <pc:spChg chg="mod">
          <ac:chgData name="ALLOUIS Francois-Regis" userId="S::francoisregis.allouis@swisslife.fr::89333b8d-f795-4a50-8959-1e6f73084ec3" providerId="AD" clId="Web-{725F298B-850F-4771-BA67-DE32B76EAF1C}" dt="2020-06-04T12:04:17.853" v="46" actId="14100"/>
          <ac:spMkLst>
            <pc:docMk/>
            <pc:sldMk cId="3164435406" sldId="663"/>
            <ac:spMk id="37" creationId="{00000000-0000-0000-0000-000000000000}"/>
          </ac:spMkLst>
        </pc:spChg>
        <pc:graphicFrameChg chg="mod modGraphic">
          <ac:chgData name="ALLOUIS Francois-Regis" userId="S::francoisregis.allouis@swisslife.fr::89333b8d-f795-4a50-8959-1e6f73084ec3" providerId="AD" clId="Web-{725F298B-850F-4771-BA67-DE32B76EAF1C}" dt="2020-06-04T12:03:23.885" v="42" actId="1076"/>
          <ac:graphicFrameMkLst>
            <pc:docMk/>
            <pc:sldMk cId="3164435406" sldId="663"/>
            <ac:graphicFrameMk id="3" creationId="{8DDB4BE4-6866-48B2-AA0B-E2056A58EFCD}"/>
          </ac:graphicFrameMkLst>
        </pc:graphicFrameChg>
      </pc:sldChg>
    </pc:docChg>
  </pc:docChgLst>
  <pc:docChgLst>
    <pc:chgData name="BLONDEL Christophe" userId="S::christophe.blondel@swisslife.fr::16d455d7-1a12-4250-981c-f8b1887c4f5d" providerId="AD" clId="Web-{80A17A7F-9017-444C-9195-738369CE2101}"/>
    <pc:docChg chg="modSld">
      <pc:chgData name="BLONDEL Christophe" userId="S::christophe.blondel@swisslife.fr::16d455d7-1a12-4250-981c-f8b1887c4f5d" providerId="AD" clId="Web-{80A17A7F-9017-444C-9195-738369CE2101}" dt="2021-08-31T12:35:06.959" v="59" actId="1076"/>
      <pc:docMkLst>
        <pc:docMk/>
      </pc:docMkLst>
      <pc:sldChg chg="addSp modSp">
        <pc:chgData name="BLONDEL Christophe" userId="S::christophe.blondel@swisslife.fr::16d455d7-1a12-4250-981c-f8b1887c4f5d" providerId="AD" clId="Web-{80A17A7F-9017-444C-9195-738369CE2101}" dt="2021-08-31T12:35:06.959" v="59" actId="1076"/>
        <pc:sldMkLst>
          <pc:docMk/>
          <pc:sldMk cId="1361901058" sldId="882"/>
        </pc:sldMkLst>
        <pc:spChg chg="add mod">
          <ac:chgData name="BLONDEL Christophe" userId="S::christophe.blondel@swisslife.fr::16d455d7-1a12-4250-981c-f8b1887c4f5d" providerId="AD" clId="Web-{80A17A7F-9017-444C-9195-738369CE2101}" dt="2021-08-31T12:34:47.849" v="51" actId="1076"/>
          <ac:spMkLst>
            <pc:docMk/>
            <pc:sldMk cId="1361901058" sldId="882"/>
            <ac:spMk id="76" creationId="{E9EE21C0-5BF8-49DD-A413-323FB7FB95A0}"/>
          </ac:spMkLst>
        </pc:spChg>
        <pc:spChg chg="add mod">
          <ac:chgData name="BLONDEL Christophe" userId="S::christophe.blondel@swisslife.fr::16d455d7-1a12-4250-981c-f8b1887c4f5d" providerId="AD" clId="Web-{80A17A7F-9017-444C-9195-738369CE2101}" dt="2021-08-31T12:34:42.131" v="50" actId="1076"/>
          <ac:spMkLst>
            <pc:docMk/>
            <pc:sldMk cId="1361901058" sldId="882"/>
            <ac:spMk id="77" creationId="{3719C66A-96D1-4C5B-870C-245D3F780914}"/>
          </ac:spMkLst>
        </pc:spChg>
        <pc:spChg chg="mod">
          <ac:chgData name="BLONDEL Christophe" userId="S::christophe.blondel@swisslife.fr::16d455d7-1a12-4250-981c-f8b1887c4f5d" providerId="AD" clId="Web-{80A17A7F-9017-444C-9195-738369CE2101}" dt="2021-08-31T12:35:04.053" v="58" actId="1076"/>
          <ac:spMkLst>
            <pc:docMk/>
            <pc:sldMk cId="1361901058" sldId="882"/>
            <ac:spMk id="80" creationId="{B9D14CA7-5785-45D4-A8BB-AD11C8AF113D}"/>
          </ac:spMkLst>
        </pc:spChg>
        <pc:grpChg chg="add mod">
          <ac:chgData name="BLONDEL Christophe" userId="S::christophe.blondel@swisslife.fr::16d455d7-1a12-4250-981c-f8b1887c4f5d" providerId="AD" clId="Web-{80A17A7F-9017-444C-9195-738369CE2101}" dt="2021-08-31T12:35:06.959" v="59" actId="1076"/>
          <ac:grpSpMkLst>
            <pc:docMk/>
            <pc:sldMk cId="1361901058" sldId="882"/>
            <ac:grpSpMk id="78" creationId="{985ACD91-014C-4ED7-9ED1-1310B1EE8159}"/>
          </ac:grpSpMkLst>
        </pc:grpChg>
      </pc:sldChg>
    </pc:docChg>
  </pc:docChgLst>
  <pc:docChgLst>
    <pc:chgData name="LAUDE Thierry" userId="S::thierry.laude@swisslife.fr::db34b369-db10-4a09-a518-ca5884c1c32e" providerId="AD" clId="Web-{FC73F016-6D26-4779-A881-A53804E4F515}"/>
    <pc:docChg chg="modSld">
      <pc:chgData name="LAUDE Thierry" userId="S::thierry.laude@swisslife.fr::db34b369-db10-4a09-a518-ca5884c1c32e" providerId="AD" clId="Web-{FC73F016-6D26-4779-A881-A53804E4F515}" dt="2021-01-29T10:54:21.621" v="155"/>
      <pc:docMkLst>
        <pc:docMk/>
      </pc:docMkLst>
      <pc:sldChg chg="modSp">
        <pc:chgData name="LAUDE Thierry" userId="S::thierry.laude@swisslife.fr::db34b369-db10-4a09-a518-ca5884c1c32e" providerId="AD" clId="Web-{FC73F016-6D26-4779-A881-A53804E4F515}" dt="2021-01-29T10:54:21.621" v="155"/>
        <pc:sldMkLst>
          <pc:docMk/>
          <pc:sldMk cId="3105274611" sldId="683"/>
        </pc:sldMkLst>
        <pc:graphicFrameChg chg="mod modGraphic">
          <ac:chgData name="LAUDE Thierry" userId="S::thierry.laude@swisslife.fr::db34b369-db10-4a09-a518-ca5884c1c32e" providerId="AD" clId="Web-{FC73F016-6D26-4779-A881-A53804E4F515}" dt="2021-01-29T10:54:21.621" v="155"/>
          <ac:graphicFrameMkLst>
            <pc:docMk/>
            <pc:sldMk cId="3105274611" sldId="683"/>
            <ac:graphicFrameMk id="4" creationId="{00000000-0000-0000-0000-000000000000}"/>
          </ac:graphicFrameMkLst>
        </pc:graphicFrameChg>
      </pc:sldChg>
    </pc:docChg>
  </pc:docChgLst>
  <pc:docChgLst>
    <pc:chgData name="ALLOUIS Francois-Regis" userId="S::francoisregis.allouis@swisslife.fr::89333b8d-f795-4a50-8959-1e6f73084ec3" providerId="AD" clId="Web-{3ACFC0B4-4107-40E8-A29B-271BDBF809D5}"/>
    <pc:docChg chg="sldOrd">
      <pc:chgData name="ALLOUIS Francois-Regis" userId="S::francoisregis.allouis@swisslife.fr::89333b8d-f795-4a50-8959-1e6f73084ec3" providerId="AD" clId="Web-{3ACFC0B4-4107-40E8-A29B-271BDBF809D5}" dt="2020-10-30T12:54:36.603" v="0"/>
      <pc:docMkLst>
        <pc:docMk/>
      </pc:docMkLst>
      <pc:sldChg chg="ord">
        <pc:chgData name="ALLOUIS Francois-Regis" userId="S::francoisregis.allouis@swisslife.fr::89333b8d-f795-4a50-8959-1e6f73084ec3" providerId="AD" clId="Web-{3ACFC0B4-4107-40E8-A29B-271BDBF809D5}" dt="2020-10-30T12:54:36.603" v="0"/>
        <pc:sldMkLst>
          <pc:docMk/>
          <pc:sldMk cId="1845389504" sldId="637"/>
        </pc:sldMkLst>
      </pc:sldChg>
    </pc:docChg>
  </pc:docChgLst>
  <pc:docChgLst>
    <pc:chgData name="BLONDEL Christophe" userId="S::christophe.blondel@swisslife.fr::16d455d7-1a12-4250-981c-f8b1887c4f5d" providerId="AD" clId="Web-{B52FD1D8-9F9E-2FEB-FCDB-B06462532414}"/>
    <pc:docChg chg="modSld">
      <pc:chgData name="BLONDEL Christophe" userId="S::christophe.blondel@swisslife.fr::16d455d7-1a12-4250-981c-f8b1887c4f5d" providerId="AD" clId="Web-{B52FD1D8-9F9E-2FEB-FCDB-B06462532414}" dt="2020-06-04T11:51:44.181" v="0" actId="1076"/>
      <pc:docMkLst>
        <pc:docMk/>
      </pc:docMkLst>
      <pc:sldChg chg="modSp">
        <pc:chgData name="BLONDEL Christophe" userId="S::christophe.blondel@swisslife.fr::16d455d7-1a12-4250-981c-f8b1887c4f5d" providerId="AD" clId="Web-{B52FD1D8-9F9E-2FEB-FCDB-B06462532414}" dt="2020-06-04T11:51:44.181" v="0" actId="1076"/>
        <pc:sldMkLst>
          <pc:docMk/>
          <pc:sldMk cId="1099161911" sldId="653"/>
        </pc:sldMkLst>
        <pc:spChg chg="mod">
          <ac:chgData name="BLONDEL Christophe" userId="S::christophe.blondel@swisslife.fr::16d455d7-1a12-4250-981c-f8b1887c4f5d" providerId="AD" clId="Web-{B52FD1D8-9F9E-2FEB-FCDB-B06462532414}" dt="2020-06-04T11:51:44.181" v="0" actId="1076"/>
          <ac:spMkLst>
            <pc:docMk/>
            <pc:sldMk cId="1099161911" sldId="653"/>
            <ac:spMk id="73" creationId="{00000000-0000-0000-0000-000000000000}"/>
          </ac:spMkLst>
        </pc:spChg>
      </pc:sldChg>
    </pc:docChg>
  </pc:docChgLst>
  <pc:docChgLst>
    <pc:chgData name="LOUIS Fabien" userId="S::fabien.louis@swisslife.fr::33a47a46-02cb-4887-bba4-c56f00d888d7" providerId="AD" clId="Web-{88D4FB93-A359-4AAB-A520-2A8AA9D2E2AE}"/>
    <pc:docChg chg="modSld">
      <pc:chgData name="LOUIS Fabien" userId="S::fabien.louis@swisslife.fr::33a47a46-02cb-4887-bba4-c56f00d888d7" providerId="AD" clId="Web-{88D4FB93-A359-4AAB-A520-2A8AA9D2E2AE}" dt="2021-05-28T13:49:17.514" v="542"/>
      <pc:docMkLst>
        <pc:docMk/>
      </pc:docMkLst>
      <pc:sldChg chg="modSp">
        <pc:chgData name="LOUIS Fabien" userId="S::fabien.louis@swisslife.fr::33a47a46-02cb-4887-bba4-c56f00d888d7" providerId="AD" clId="Web-{88D4FB93-A359-4AAB-A520-2A8AA9D2E2AE}" dt="2021-05-28T13:34:08.476" v="130" actId="20577"/>
        <pc:sldMkLst>
          <pc:docMk/>
          <pc:sldMk cId="1523407549" sldId="585"/>
        </pc:sldMkLst>
        <pc:spChg chg="mod">
          <ac:chgData name="LOUIS Fabien" userId="S::fabien.louis@swisslife.fr::33a47a46-02cb-4887-bba4-c56f00d888d7" providerId="AD" clId="Web-{88D4FB93-A359-4AAB-A520-2A8AA9D2E2AE}" dt="2021-05-28T13:34:08.476" v="130" actId="20577"/>
          <ac:spMkLst>
            <pc:docMk/>
            <pc:sldMk cId="1523407549" sldId="585"/>
            <ac:spMk id="37" creationId="{00000000-0000-0000-0000-000000000000}"/>
          </ac:spMkLst>
        </pc:spChg>
      </pc:sldChg>
      <pc:sldChg chg="addSp delSp modSp">
        <pc:chgData name="LOUIS Fabien" userId="S::fabien.louis@swisslife.fr::33a47a46-02cb-4887-bba4-c56f00d888d7" providerId="AD" clId="Web-{88D4FB93-A359-4AAB-A520-2A8AA9D2E2AE}" dt="2021-05-28T13:45:05.602" v="220" actId="1076"/>
        <pc:sldMkLst>
          <pc:docMk/>
          <pc:sldMk cId="641578983" sldId="774"/>
        </pc:sldMkLst>
        <pc:spChg chg="mod">
          <ac:chgData name="LOUIS Fabien" userId="S::fabien.louis@swisslife.fr::33a47a46-02cb-4887-bba4-c56f00d888d7" providerId="AD" clId="Web-{88D4FB93-A359-4AAB-A520-2A8AA9D2E2AE}" dt="2021-05-28T13:44:47.648" v="218" actId="14100"/>
          <ac:spMkLst>
            <pc:docMk/>
            <pc:sldMk cId="641578983" sldId="774"/>
            <ac:spMk id="6" creationId="{A6B54922-FFE3-4311-8BBC-9FC4225FBFAF}"/>
          </ac:spMkLst>
        </pc:spChg>
        <pc:grpChg chg="mod">
          <ac:chgData name="LOUIS Fabien" userId="S::fabien.louis@swisslife.fr::33a47a46-02cb-4887-bba4-c56f00d888d7" providerId="AD" clId="Web-{88D4FB93-A359-4AAB-A520-2A8AA9D2E2AE}" dt="2021-05-28T13:45:05.602" v="220" actId="1076"/>
          <ac:grpSpMkLst>
            <pc:docMk/>
            <pc:sldMk cId="641578983" sldId="774"/>
            <ac:grpSpMk id="17" creationId="{C2A83859-0A67-47D8-9DE1-63A4AF6EA916}"/>
          </ac:grpSpMkLst>
        </pc:grpChg>
        <pc:grpChg chg="mod">
          <ac:chgData name="LOUIS Fabien" userId="S::fabien.louis@swisslife.fr::33a47a46-02cb-4887-bba4-c56f00d888d7" providerId="AD" clId="Web-{88D4FB93-A359-4AAB-A520-2A8AA9D2E2AE}" dt="2021-05-28T13:44:57.305" v="219" actId="1076"/>
          <ac:grpSpMkLst>
            <pc:docMk/>
            <pc:sldMk cId="641578983" sldId="774"/>
            <ac:grpSpMk id="20" creationId="{9CDAC287-10D0-41CE-9238-A7049EFCB377}"/>
          </ac:grpSpMkLst>
        </pc:grpChg>
        <pc:graphicFrameChg chg="mod modGraphic">
          <ac:chgData name="LOUIS Fabien" userId="S::fabien.louis@swisslife.fr::33a47a46-02cb-4887-bba4-c56f00d888d7" providerId="AD" clId="Web-{88D4FB93-A359-4AAB-A520-2A8AA9D2E2AE}" dt="2021-05-28T13:44:41.914" v="217"/>
          <ac:graphicFrameMkLst>
            <pc:docMk/>
            <pc:sldMk cId="641578983" sldId="774"/>
            <ac:graphicFrameMk id="3" creationId="{99FDCCBE-DF6F-464D-BE53-7635C8EE625F}"/>
          </ac:graphicFrameMkLst>
        </pc:graphicFrameChg>
        <pc:picChg chg="del">
          <ac:chgData name="LOUIS Fabien" userId="S::fabien.louis@swisslife.fr::33a47a46-02cb-4887-bba4-c56f00d888d7" providerId="AD" clId="Web-{88D4FB93-A359-4AAB-A520-2A8AA9D2E2AE}" dt="2021-05-28T13:38:12.232" v="145"/>
          <ac:picMkLst>
            <pc:docMk/>
            <pc:sldMk cId="641578983" sldId="774"/>
            <ac:picMk id="7" creationId="{A52A033A-5118-415C-BD36-8123D717ABB7}"/>
          </ac:picMkLst>
        </pc:picChg>
        <pc:picChg chg="add del mod">
          <ac:chgData name="LOUIS Fabien" userId="S::fabien.louis@swisslife.fr::33a47a46-02cb-4887-bba4-c56f00d888d7" providerId="AD" clId="Web-{88D4FB93-A359-4AAB-A520-2A8AA9D2E2AE}" dt="2021-05-28T13:38:23.076" v="148"/>
          <ac:picMkLst>
            <pc:docMk/>
            <pc:sldMk cId="641578983" sldId="774"/>
            <ac:picMk id="8" creationId="{74F5A41D-05DD-41AD-A48D-673064BD43C4}"/>
          </ac:picMkLst>
        </pc:picChg>
        <pc:picChg chg="add del mod">
          <ac:chgData name="LOUIS Fabien" userId="S::fabien.louis@swisslife.fr::33a47a46-02cb-4887-bba4-c56f00d888d7" providerId="AD" clId="Web-{88D4FB93-A359-4AAB-A520-2A8AA9D2E2AE}" dt="2021-05-28T13:38:43.827" v="150"/>
          <ac:picMkLst>
            <pc:docMk/>
            <pc:sldMk cId="641578983" sldId="774"/>
            <ac:picMk id="11" creationId="{0D452012-0FEF-4580-BB75-5A6766FF0AB4}"/>
          </ac:picMkLst>
        </pc:picChg>
        <pc:picChg chg="add del mod">
          <ac:chgData name="LOUIS Fabien" userId="S::fabien.louis@swisslife.fr::33a47a46-02cb-4887-bba4-c56f00d888d7" providerId="AD" clId="Web-{88D4FB93-A359-4AAB-A520-2A8AA9D2E2AE}" dt="2021-05-28T13:40:13.063" v="154"/>
          <ac:picMkLst>
            <pc:docMk/>
            <pc:sldMk cId="641578983" sldId="774"/>
            <ac:picMk id="14" creationId="{9DEABCAE-04C9-4BB2-A549-22E4C980847F}"/>
          </ac:picMkLst>
        </pc:picChg>
        <pc:picChg chg="add del mod">
          <ac:chgData name="LOUIS Fabien" userId="S::fabien.louis@swisslife.fr::33a47a46-02cb-4887-bba4-c56f00d888d7" providerId="AD" clId="Web-{88D4FB93-A359-4AAB-A520-2A8AA9D2E2AE}" dt="2021-05-28T13:41:13.159" v="159"/>
          <ac:picMkLst>
            <pc:docMk/>
            <pc:sldMk cId="641578983" sldId="774"/>
            <ac:picMk id="23" creationId="{FE8388A4-ABF7-4468-9A56-7D5653EEF635}"/>
          </ac:picMkLst>
        </pc:picChg>
        <pc:picChg chg="add del mod">
          <ac:chgData name="LOUIS Fabien" userId="S::fabien.louis@swisslife.fr::33a47a46-02cb-4887-bba4-c56f00d888d7" providerId="AD" clId="Web-{88D4FB93-A359-4AAB-A520-2A8AA9D2E2AE}" dt="2021-05-28T13:41:17.315" v="161"/>
          <ac:picMkLst>
            <pc:docMk/>
            <pc:sldMk cId="641578983" sldId="774"/>
            <ac:picMk id="24" creationId="{A7CDBB48-FAB6-43DC-9C99-62C4B70AE57A}"/>
          </ac:picMkLst>
        </pc:picChg>
        <pc:picChg chg="add mod">
          <ac:chgData name="LOUIS Fabien" userId="S::fabien.louis@swisslife.fr::33a47a46-02cb-4887-bba4-c56f00d888d7" providerId="AD" clId="Web-{88D4FB93-A359-4AAB-A520-2A8AA9D2E2AE}" dt="2021-05-28T13:41:51.941" v="165" actId="1076"/>
          <ac:picMkLst>
            <pc:docMk/>
            <pc:sldMk cId="641578983" sldId="774"/>
            <ac:picMk id="25" creationId="{D9E8D31C-B554-4E7D-9EF1-CF2704AA0F74}"/>
          </ac:picMkLst>
        </pc:picChg>
      </pc:sldChg>
      <pc:sldChg chg="modSp">
        <pc:chgData name="LOUIS Fabien" userId="S::fabien.louis@swisslife.fr::33a47a46-02cb-4887-bba4-c56f00d888d7" providerId="AD" clId="Web-{88D4FB93-A359-4AAB-A520-2A8AA9D2E2AE}" dt="2021-05-28T13:47:35.809" v="406"/>
        <pc:sldMkLst>
          <pc:docMk/>
          <pc:sldMk cId="3768558455" sldId="783"/>
        </pc:sldMkLst>
        <pc:graphicFrameChg chg="mod modGraphic">
          <ac:chgData name="LOUIS Fabien" userId="S::fabien.louis@swisslife.fr::33a47a46-02cb-4887-bba4-c56f00d888d7" providerId="AD" clId="Web-{88D4FB93-A359-4AAB-A520-2A8AA9D2E2AE}" dt="2021-05-28T13:47:35.809" v="406"/>
          <ac:graphicFrameMkLst>
            <pc:docMk/>
            <pc:sldMk cId="3768558455" sldId="783"/>
            <ac:graphicFrameMk id="4" creationId="{00000000-0000-0000-0000-000000000000}"/>
          </ac:graphicFrameMkLst>
        </pc:graphicFrameChg>
      </pc:sldChg>
      <pc:sldChg chg="modSp">
        <pc:chgData name="LOUIS Fabien" userId="S::fabien.louis@swisslife.fr::33a47a46-02cb-4887-bba4-c56f00d888d7" providerId="AD" clId="Web-{88D4FB93-A359-4AAB-A520-2A8AA9D2E2AE}" dt="2021-05-28T13:49:17.514" v="542"/>
        <pc:sldMkLst>
          <pc:docMk/>
          <pc:sldMk cId="3346826231" sldId="798"/>
        </pc:sldMkLst>
        <pc:graphicFrameChg chg="mod modGraphic">
          <ac:chgData name="LOUIS Fabien" userId="S::fabien.louis@swisslife.fr::33a47a46-02cb-4887-bba4-c56f00d888d7" providerId="AD" clId="Web-{88D4FB93-A359-4AAB-A520-2A8AA9D2E2AE}" dt="2021-05-28T13:49:17.514" v="542"/>
          <ac:graphicFrameMkLst>
            <pc:docMk/>
            <pc:sldMk cId="3346826231" sldId="798"/>
            <ac:graphicFrameMk id="4" creationId="{00000000-0000-0000-0000-000000000000}"/>
          </ac:graphicFrameMkLst>
        </pc:graphicFrameChg>
      </pc:sldChg>
      <pc:sldChg chg="modSp">
        <pc:chgData name="LOUIS Fabien" userId="S::fabien.louis@swisslife.fr::33a47a46-02cb-4887-bba4-c56f00d888d7" providerId="AD" clId="Web-{88D4FB93-A359-4AAB-A520-2A8AA9D2E2AE}" dt="2021-05-28T13:48:19.200" v="408"/>
        <pc:sldMkLst>
          <pc:docMk/>
          <pc:sldMk cId="2379071084" sldId="820"/>
        </pc:sldMkLst>
        <pc:graphicFrameChg chg="mod modGraphic">
          <ac:chgData name="LOUIS Fabien" userId="S::fabien.louis@swisslife.fr::33a47a46-02cb-4887-bba4-c56f00d888d7" providerId="AD" clId="Web-{88D4FB93-A359-4AAB-A520-2A8AA9D2E2AE}" dt="2021-05-28T13:48:19.200" v="408"/>
          <ac:graphicFrameMkLst>
            <pc:docMk/>
            <pc:sldMk cId="2379071084" sldId="820"/>
            <ac:graphicFrameMk id="4" creationId="{00000000-0000-0000-0000-000000000000}"/>
          </ac:graphicFrameMkLst>
        </pc:graphicFrameChg>
      </pc:sldChg>
      <pc:sldChg chg="modSp">
        <pc:chgData name="LOUIS Fabien" userId="S::fabien.louis@swisslife.fr::33a47a46-02cb-4887-bba4-c56f00d888d7" providerId="AD" clId="Web-{88D4FB93-A359-4AAB-A520-2A8AA9D2E2AE}" dt="2021-05-28T13:35:53.885" v="144" actId="14100"/>
        <pc:sldMkLst>
          <pc:docMk/>
          <pc:sldMk cId="2208882259" sldId="822"/>
        </pc:sldMkLst>
        <pc:spChg chg="mod">
          <ac:chgData name="LOUIS Fabien" userId="S::fabien.louis@swisslife.fr::33a47a46-02cb-4887-bba4-c56f00d888d7" providerId="AD" clId="Web-{88D4FB93-A359-4AAB-A520-2A8AA9D2E2AE}" dt="2021-05-28T13:35:53.885" v="144" actId="14100"/>
          <ac:spMkLst>
            <pc:docMk/>
            <pc:sldMk cId="2208882259" sldId="822"/>
            <ac:spMk id="120" creationId="{00000000-0000-0000-0000-000000000000}"/>
          </ac:spMkLst>
        </pc:spChg>
      </pc:sldChg>
    </pc:docChg>
  </pc:docChgLst>
  <pc:docChgLst>
    <pc:chgData name="BLONDEL Christophe" userId="S::christophe.blondel@swisslife.fr::16d455d7-1a12-4250-981c-f8b1887c4f5d" providerId="AD" clId="Web-{A5D20726-DFF7-571F-0C88-0F3A3CDDC556}"/>
    <pc:docChg chg="modSld">
      <pc:chgData name="BLONDEL Christophe" userId="S::christophe.blondel@swisslife.fr::16d455d7-1a12-4250-981c-f8b1887c4f5d" providerId="AD" clId="Web-{A5D20726-DFF7-571F-0C88-0F3A3CDDC556}" dt="2020-05-06T06:37:29.524" v="31"/>
      <pc:docMkLst>
        <pc:docMk/>
      </pc:docMkLst>
      <pc:sldChg chg="addSp modSp">
        <pc:chgData name="BLONDEL Christophe" userId="S::christophe.blondel@swisslife.fr::16d455d7-1a12-4250-981c-f8b1887c4f5d" providerId="AD" clId="Web-{A5D20726-DFF7-571F-0C88-0F3A3CDDC556}" dt="2020-05-06T06:36:54.165" v="20" actId="1076"/>
        <pc:sldMkLst>
          <pc:docMk/>
          <pc:sldMk cId="1523407549" sldId="585"/>
        </pc:sldMkLst>
        <pc:spChg chg="add mod">
          <ac:chgData name="BLONDEL Christophe" userId="S::christophe.blondel@swisslife.fr::16d455d7-1a12-4250-981c-f8b1887c4f5d" providerId="AD" clId="Web-{A5D20726-DFF7-571F-0C88-0F3A3CDDC556}" dt="2020-05-06T06:36:54.165" v="20" actId="1076"/>
          <ac:spMkLst>
            <pc:docMk/>
            <pc:sldMk cId="1523407549" sldId="585"/>
            <ac:spMk id="2" creationId="{CD1E7B72-D29F-4A69-A70E-21A311557110}"/>
          </ac:spMkLst>
        </pc:spChg>
        <pc:spChg chg="mod">
          <ac:chgData name="BLONDEL Christophe" userId="S::christophe.blondel@swisslife.fr::16d455d7-1a12-4250-981c-f8b1887c4f5d" providerId="AD" clId="Web-{A5D20726-DFF7-571F-0C88-0F3A3CDDC556}" dt="2020-05-06T06:36:47.743" v="19" actId="20577"/>
          <ac:spMkLst>
            <pc:docMk/>
            <pc:sldMk cId="1523407549" sldId="585"/>
            <ac:spMk id="37" creationId="{00000000-0000-0000-0000-000000000000}"/>
          </ac:spMkLst>
        </pc:spChg>
      </pc:sldChg>
      <pc:sldChg chg="addSp modSp">
        <pc:chgData name="BLONDEL Christophe" userId="S::christophe.blondel@swisslife.fr::16d455d7-1a12-4250-981c-f8b1887c4f5d" providerId="AD" clId="Web-{A5D20726-DFF7-571F-0C88-0F3A3CDDC556}" dt="2020-05-06T06:37:04.540" v="22" actId="1076"/>
        <pc:sldMkLst>
          <pc:docMk/>
          <pc:sldMk cId="1516922588" sldId="606"/>
        </pc:sldMkLst>
        <pc:spChg chg="add mod">
          <ac:chgData name="BLONDEL Christophe" userId="S::christophe.blondel@swisslife.fr::16d455d7-1a12-4250-981c-f8b1887c4f5d" providerId="AD" clId="Web-{A5D20726-DFF7-571F-0C88-0F3A3CDDC556}" dt="2020-05-06T06:37:04.540" v="22" actId="1076"/>
          <ac:spMkLst>
            <pc:docMk/>
            <pc:sldMk cId="1516922588" sldId="606"/>
            <ac:spMk id="2" creationId="{3421A91B-B488-4DD7-8D86-BF4EF53DA002}"/>
          </ac:spMkLst>
        </pc:spChg>
      </pc:sldChg>
      <pc:sldChg chg="addSp modSp">
        <pc:chgData name="BLONDEL Christophe" userId="S::christophe.blondel@swisslife.fr::16d455d7-1a12-4250-981c-f8b1887c4f5d" providerId="AD" clId="Web-{A5D20726-DFF7-571F-0C88-0F3A3CDDC556}" dt="2020-05-06T06:36:26.149" v="12" actId="20577"/>
        <pc:sldMkLst>
          <pc:docMk/>
          <pc:sldMk cId="3955047414" sldId="609"/>
        </pc:sldMkLst>
        <pc:spChg chg="add mod">
          <ac:chgData name="BLONDEL Christophe" userId="S::christophe.blondel@swisslife.fr::16d455d7-1a12-4250-981c-f8b1887c4f5d" providerId="AD" clId="Web-{A5D20726-DFF7-571F-0C88-0F3A3CDDC556}" dt="2020-05-06T06:36:26.149" v="12" actId="20577"/>
          <ac:spMkLst>
            <pc:docMk/>
            <pc:sldMk cId="3955047414" sldId="609"/>
            <ac:spMk id="2" creationId="{C28520A0-2F49-4F7D-9483-9013659A800C}"/>
          </ac:spMkLst>
        </pc:spChg>
        <pc:spChg chg="mod">
          <ac:chgData name="BLONDEL Christophe" userId="S::christophe.blondel@swisslife.fr::16d455d7-1a12-4250-981c-f8b1887c4f5d" providerId="AD" clId="Web-{A5D20726-DFF7-571F-0C88-0F3A3CDDC556}" dt="2020-05-06T06:36:04.775" v="8" actId="20577"/>
          <ac:spMkLst>
            <pc:docMk/>
            <pc:sldMk cId="3955047414" sldId="609"/>
            <ac:spMk id="37" creationId="{00000000-0000-0000-0000-000000000000}"/>
          </ac:spMkLst>
        </pc:spChg>
      </pc:sldChg>
      <pc:sldChg chg="addSp">
        <pc:chgData name="BLONDEL Christophe" userId="S::christophe.blondel@swisslife.fr::16d455d7-1a12-4250-981c-f8b1887c4f5d" providerId="AD" clId="Web-{A5D20726-DFF7-571F-0C88-0F3A3CDDC556}" dt="2020-05-06T06:37:29.524" v="31"/>
        <pc:sldMkLst>
          <pc:docMk/>
          <pc:sldMk cId="2849097548" sldId="619"/>
        </pc:sldMkLst>
        <pc:spChg chg="add">
          <ac:chgData name="BLONDEL Christophe" userId="S::christophe.blondel@swisslife.fr::16d455d7-1a12-4250-981c-f8b1887c4f5d" providerId="AD" clId="Web-{A5D20726-DFF7-571F-0C88-0F3A3CDDC556}" dt="2020-05-06T06:37:29.524" v="31"/>
          <ac:spMkLst>
            <pc:docMk/>
            <pc:sldMk cId="2849097548" sldId="619"/>
            <ac:spMk id="3" creationId="{A707043C-33FD-40C9-99A1-B7129F390D4E}"/>
          </ac:spMkLst>
        </pc:spChg>
      </pc:sldChg>
      <pc:sldChg chg="addSp modSp">
        <pc:chgData name="BLONDEL Christophe" userId="S::christophe.blondel@swisslife.fr::16d455d7-1a12-4250-981c-f8b1887c4f5d" providerId="AD" clId="Web-{A5D20726-DFF7-571F-0C88-0F3A3CDDC556}" dt="2020-05-06T06:37:23.993" v="29" actId="20577"/>
        <pc:sldMkLst>
          <pc:docMk/>
          <pc:sldMk cId="3026256713" sldId="624"/>
        </pc:sldMkLst>
        <pc:spChg chg="add mod">
          <ac:chgData name="BLONDEL Christophe" userId="S::christophe.blondel@swisslife.fr::16d455d7-1a12-4250-981c-f8b1887c4f5d" providerId="AD" clId="Web-{A5D20726-DFF7-571F-0C88-0F3A3CDDC556}" dt="2020-05-06T06:37:23.993" v="29" actId="20577"/>
          <ac:spMkLst>
            <pc:docMk/>
            <pc:sldMk cId="3026256713" sldId="624"/>
            <ac:spMk id="2" creationId="{6497D942-0148-4345-A4F2-7A802D33C6BB}"/>
          </ac:spMkLst>
        </pc:spChg>
      </pc:sldChg>
    </pc:docChg>
  </pc:docChgLst>
  <pc:docChgLst>
    <pc:chgData name="BLONDEL Christophe" userId="S::christophe.blondel@swisslife.fr::16d455d7-1a12-4250-981c-f8b1887c4f5d" providerId="AD" clId="Web-{7AE0CF59-783D-4266-B6E4-D65FAC905ED6}"/>
    <pc:docChg chg="modSld">
      <pc:chgData name="BLONDEL Christophe" userId="S::christophe.blondel@swisslife.fr::16d455d7-1a12-4250-981c-f8b1887c4f5d" providerId="AD" clId="Web-{7AE0CF59-783D-4266-B6E4-D65FAC905ED6}" dt="2020-05-06T06:27:26.083" v="367" actId="20577"/>
      <pc:docMkLst>
        <pc:docMk/>
      </pc:docMkLst>
      <pc:sldChg chg="modSp">
        <pc:chgData name="BLONDEL Christophe" userId="S::christophe.blondel@swisslife.fr::16d455d7-1a12-4250-981c-f8b1887c4f5d" providerId="AD" clId="Web-{7AE0CF59-783D-4266-B6E4-D65FAC905ED6}" dt="2020-05-06T06:27:26.083" v="367" actId="20577"/>
        <pc:sldMkLst>
          <pc:docMk/>
          <pc:sldMk cId="1523407549" sldId="585"/>
        </pc:sldMkLst>
        <pc:spChg chg="mod">
          <ac:chgData name="BLONDEL Christophe" userId="S::christophe.blondel@swisslife.fr::16d455d7-1a12-4250-981c-f8b1887c4f5d" providerId="AD" clId="Web-{7AE0CF59-783D-4266-B6E4-D65FAC905ED6}" dt="2020-05-06T06:27:26.083" v="367" actId="20577"/>
          <ac:spMkLst>
            <pc:docMk/>
            <pc:sldMk cId="1523407549" sldId="585"/>
            <ac:spMk id="37" creationId="{00000000-0000-0000-0000-000000000000}"/>
          </ac:spMkLst>
        </pc:spChg>
      </pc:sldChg>
      <pc:sldChg chg="delSp">
        <pc:chgData name="BLONDEL Christophe" userId="S::christophe.blondel@swisslife.fr::16d455d7-1a12-4250-981c-f8b1887c4f5d" providerId="AD" clId="Web-{7AE0CF59-783D-4266-B6E4-D65FAC905ED6}" dt="2020-05-06T06:14:58.532" v="0"/>
        <pc:sldMkLst>
          <pc:docMk/>
          <pc:sldMk cId="3026256713" sldId="624"/>
        </pc:sldMkLst>
        <pc:spChg chg="del">
          <ac:chgData name="BLONDEL Christophe" userId="S::christophe.blondel@swisslife.fr::16d455d7-1a12-4250-981c-f8b1887c4f5d" providerId="AD" clId="Web-{7AE0CF59-783D-4266-B6E4-D65FAC905ED6}" dt="2020-05-06T06:14:58.532" v="0"/>
          <ac:spMkLst>
            <pc:docMk/>
            <pc:sldMk cId="3026256713" sldId="624"/>
            <ac:spMk id="5" creationId="{00000000-0000-0000-0000-000000000000}"/>
          </ac:spMkLst>
        </pc:spChg>
      </pc:sldChg>
      <pc:sldChg chg="delSp">
        <pc:chgData name="BLONDEL Christophe" userId="S::christophe.blondel@swisslife.fr::16d455d7-1a12-4250-981c-f8b1887c4f5d" providerId="AD" clId="Web-{7AE0CF59-783D-4266-B6E4-D65FAC905ED6}" dt="2020-05-06T06:15:03.157" v="1"/>
        <pc:sldMkLst>
          <pc:docMk/>
          <pc:sldMk cId="1424167966" sldId="641"/>
        </pc:sldMkLst>
        <pc:spChg chg="del">
          <ac:chgData name="BLONDEL Christophe" userId="S::christophe.blondel@swisslife.fr::16d455d7-1a12-4250-981c-f8b1887c4f5d" providerId="AD" clId="Web-{7AE0CF59-783D-4266-B6E4-D65FAC905ED6}" dt="2020-05-06T06:15:03.157" v="1"/>
          <ac:spMkLst>
            <pc:docMk/>
            <pc:sldMk cId="1424167966" sldId="641"/>
            <ac:spMk id="5" creationId="{00000000-0000-0000-0000-000000000000}"/>
          </ac:spMkLst>
        </pc:spChg>
      </pc:sldChg>
    </pc:docChg>
  </pc:docChgLst>
  <pc:docChgLst>
    <pc:chgData name="BLONDEL Christophe" userId="S::christophe.blondel@swisslife.fr::16d455d7-1a12-4250-981c-f8b1887c4f5d" providerId="AD" clId="Web-{40AFA368-2E4C-57C9-1624-0BB3FB12557C}"/>
    <pc:docChg chg="modSld">
      <pc:chgData name="BLONDEL Christophe" userId="S::christophe.blondel@swisslife.fr::16d455d7-1a12-4250-981c-f8b1887c4f5d" providerId="AD" clId="Web-{40AFA368-2E4C-57C9-1624-0BB3FB12557C}" dt="2020-05-06T16:38:17.264" v="243" actId="20577"/>
      <pc:docMkLst>
        <pc:docMk/>
      </pc:docMkLst>
      <pc:sldChg chg="modSp">
        <pc:chgData name="BLONDEL Christophe" userId="S::christophe.blondel@swisslife.fr::16d455d7-1a12-4250-981c-f8b1887c4f5d" providerId="AD" clId="Web-{40AFA368-2E4C-57C9-1624-0BB3FB12557C}" dt="2020-05-06T16:35:24.075" v="154" actId="20577"/>
        <pc:sldMkLst>
          <pc:docMk/>
          <pc:sldMk cId="2643985699" sldId="513"/>
        </pc:sldMkLst>
        <pc:spChg chg="mod">
          <ac:chgData name="BLONDEL Christophe" userId="S::christophe.blondel@swisslife.fr::16d455d7-1a12-4250-981c-f8b1887c4f5d" providerId="AD" clId="Web-{40AFA368-2E4C-57C9-1624-0BB3FB12557C}" dt="2020-05-06T16:35:24.075" v="154" actId="20577"/>
          <ac:spMkLst>
            <pc:docMk/>
            <pc:sldMk cId="2643985699" sldId="513"/>
            <ac:spMk id="9" creationId="{00000000-0000-0000-0000-000000000000}"/>
          </ac:spMkLst>
        </pc:spChg>
      </pc:sldChg>
      <pc:sldChg chg="delSp modSp">
        <pc:chgData name="BLONDEL Christophe" userId="S::christophe.blondel@swisslife.fr::16d455d7-1a12-4250-981c-f8b1887c4f5d" providerId="AD" clId="Web-{40AFA368-2E4C-57C9-1624-0BB3FB12557C}" dt="2020-05-06T16:38:17.264" v="243" actId="20577"/>
        <pc:sldMkLst>
          <pc:docMk/>
          <pc:sldMk cId="94872870" sldId="615"/>
        </pc:sldMkLst>
        <pc:spChg chg="mod">
          <ac:chgData name="BLONDEL Christophe" userId="S::christophe.blondel@swisslife.fr::16d455d7-1a12-4250-981c-f8b1887c4f5d" providerId="AD" clId="Web-{40AFA368-2E4C-57C9-1624-0BB3FB12557C}" dt="2020-05-06T16:38:17.264" v="243" actId="20577"/>
          <ac:spMkLst>
            <pc:docMk/>
            <pc:sldMk cId="94872870" sldId="615"/>
            <ac:spMk id="41" creationId="{00000000-0000-0000-0000-000000000000}"/>
          </ac:spMkLst>
        </pc:spChg>
        <pc:spChg chg="mod">
          <ac:chgData name="BLONDEL Christophe" userId="S::christophe.blondel@swisslife.fr::16d455d7-1a12-4250-981c-f8b1887c4f5d" providerId="AD" clId="Web-{40AFA368-2E4C-57C9-1624-0BB3FB12557C}" dt="2020-05-06T16:38:02.905" v="214" actId="1076"/>
          <ac:spMkLst>
            <pc:docMk/>
            <pc:sldMk cId="94872870" sldId="615"/>
            <ac:spMk id="42" creationId="{BB4F1246-8C6B-4EB8-A683-F28819E9A201}"/>
          </ac:spMkLst>
        </pc:spChg>
        <pc:spChg chg="mod">
          <ac:chgData name="BLONDEL Christophe" userId="S::christophe.blondel@swisslife.fr::16d455d7-1a12-4250-981c-f8b1887c4f5d" providerId="AD" clId="Web-{40AFA368-2E4C-57C9-1624-0BB3FB12557C}" dt="2020-05-06T16:36:29.513" v="170" actId="20577"/>
          <ac:spMkLst>
            <pc:docMk/>
            <pc:sldMk cId="94872870" sldId="615"/>
            <ac:spMk id="55" creationId="{00000000-0000-0000-0000-000000000000}"/>
          </ac:spMkLst>
        </pc:spChg>
        <pc:spChg chg="del">
          <ac:chgData name="BLONDEL Christophe" userId="S::christophe.blondel@swisslife.fr::16d455d7-1a12-4250-981c-f8b1887c4f5d" providerId="AD" clId="Web-{40AFA368-2E4C-57C9-1624-0BB3FB12557C}" dt="2020-05-06T16:35:27.669" v="155"/>
          <ac:spMkLst>
            <pc:docMk/>
            <pc:sldMk cId="94872870" sldId="615"/>
            <ac:spMk id="60" creationId="{00000000-0000-0000-0000-000000000000}"/>
          </ac:spMkLst>
        </pc:spChg>
        <pc:cxnChg chg="mod">
          <ac:chgData name="BLONDEL Christophe" userId="S::christophe.blondel@swisslife.fr::16d455d7-1a12-4250-981c-f8b1887c4f5d" providerId="AD" clId="Web-{40AFA368-2E4C-57C9-1624-0BB3FB12557C}" dt="2020-05-06T16:37:06.686" v="181" actId="1076"/>
          <ac:cxnSpMkLst>
            <pc:docMk/>
            <pc:sldMk cId="94872870" sldId="615"/>
            <ac:cxnSpMk id="34" creationId="{00000000-0000-0000-0000-000000000000}"/>
          </ac:cxnSpMkLst>
        </pc:cxnChg>
        <pc:cxnChg chg="mod">
          <ac:chgData name="BLONDEL Christophe" userId="S::christophe.blondel@swisslife.fr::16d455d7-1a12-4250-981c-f8b1887c4f5d" providerId="AD" clId="Web-{40AFA368-2E4C-57C9-1624-0BB3FB12557C}" dt="2020-05-06T16:38:01.561" v="213" actId="1076"/>
          <ac:cxnSpMkLst>
            <pc:docMk/>
            <pc:sldMk cId="94872870" sldId="615"/>
            <ac:cxnSpMk id="46" creationId="{00000000-0000-0000-0000-000000000000}"/>
          </ac:cxnSpMkLst>
        </pc:cxnChg>
        <pc:cxnChg chg="mod">
          <ac:chgData name="BLONDEL Christophe" userId="S::christophe.blondel@swisslife.fr::16d455d7-1a12-4250-981c-f8b1887c4f5d" providerId="AD" clId="Web-{40AFA368-2E4C-57C9-1624-0BB3FB12557C}" dt="2020-05-06T16:38:15.217" v="216" actId="1076"/>
          <ac:cxnSpMkLst>
            <pc:docMk/>
            <pc:sldMk cId="94872870" sldId="615"/>
            <ac:cxnSpMk id="49" creationId="{00000000-0000-0000-0000-000000000000}"/>
          </ac:cxnSpMkLst>
        </pc:cxnChg>
      </pc:sldChg>
    </pc:docChg>
  </pc:docChgLst>
  <pc:docChgLst>
    <pc:chgData name="BLONDEL Christophe" userId="S::christophe.blondel@swisslife.fr::16d455d7-1a12-4250-981c-f8b1887c4f5d" providerId="AD" clId="Web-{DFB7ED24-7DDE-48F3-2024-7744B96252CE}"/>
    <pc:docChg chg="modSld">
      <pc:chgData name="BLONDEL Christophe" userId="S::christophe.blondel@swisslife.fr::16d455d7-1a12-4250-981c-f8b1887c4f5d" providerId="AD" clId="Web-{DFB7ED24-7DDE-48F3-2024-7744B96252CE}" dt="2020-06-04T11:53:40.504" v="3" actId="20577"/>
      <pc:docMkLst>
        <pc:docMk/>
      </pc:docMkLst>
      <pc:sldChg chg="modSp">
        <pc:chgData name="BLONDEL Christophe" userId="S::christophe.blondel@swisslife.fr::16d455d7-1a12-4250-981c-f8b1887c4f5d" providerId="AD" clId="Web-{DFB7ED24-7DDE-48F3-2024-7744B96252CE}" dt="2020-06-04T11:53:40.504" v="3" actId="20577"/>
        <pc:sldMkLst>
          <pc:docMk/>
          <pc:sldMk cId="2934650651" sldId="435"/>
        </pc:sldMkLst>
        <pc:spChg chg="mod">
          <ac:chgData name="BLONDEL Christophe" userId="S::christophe.blondel@swisslife.fr::16d455d7-1a12-4250-981c-f8b1887c4f5d" providerId="AD" clId="Web-{DFB7ED24-7DDE-48F3-2024-7744B96252CE}" dt="2020-06-04T11:53:40.504" v="3" actId="20577"/>
          <ac:spMkLst>
            <pc:docMk/>
            <pc:sldMk cId="2934650651" sldId="435"/>
            <ac:spMk id="5" creationId="{00000000-0000-0000-0000-000000000000}"/>
          </ac:spMkLst>
        </pc:spChg>
      </pc:sldChg>
    </pc:docChg>
  </pc:docChgLst>
  <pc:docChgLst>
    <pc:chgData name="ALLOUIS Francois-Regis" userId="S::francoisregis.allouis@swisslife.fr::89333b8d-f795-4a50-8959-1e6f73084ec3" providerId="AD" clId="Web-{181BABDE-B37D-4494-9C3F-9BDF5A015FE1}"/>
    <pc:docChg chg="modSld">
      <pc:chgData name="ALLOUIS Francois-Regis" userId="S::francoisregis.allouis@swisslife.fr::89333b8d-f795-4a50-8959-1e6f73084ec3" providerId="AD" clId="Web-{181BABDE-B37D-4494-9C3F-9BDF5A015FE1}" dt="2020-10-30T13:00:58.877" v="1" actId="20577"/>
      <pc:docMkLst>
        <pc:docMk/>
      </pc:docMkLst>
      <pc:sldChg chg="modSp">
        <pc:chgData name="ALLOUIS Francois-Regis" userId="S::francoisregis.allouis@swisslife.fr::89333b8d-f795-4a50-8959-1e6f73084ec3" providerId="AD" clId="Web-{181BABDE-B37D-4494-9C3F-9BDF5A015FE1}" dt="2020-10-30T13:00:58.877" v="0" actId="20577"/>
        <pc:sldMkLst>
          <pc:docMk/>
          <pc:sldMk cId="4076623739" sldId="706"/>
        </pc:sldMkLst>
        <pc:spChg chg="mod">
          <ac:chgData name="ALLOUIS Francois-Regis" userId="S::francoisregis.allouis@swisslife.fr::89333b8d-f795-4a50-8959-1e6f73084ec3" providerId="AD" clId="Web-{181BABDE-B37D-4494-9C3F-9BDF5A015FE1}" dt="2020-10-30T13:00:58.877" v="0" actId="20577"/>
          <ac:spMkLst>
            <pc:docMk/>
            <pc:sldMk cId="4076623739" sldId="706"/>
            <ac:spMk id="5" creationId="{00000000-0000-0000-0000-000000000000}"/>
          </ac:spMkLst>
        </pc:spChg>
      </pc:sldChg>
    </pc:docChg>
  </pc:docChgLst>
  <pc:docChgLst>
    <pc:chgData name="BLONDEL Christophe" userId="S::christophe.blondel@swisslife.fr::16d455d7-1a12-4250-981c-f8b1887c4f5d" providerId="AD" clId="Web-{9728E1F4-E9A6-0DC3-C886-E98DD7D92862}"/>
    <pc:docChg chg="modSld">
      <pc:chgData name="BLONDEL Christophe" userId="S::christophe.blondel@swisslife.fr::16d455d7-1a12-4250-981c-f8b1887c4f5d" providerId="AD" clId="Web-{9728E1F4-E9A6-0DC3-C886-E98DD7D92862}" dt="2020-05-07T06:54:43.005" v="1" actId="20577"/>
      <pc:docMkLst>
        <pc:docMk/>
      </pc:docMkLst>
      <pc:sldChg chg="modSp">
        <pc:chgData name="BLONDEL Christophe" userId="S::christophe.blondel@swisslife.fr::16d455d7-1a12-4250-981c-f8b1887c4f5d" providerId="AD" clId="Web-{9728E1F4-E9A6-0DC3-C886-E98DD7D92862}" dt="2020-05-07T06:54:43.005" v="1" actId="20577"/>
        <pc:sldMkLst>
          <pc:docMk/>
          <pc:sldMk cId="3955047414" sldId="609"/>
        </pc:sldMkLst>
        <pc:spChg chg="mod">
          <ac:chgData name="BLONDEL Christophe" userId="S::christophe.blondel@swisslife.fr::16d455d7-1a12-4250-981c-f8b1887c4f5d" providerId="AD" clId="Web-{9728E1F4-E9A6-0DC3-C886-E98DD7D92862}" dt="2020-05-07T06:54:43.005" v="1" actId="20577"/>
          <ac:spMkLst>
            <pc:docMk/>
            <pc:sldMk cId="3955047414" sldId="609"/>
            <ac:spMk id="37" creationId="{00000000-0000-0000-0000-000000000000}"/>
          </ac:spMkLst>
        </pc:spChg>
      </pc:sldChg>
    </pc:docChg>
  </pc:docChgLst>
  <pc:docChgLst>
    <pc:chgData name="BLONDEL Christophe" userId="S::christophe.blondel@swisslife.fr::16d455d7-1a12-4250-981c-f8b1887c4f5d" providerId="AD" clId="Web-{E0291247-A8D5-3943-76EC-909F1E3E3895}"/>
    <pc:docChg chg="modSld">
      <pc:chgData name="BLONDEL Christophe" userId="S::christophe.blondel@swisslife.fr::16d455d7-1a12-4250-981c-f8b1887c4f5d" providerId="AD" clId="Web-{E0291247-A8D5-3943-76EC-909F1E3E3895}" dt="2020-04-09T13:43:11.121" v="8" actId="20577"/>
      <pc:docMkLst>
        <pc:docMk/>
      </pc:docMkLst>
      <pc:sldChg chg="modSp">
        <pc:chgData name="BLONDEL Christophe" userId="S::christophe.blondel@swisslife.fr::16d455d7-1a12-4250-981c-f8b1887c4f5d" providerId="AD" clId="Web-{E0291247-A8D5-3943-76EC-909F1E3E3895}" dt="2020-04-09T13:43:11.121" v="8" actId="20577"/>
        <pc:sldMkLst>
          <pc:docMk/>
          <pc:sldMk cId="1523407549" sldId="585"/>
        </pc:sldMkLst>
        <pc:spChg chg="mod">
          <ac:chgData name="BLONDEL Christophe" userId="S::christophe.blondel@swisslife.fr::16d455d7-1a12-4250-981c-f8b1887c4f5d" providerId="AD" clId="Web-{E0291247-A8D5-3943-76EC-909F1E3E3895}" dt="2020-04-09T13:43:11.121" v="8" actId="20577"/>
          <ac:spMkLst>
            <pc:docMk/>
            <pc:sldMk cId="1523407549" sldId="585"/>
            <ac:spMk id="37" creationId="{00000000-0000-0000-0000-000000000000}"/>
          </ac:spMkLst>
        </pc:spChg>
      </pc:sldChg>
    </pc:docChg>
  </pc:docChgLst>
  <pc:docChgLst>
    <pc:chgData name="DELBART Frederic" userId="S::frederic.delbart@swisslife.fr::3b4ad23a-d1ec-41e1-9dc8-9cc503b4fa5d" providerId="AD" clId="Web-{4B2A7409-66B7-4806-AA81-FEA36CD8C1DE}"/>
    <pc:docChg chg="modSld">
      <pc:chgData name="DELBART Frederic" userId="S::frederic.delbart@swisslife.fr::3b4ad23a-d1ec-41e1-9dc8-9cc503b4fa5d" providerId="AD" clId="Web-{4B2A7409-66B7-4806-AA81-FEA36CD8C1DE}" dt="2020-07-01T13:48:36.121" v="566" actId="20577"/>
      <pc:docMkLst>
        <pc:docMk/>
      </pc:docMkLst>
      <pc:sldChg chg="addSp delSp modSp">
        <pc:chgData name="DELBART Frederic" userId="S::frederic.delbart@swisslife.fr::3b4ad23a-d1ec-41e1-9dc8-9cc503b4fa5d" providerId="AD" clId="Web-{4B2A7409-66B7-4806-AA81-FEA36CD8C1DE}" dt="2020-07-01T13:48:36.121" v="566" actId="20577"/>
        <pc:sldMkLst>
          <pc:docMk/>
          <pc:sldMk cId="4290707345" sldId="647"/>
        </pc:sldMkLst>
        <pc:spChg chg="add mod">
          <ac:chgData name="DELBART Frederic" userId="S::frederic.delbart@swisslife.fr::3b4ad23a-d1ec-41e1-9dc8-9cc503b4fa5d" providerId="AD" clId="Web-{4B2A7409-66B7-4806-AA81-FEA36CD8C1DE}" dt="2020-07-01T13:48:36.121" v="566" actId="20577"/>
          <ac:spMkLst>
            <pc:docMk/>
            <pc:sldMk cId="4290707345" sldId="647"/>
            <ac:spMk id="3" creationId="{E0A2E110-C0E9-4A41-918F-C0208B483845}"/>
          </ac:spMkLst>
        </pc:spChg>
        <pc:spChg chg="add del mod">
          <ac:chgData name="DELBART Frederic" userId="S::frederic.delbart@swisslife.fr::3b4ad23a-d1ec-41e1-9dc8-9cc503b4fa5d" providerId="AD" clId="Web-{4B2A7409-66B7-4806-AA81-FEA36CD8C1DE}" dt="2020-07-01T13:41:02.268" v="357"/>
          <ac:spMkLst>
            <pc:docMk/>
            <pc:sldMk cId="4290707345" sldId="647"/>
            <ac:spMk id="5" creationId="{40A9619C-317D-4566-A056-4DD055EF5B68}"/>
          </ac:spMkLst>
        </pc:spChg>
        <pc:spChg chg="add del">
          <ac:chgData name="DELBART Frederic" userId="S::frederic.delbart@swisslife.fr::3b4ad23a-d1ec-41e1-9dc8-9cc503b4fa5d" providerId="AD" clId="Web-{4B2A7409-66B7-4806-AA81-FEA36CD8C1DE}" dt="2020-07-01T13:41:21.659" v="359"/>
          <ac:spMkLst>
            <pc:docMk/>
            <pc:sldMk cId="4290707345" sldId="647"/>
            <ac:spMk id="6" creationId="{175AEAE9-6035-4A82-AE1A-EA4C48117B76}"/>
          </ac:spMkLst>
        </pc:spChg>
        <pc:spChg chg="del">
          <ac:chgData name="DELBART Frederic" userId="S::frederic.delbart@swisslife.fr::3b4ad23a-d1ec-41e1-9dc8-9cc503b4fa5d" providerId="AD" clId="Web-{4B2A7409-66B7-4806-AA81-FEA36CD8C1DE}" dt="2020-07-01T12:56:43.095" v="10"/>
          <ac:spMkLst>
            <pc:docMk/>
            <pc:sldMk cId="4290707345" sldId="647"/>
            <ac:spMk id="6" creationId="{BD891FC3-CA03-4652-BCC1-D61512EDC463}"/>
          </ac:spMkLst>
        </pc:spChg>
        <pc:spChg chg="del mod">
          <ac:chgData name="DELBART Frederic" userId="S::frederic.delbart@swisslife.fr::3b4ad23a-d1ec-41e1-9dc8-9cc503b4fa5d" providerId="AD" clId="Web-{4B2A7409-66B7-4806-AA81-FEA36CD8C1DE}" dt="2020-07-01T12:56:02.627" v="6"/>
          <ac:spMkLst>
            <pc:docMk/>
            <pc:sldMk cId="4290707345" sldId="647"/>
            <ac:spMk id="7" creationId="{00000000-0000-0000-0000-000000000000}"/>
          </ac:spMkLst>
        </pc:spChg>
        <pc:spChg chg="add mod">
          <ac:chgData name="DELBART Frederic" userId="S::frederic.delbart@swisslife.fr::3b4ad23a-d1ec-41e1-9dc8-9cc503b4fa5d" providerId="AD" clId="Web-{4B2A7409-66B7-4806-AA81-FEA36CD8C1DE}" dt="2020-07-01T13:42:20.486" v="382" actId="20577"/>
          <ac:spMkLst>
            <pc:docMk/>
            <pc:sldMk cId="4290707345" sldId="647"/>
            <ac:spMk id="7" creationId="{5BD3B5B3-D748-4DD6-B4E3-379DBF6D53FE}"/>
          </ac:spMkLst>
        </pc:spChg>
        <pc:spChg chg="add mod">
          <ac:chgData name="DELBART Frederic" userId="S::frederic.delbart@swisslife.fr::3b4ad23a-d1ec-41e1-9dc8-9cc503b4fa5d" providerId="AD" clId="Web-{4B2A7409-66B7-4806-AA81-FEA36CD8C1DE}" dt="2020-07-01T13:43:00.751" v="396" actId="20577"/>
          <ac:spMkLst>
            <pc:docMk/>
            <pc:sldMk cId="4290707345" sldId="647"/>
            <ac:spMk id="14" creationId="{3E355961-A0B7-4FFE-8E5C-9FA3BF8DAD76}"/>
          </ac:spMkLst>
        </pc:spChg>
        <pc:spChg chg="mod">
          <ac:chgData name="DELBART Frederic" userId="S::frederic.delbart@swisslife.fr::3b4ad23a-d1ec-41e1-9dc8-9cc503b4fa5d" providerId="AD" clId="Web-{4B2A7409-66B7-4806-AA81-FEA36CD8C1DE}" dt="2020-07-01T12:55:59.017" v="2" actId="20577"/>
          <ac:spMkLst>
            <pc:docMk/>
            <pc:sldMk cId="4290707345" sldId="647"/>
            <ac:spMk id="37" creationId="{00000000-0000-0000-0000-000000000000}"/>
          </ac:spMkLst>
        </pc:spChg>
        <pc:spChg chg="mod">
          <ac:chgData name="DELBART Frederic" userId="S::frederic.delbart@swisslife.fr::3b4ad23a-d1ec-41e1-9dc8-9cc503b4fa5d" providerId="AD" clId="Web-{4B2A7409-66B7-4806-AA81-FEA36CD8C1DE}" dt="2020-07-01T12:55:50.221" v="1" actId="20577"/>
          <ac:spMkLst>
            <pc:docMk/>
            <pc:sldMk cId="4290707345" sldId="647"/>
            <ac:spMk id="16387" creationId="{00000000-0000-0000-0000-000000000000}"/>
          </ac:spMkLst>
        </pc:spChg>
        <pc:picChg chg="add mod">
          <ac:chgData name="DELBART Frederic" userId="S::frederic.delbart@swisslife.fr::3b4ad23a-d1ec-41e1-9dc8-9cc503b4fa5d" providerId="AD" clId="Web-{4B2A7409-66B7-4806-AA81-FEA36CD8C1DE}" dt="2020-07-01T12:56:37.283" v="9" actId="14100"/>
          <ac:picMkLst>
            <pc:docMk/>
            <pc:sldMk cId="4290707345" sldId="647"/>
            <ac:picMk id="2" creationId="{5F48DC00-2F46-4172-A1C7-1A595D85F6A2}"/>
          </ac:picMkLst>
        </pc:picChg>
        <pc:picChg chg="add del mod">
          <ac:chgData name="DELBART Frederic" userId="S::frederic.delbart@swisslife.fr::3b4ad23a-d1ec-41e1-9dc8-9cc503b4fa5d" providerId="AD" clId="Web-{4B2A7409-66B7-4806-AA81-FEA36CD8C1DE}" dt="2020-07-01T13:40:38.425" v="351"/>
          <ac:picMkLst>
            <pc:docMk/>
            <pc:sldMk cId="4290707345" sldId="647"/>
            <ac:picMk id="4" creationId="{874FE560-65B2-4251-BB26-61DA5FE9D1FB}"/>
          </ac:picMkLst>
        </pc:picChg>
      </pc:sldChg>
    </pc:docChg>
  </pc:docChgLst>
  <pc:docChgLst>
    <pc:chgData name="DELBART Frederic" userId="S::frederic.delbart@swisslife.fr::3b4ad23a-d1ec-41e1-9dc8-9cc503b4fa5d" providerId="AD" clId="Web-{B57C994A-FD70-4D8F-900F-9BD2B052010F}"/>
    <pc:docChg chg="addSld delSld modSld sldOrd">
      <pc:chgData name="DELBART Frederic" userId="S::frederic.delbart@swisslife.fr::3b4ad23a-d1ec-41e1-9dc8-9cc503b4fa5d" providerId="AD" clId="Web-{B57C994A-FD70-4D8F-900F-9BD2B052010F}" dt="2020-03-10T12:37:11.364" v="2216" actId="20577"/>
      <pc:docMkLst>
        <pc:docMk/>
      </pc:docMkLst>
      <pc:sldChg chg="del">
        <pc:chgData name="DELBART Frederic" userId="S::frederic.delbart@swisslife.fr::3b4ad23a-d1ec-41e1-9dc8-9cc503b4fa5d" providerId="AD" clId="Web-{B57C994A-FD70-4D8F-900F-9BD2B052010F}" dt="2020-03-10T10:42:38.890" v="1698"/>
        <pc:sldMkLst>
          <pc:docMk/>
          <pc:sldMk cId="282973474" sldId="540"/>
        </pc:sldMkLst>
      </pc:sldChg>
      <pc:sldChg chg="del">
        <pc:chgData name="DELBART Frederic" userId="S::frederic.delbart@swisslife.fr::3b4ad23a-d1ec-41e1-9dc8-9cc503b4fa5d" providerId="AD" clId="Web-{B57C994A-FD70-4D8F-900F-9BD2B052010F}" dt="2020-03-10T10:42:34.952" v="1696"/>
        <pc:sldMkLst>
          <pc:docMk/>
          <pc:sldMk cId="3684788297" sldId="542"/>
        </pc:sldMkLst>
      </pc:sldChg>
      <pc:sldChg chg="del">
        <pc:chgData name="DELBART Frederic" userId="S::frederic.delbart@swisslife.fr::3b4ad23a-d1ec-41e1-9dc8-9cc503b4fa5d" providerId="AD" clId="Web-{B57C994A-FD70-4D8F-900F-9BD2B052010F}" dt="2020-03-10T10:42:32.483" v="1695"/>
        <pc:sldMkLst>
          <pc:docMk/>
          <pc:sldMk cId="3725230693" sldId="543"/>
        </pc:sldMkLst>
      </pc:sldChg>
      <pc:sldChg chg="del">
        <pc:chgData name="DELBART Frederic" userId="S::frederic.delbart@swisslife.fr::3b4ad23a-d1ec-41e1-9dc8-9cc503b4fa5d" providerId="AD" clId="Web-{B57C994A-FD70-4D8F-900F-9BD2B052010F}" dt="2020-03-10T10:42:37.045" v="1697"/>
        <pc:sldMkLst>
          <pc:docMk/>
          <pc:sldMk cId="1454511302" sldId="544"/>
        </pc:sldMkLst>
      </pc:sldChg>
      <pc:sldChg chg="modSp">
        <pc:chgData name="DELBART Frederic" userId="S::frederic.delbart@swisslife.fr::3b4ad23a-d1ec-41e1-9dc8-9cc503b4fa5d" providerId="AD" clId="Web-{B57C994A-FD70-4D8F-900F-9BD2B052010F}" dt="2020-03-10T09:15:22.865" v="922"/>
        <pc:sldMkLst>
          <pc:docMk/>
          <pc:sldMk cId="4079980369" sldId="557"/>
        </pc:sldMkLst>
        <pc:graphicFrameChg chg="mod modGraphic">
          <ac:chgData name="DELBART Frederic" userId="S::frederic.delbart@swisslife.fr::3b4ad23a-d1ec-41e1-9dc8-9cc503b4fa5d" providerId="AD" clId="Web-{B57C994A-FD70-4D8F-900F-9BD2B052010F}" dt="2020-03-10T09:15:22.865" v="922"/>
          <ac:graphicFrameMkLst>
            <pc:docMk/>
            <pc:sldMk cId="4079980369" sldId="557"/>
            <ac:graphicFrameMk id="4" creationId="{00000000-0000-0000-0000-000000000000}"/>
          </ac:graphicFrameMkLst>
        </pc:graphicFrameChg>
      </pc:sldChg>
      <pc:sldChg chg="modSp ord">
        <pc:chgData name="DELBART Frederic" userId="S::frederic.delbart@swisslife.fr::3b4ad23a-d1ec-41e1-9dc8-9cc503b4fa5d" providerId="AD" clId="Web-{B57C994A-FD70-4D8F-900F-9BD2B052010F}" dt="2020-03-10T12:35:13.084" v="2210" actId="20577"/>
        <pc:sldMkLst>
          <pc:docMk/>
          <pc:sldMk cId="1899309492" sldId="565"/>
        </pc:sldMkLst>
        <pc:graphicFrameChg chg="modGraphic">
          <ac:chgData name="DELBART Frederic" userId="S::frederic.delbart@swisslife.fr::3b4ad23a-d1ec-41e1-9dc8-9cc503b4fa5d" providerId="AD" clId="Web-{B57C994A-FD70-4D8F-900F-9BD2B052010F}" dt="2020-03-10T12:35:13.084" v="2210" actId="20577"/>
          <ac:graphicFrameMkLst>
            <pc:docMk/>
            <pc:sldMk cId="1899309492" sldId="565"/>
            <ac:graphicFrameMk id="11" creationId="{00000000-0000-0000-0000-000000000000}"/>
          </ac:graphicFrameMkLst>
        </pc:graphicFrameChg>
      </pc:sldChg>
      <pc:sldChg chg="modSp ord">
        <pc:chgData name="DELBART Frederic" userId="S::frederic.delbart@swisslife.fr::3b4ad23a-d1ec-41e1-9dc8-9cc503b4fa5d" providerId="AD" clId="Web-{B57C994A-FD70-4D8F-900F-9BD2B052010F}" dt="2020-03-10T10:41:59.265" v="1694" actId="20577"/>
        <pc:sldMkLst>
          <pc:docMk/>
          <pc:sldMk cId="640283440" sldId="566"/>
        </pc:sldMkLst>
        <pc:graphicFrameChg chg="mod modGraphic">
          <ac:chgData name="DELBART Frederic" userId="S::frederic.delbart@swisslife.fr::3b4ad23a-d1ec-41e1-9dc8-9cc503b4fa5d" providerId="AD" clId="Web-{B57C994A-FD70-4D8F-900F-9BD2B052010F}" dt="2020-03-10T10:41:59.265" v="1694" actId="20577"/>
          <ac:graphicFrameMkLst>
            <pc:docMk/>
            <pc:sldMk cId="640283440" sldId="566"/>
            <ac:graphicFrameMk id="5" creationId="{00000000-0000-0000-0000-000000000000}"/>
          </ac:graphicFrameMkLst>
        </pc:graphicFrameChg>
      </pc:sldChg>
      <pc:sldChg chg="modSp ord">
        <pc:chgData name="DELBART Frederic" userId="S::frederic.delbart@swisslife.fr::3b4ad23a-d1ec-41e1-9dc8-9cc503b4fa5d" providerId="AD" clId="Web-{B57C994A-FD70-4D8F-900F-9BD2B052010F}" dt="2020-03-10T10:52:08.553" v="2016" actId="20577"/>
        <pc:sldMkLst>
          <pc:docMk/>
          <pc:sldMk cId="3258207446" sldId="568"/>
        </pc:sldMkLst>
        <pc:spChg chg="mod">
          <ac:chgData name="DELBART Frederic" userId="S::frederic.delbart@swisslife.fr::3b4ad23a-d1ec-41e1-9dc8-9cc503b4fa5d" providerId="AD" clId="Web-{B57C994A-FD70-4D8F-900F-9BD2B052010F}" dt="2020-03-10T10:48:33.134" v="1885" actId="20577"/>
          <ac:spMkLst>
            <pc:docMk/>
            <pc:sldMk cId="3258207446" sldId="568"/>
            <ac:spMk id="2" creationId="{00000000-0000-0000-0000-000000000000}"/>
          </ac:spMkLst>
        </pc:spChg>
        <pc:graphicFrameChg chg="modGraphic">
          <ac:chgData name="DELBART Frederic" userId="S::frederic.delbart@swisslife.fr::3b4ad23a-d1ec-41e1-9dc8-9cc503b4fa5d" providerId="AD" clId="Web-{B57C994A-FD70-4D8F-900F-9BD2B052010F}" dt="2020-03-10T10:52:08.553" v="2016" actId="20577"/>
          <ac:graphicFrameMkLst>
            <pc:docMk/>
            <pc:sldMk cId="3258207446" sldId="568"/>
            <ac:graphicFrameMk id="11" creationId="{00000000-0000-0000-0000-000000000000}"/>
          </ac:graphicFrameMkLst>
        </pc:graphicFrameChg>
      </pc:sldChg>
      <pc:sldChg chg="modSp ord">
        <pc:chgData name="DELBART Frederic" userId="S::frederic.delbart@swisslife.fr::3b4ad23a-d1ec-41e1-9dc8-9cc503b4fa5d" providerId="AD" clId="Web-{B57C994A-FD70-4D8F-900F-9BD2B052010F}" dt="2020-03-10T12:30:19.821" v="2187" actId="20577"/>
        <pc:sldMkLst>
          <pc:docMk/>
          <pc:sldMk cId="256086956" sldId="569"/>
        </pc:sldMkLst>
        <pc:graphicFrameChg chg="mod modGraphic">
          <ac:chgData name="DELBART Frederic" userId="S::frederic.delbart@swisslife.fr::3b4ad23a-d1ec-41e1-9dc8-9cc503b4fa5d" providerId="AD" clId="Web-{B57C994A-FD70-4D8F-900F-9BD2B052010F}" dt="2020-03-10T12:30:19.821" v="2187" actId="20577"/>
          <ac:graphicFrameMkLst>
            <pc:docMk/>
            <pc:sldMk cId="256086956" sldId="569"/>
            <ac:graphicFrameMk id="11" creationId="{00000000-0000-0000-0000-000000000000}"/>
          </ac:graphicFrameMkLst>
        </pc:graphicFrameChg>
      </pc:sldChg>
      <pc:sldChg chg="del">
        <pc:chgData name="DELBART Frederic" userId="S::frederic.delbart@swisslife.fr::3b4ad23a-d1ec-41e1-9dc8-9cc503b4fa5d" providerId="AD" clId="Web-{B57C994A-FD70-4D8F-900F-9BD2B052010F}" dt="2020-03-10T10:36:18.160" v="1453"/>
        <pc:sldMkLst>
          <pc:docMk/>
          <pc:sldMk cId="138442617" sldId="571"/>
        </pc:sldMkLst>
      </pc:sldChg>
      <pc:sldChg chg="modSp">
        <pc:chgData name="DELBART Frederic" userId="S::frederic.delbart@swisslife.fr::3b4ad23a-d1ec-41e1-9dc8-9cc503b4fa5d" providerId="AD" clId="Web-{B57C994A-FD70-4D8F-900F-9BD2B052010F}" dt="2020-03-10T10:00:31.365" v="1376"/>
        <pc:sldMkLst>
          <pc:docMk/>
          <pc:sldMk cId="1309045849" sldId="574"/>
        </pc:sldMkLst>
        <pc:graphicFrameChg chg="mod modGraphic">
          <ac:chgData name="DELBART Frederic" userId="S::frederic.delbart@swisslife.fr::3b4ad23a-d1ec-41e1-9dc8-9cc503b4fa5d" providerId="AD" clId="Web-{B57C994A-FD70-4D8F-900F-9BD2B052010F}" dt="2020-03-10T10:00:31.365" v="1376"/>
          <ac:graphicFrameMkLst>
            <pc:docMk/>
            <pc:sldMk cId="1309045849" sldId="574"/>
            <ac:graphicFrameMk id="4" creationId="{00000000-0000-0000-0000-000000000000}"/>
          </ac:graphicFrameMkLst>
        </pc:graphicFrameChg>
      </pc:sldChg>
      <pc:sldChg chg="modSp">
        <pc:chgData name="DELBART Frederic" userId="S::frederic.delbart@swisslife.fr::3b4ad23a-d1ec-41e1-9dc8-9cc503b4fa5d" providerId="AD" clId="Web-{B57C994A-FD70-4D8F-900F-9BD2B052010F}" dt="2020-03-10T10:04:16.080" v="1450"/>
        <pc:sldMkLst>
          <pc:docMk/>
          <pc:sldMk cId="1953239636" sldId="575"/>
        </pc:sldMkLst>
        <pc:graphicFrameChg chg="mod modGraphic">
          <ac:chgData name="DELBART Frederic" userId="S::frederic.delbart@swisslife.fr::3b4ad23a-d1ec-41e1-9dc8-9cc503b4fa5d" providerId="AD" clId="Web-{B57C994A-FD70-4D8F-900F-9BD2B052010F}" dt="2020-03-10T10:04:16.080" v="1450"/>
          <ac:graphicFrameMkLst>
            <pc:docMk/>
            <pc:sldMk cId="1953239636" sldId="575"/>
            <ac:graphicFrameMk id="4" creationId="{00000000-0000-0000-0000-000000000000}"/>
          </ac:graphicFrameMkLst>
        </pc:graphicFrameChg>
      </pc:sldChg>
      <pc:sldChg chg="modSp">
        <pc:chgData name="DELBART Frederic" userId="S::frederic.delbart@swisslife.fr::3b4ad23a-d1ec-41e1-9dc8-9cc503b4fa5d" providerId="AD" clId="Web-{B57C994A-FD70-4D8F-900F-9BD2B052010F}" dt="2020-03-10T12:37:11.364" v="2216" actId="20577"/>
        <pc:sldMkLst>
          <pc:docMk/>
          <pc:sldMk cId="1846660802" sldId="577"/>
        </pc:sldMkLst>
        <pc:graphicFrameChg chg="modGraphic">
          <ac:chgData name="DELBART Frederic" userId="S::frederic.delbart@swisslife.fr::3b4ad23a-d1ec-41e1-9dc8-9cc503b4fa5d" providerId="AD" clId="Web-{B57C994A-FD70-4D8F-900F-9BD2B052010F}" dt="2020-03-10T12:37:11.364" v="2216" actId="20577"/>
          <ac:graphicFrameMkLst>
            <pc:docMk/>
            <pc:sldMk cId="1846660802" sldId="577"/>
            <ac:graphicFrameMk id="5" creationId="{00000000-0000-0000-0000-000000000000}"/>
          </ac:graphicFrameMkLst>
        </pc:graphicFrameChg>
      </pc:sldChg>
      <pc:sldChg chg="add replId">
        <pc:chgData name="DELBART Frederic" userId="S::frederic.delbart@swisslife.fr::3b4ad23a-d1ec-41e1-9dc8-9cc503b4fa5d" providerId="AD" clId="Web-{B57C994A-FD70-4D8F-900F-9BD2B052010F}" dt="2020-03-10T10:36:03.019" v="1451"/>
        <pc:sldMkLst>
          <pc:docMk/>
          <pc:sldMk cId="1689143137" sldId="579"/>
        </pc:sldMkLst>
      </pc:sldChg>
      <pc:sldChg chg="modSp add ord replId">
        <pc:chgData name="DELBART Frederic" userId="S::frederic.delbart@swisslife.fr::3b4ad23a-d1ec-41e1-9dc8-9cc503b4fa5d" providerId="AD" clId="Web-{B57C994A-FD70-4D8F-900F-9BD2B052010F}" dt="2020-03-10T10:50:40.414" v="1968" actId="20577"/>
        <pc:sldMkLst>
          <pc:docMk/>
          <pc:sldMk cId="3384620258" sldId="580"/>
        </pc:sldMkLst>
        <pc:spChg chg="mod">
          <ac:chgData name="DELBART Frederic" userId="S::frederic.delbart@swisslife.fr::3b4ad23a-d1ec-41e1-9dc8-9cc503b4fa5d" providerId="AD" clId="Web-{B57C994A-FD70-4D8F-900F-9BD2B052010F}" dt="2020-03-10T10:43:09.076" v="1711" actId="20577"/>
          <ac:spMkLst>
            <pc:docMk/>
            <pc:sldMk cId="3384620258" sldId="580"/>
            <ac:spMk id="2" creationId="{00000000-0000-0000-0000-000000000000}"/>
          </ac:spMkLst>
        </pc:spChg>
        <pc:graphicFrameChg chg="modGraphic">
          <ac:chgData name="DELBART Frederic" userId="S::frederic.delbart@swisslife.fr::3b4ad23a-d1ec-41e1-9dc8-9cc503b4fa5d" providerId="AD" clId="Web-{B57C994A-FD70-4D8F-900F-9BD2B052010F}" dt="2020-03-10T10:50:40.414" v="1968" actId="20577"/>
          <ac:graphicFrameMkLst>
            <pc:docMk/>
            <pc:sldMk cId="3384620258" sldId="580"/>
            <ac:graphicFrameMk id="11" creationId="{00000000-0000-0000-0000-000000000000}"/>
          </ac:graphicFrameMkLst>
        </pc:graphicFrameChg>
      </pc:sldChg>
      <pc:sldChg chg="add replId">
        <pc:chgData name="DELBART Frederic" userId="S::frederic.delbart@swisslife.fr::3b4ad23a-d1ec-41e1-9dc8-9cc503b4fa5d" providerId="AD" clId="Web-{B57C994A-FD70-4D8F-900F-9BD2B052010F}" dt="2020-03-10T10:48:06.135" v="1872"/>
        <pc:sldMkLst>
          <pc:docMk/>
          <pc:sldMk cId="3952355233" sldId="581"/>
        </pc:sldMkLst>
      </pc:sldChg>
      <pc:sldChg chg="add replId">
        <pc:chgData name="DELBART Frederic" userId="S::frederic.delbart@swisslife.fr::3b4ad23a-d1ec-41e1-9dc8-9cc503b4fa5d" providerId="AD" clId="Web-{B57C994A-FD70-4D8F-900F-9BD2B052010F}" dt="2020-03-10T10:54:52.942" v="2017"/>
        <pc:sldMkLst>
          <pc:docMk/>
          <pc:sldMk cId="1871637750" sldId="582"/>
        </pc:sldMkLst>
      </pc:sldChg>
      <pc:sldChg chg="add replId">
        <pc:chgData name="DELBART Frederic" userId="S::frederic.delbart@swisslife.fr::3b4ad23a-d1ec-41e1-9dc8-9cc503b4fa5d" providerId="AD" clId="Web-{B57C994A-FD70-4D8F-900F-9BD2B052010F}" dt="2020-03-10T12:31:32.476" v="2188"/>
        <pc:sldMkLst>
          <pc:docMk/>
          <pc:sldMk cId="883486370" sldId="583"/>
        </pc:sldMkLst>
      </pc:sldChg>
    </pc:docChg>
  </pc:docChgLst>
  <pc:docChgLst>
    <pc:chgData name="LOUIS Fabien" userId="S::fabien.louis@swisslife.fr::33a47a46-02cb-4887-bba4-c56f00d888d7" providerId="AD" clId="Web-{6BCDADCA-14E6-430F-B4C6-94C0099CD38D}"/>
    <pc:docChg chg="delSld sldOrd">
      <pc:chgData name="LOUIS Fabien" userId="S::fabien.louis@swisslife.fr::33a47a46-02cb-4887-bba4-c56f00d888d7" providerId="AD" clId="Web-{6BCDADCA-14E6-430F-B4C6-94C0099CD38D}" dt="2020-03-11T14:56:53.771" v="5"/>
      <pc:docMkLst>
        <pc:docMk/>
      </pc:docMkLst>
      <pc:sldChg chg="del">
        <pc:chgData name="LOUIS Fabien" userId="S::fabien.louis@swisslife.fr::33a47a46-02cb-4887-bba4-c56f00d888d7" providerId="AD" clId="Web-{6BCDADCA-14E6-430F-B4C6-94C0099CD38D}" dt="2020-03-11T14:49:51.396" v="4"/>
        <pc:sldMkLst>
          <pc:docMk/>
          <pc:sldMk cId="1567632985" sldId="546"/>
        </pc:sldMkLst>
      </pc:sldChg>
      <pc:sldChg chg="del">
        <pc:chgData name="LOUIS Fabien" userId="S::fabien.louis@swisslife.fr::33a47a46-02cb-4887-bba4-c56f00d888d7" providerId="AD" clId="Web-{6BCDADCA-14E6-430F-B4C6-94C0099CD38D}" dt="2020-03-11T14:49:51.396" v="3"/>
        <pc:sldMkLst>
          <pc:docMk/>
          <pc:sldMk cId="2045105681" sldId="547"/>
        </pc:sldMkLst>
      </pc:sldChg>
      <pc:sldChg chg="del">
        <pc:chgData name="LOUIS Fabien" userId="S::fabien.louis@swisslife.fr::33a47a46-02cb-4887-bba4-c56f00d888d7" providerId="AD" clId="Web-{6BCDADCA-14E6-430F-B4C6-94C0099CD38D}" dt="2020-03-11T14:49:51.396" v="2"/>
        <pc:sldMkLst>
          <pc:docMk/>
          <pc:sldMk cId="3223023867" sldId="548"/>
        </pc:sldMkLst>
      </pc:sldChg>
      <pc:sldChg chg="del">
        <pc:chgData name="LOUIS Fabien" userId="S::fabien.louis@swisslife.fr::33a47a46-02cb-4887-bba4-c56f00d888d7" providerId="AD" clId="Web-{6BCDADCA-14E6-430F-B4C6-94C0099CD38D}" dt="2020-03-11T14:49:51.396" v="1"/>
        <pc:sldMkLst>
          <pc:docMk/>
          <pc:sldMk cId="3290287713" sldId="549"/>
        </pc:sldMkLst>
      </pc:sldChg>
      <pc:sldChg chg="del">
        <pc:chgData name="LOUIS Fabien" userId="S::fabien.louis@swisslife.fr::33a47a46-02cb-4887-bba4-c56f00d888d7" providerId="AD" clId="Web-{6BCDADCA-14E6-430F-B4C6-94C0099CD38D}" dt="2020-03-11T14:49:51.381" v="0"/>
        <pc:sldMkLst>
          <pc:docMk/>
          <pc:sldMk cId="3825754804" sldId="550"/>
        </pc:sldMkLst>
      </pc:sldChg>
      <pc:sldChg chg="ord">
        <pc:chgData name="LOUIS Fabien" userId="S::fabien.louis@swisslife.fr::33a47a46-02cb-4887-bba4-c56f00d888d7" providerId="AD" clId="Web-{6BCDADCA-14E6-430F-B4C6-94C0099CD38D}" dt="2020-03-11T14:56:53.771" v="5"/>
        <pc:sldMkLst>
          <pc:docMk/>
          <pc:sldMk cId="2496167266" sldId="562"/>
        </pc:sldMkLst>
      </pc:sldChg>
    </pc:docChg>
  </pc:docChgLst>
  <pc:docChgLst>
    <pc:chgData name="DELBART Frederic" userId="S::frederic.delbart@swisslife.fr::3b4ad23a-d1ec-41e1-9dc8-9cc503b4fa5d" providerId="AD" clId="Web-{07FE754B-0316-40D9-A805-39C73236D6CB}"/>
    <pc:docChg chg="modSld">
      <pc:chgData name="DELBART Frederic" userId="S::frederic.delbart@swisslife.fr::3b4ad23a-d1ec-41e1-9dc8-9cc503b4fa5d" providerId="AD" clId="Web-{07FE754B-0316-40D9-A805-39C73236D6CB}" dt="2020-07-03T07:44:11.876" v="3"/>
      <pc:docMkLst>
        <pc:docMk/>
      </pc:docMkLst>
      <pc:sldChg chg="modSp">
        <pc:chgData name="DELBART Frederic" userId="S::frederic.delbart@swisslife.fr::3b4ad23a-d1ec-41e1-9dc8-9cc503b4fa5d" providerId="AD" clId="Web-{07FE754B-0316-40D9-A805-39C73236D6CB}" dt="2020-07-03T07:44:11.876" v="3"/>
        <pc:sldMkLst>
          <pc:docMk/>
          <pc:sldMk cId="2643985699" sldId="513"/>
        </pc:sldMkLst>
        <pc:graphicFrameChg chg="mod modGraphic">
          <ac:chgData name="DELBART Frederic" userId="S::frederic.delbart@swisslife.fr::3b4ad23a-d1ec-41e1-9dc8-9cc503b4fa5d" providerId="AD" clId="Web-{07FE754B-0316-40D9-A805-39C73236D6CB}" dt="2020-07-03T07:44:11.876" v="3"/>
          <ac:graphicFrameMkLst>
            <pc:docMk/>
            <pc:sldMk cId="2643985699" sldId="513"/>
            <ac:graphicFrameMk id="10" creationId="{00000000-0000-0000-0000-000000000000}"/>
          </ac:graphicFrameMkLst>
        </pc:graphicFrameChg>
      </pc:sldChg>
    </pc:docChg>
  </pc:docChgLst>
  <pc:docChgLst>
    <pc:chgData name="BLONDEL Christophe" userId="S::christophe.blondel@swisslife.fr::16d455d7-1a12-4250-981c-f8b1887c4f5d" providerId="AD" clId="Web-{D05452A3-6ACF-4B9E-9BE7-A06082F38570}"/>
    <pc:docChg chg="modSld">
      <pc:chgData name="BLONDEL Christophe" userId="S::christophe.blondel@swisslife.fr::16d455d7-1a12-4250-981c-f8b1887c4f5d" providerId="AD" clId="Web-{D05452A3-6ACF-4B9E-9BE7-A06082F38570}" dt="2020-03-12T17:35:17.763" v="5"/>
      <pc:docMkLst>
        <pc:docMk/>
      </pc:docMkLst>
      <pc:sldChg chg="modSp">
        <pc:chgData name="BLONDEL Christophe" userId="S::christophe.blondel@swisslife.fr::16d455d7-1a12-4250-981c-f8b1887c4f5d" providerId="AD" clId="Web-{D05452A3-6ACF-4B9E-9BE7-A06082F38570}" dt="2020-03-12T17:35:17.763" v="5"/>
        <pc:sldMkLst>
          <pc:docMk/>
          <pc:sldMk cId="360373423" sldId="588"/>
        </pc:sldMkLst>
        <pc:graphicFrameChg chg="mod modGraphic">
          <ac:chgData name="BLONDEL Christophe" userId="S::christophe.blondel@swisslife.fr::16d455d7-1a12-4250-981c-f8b1887c4f5d" providerId="AD" clId="Web-{D05452A3-6ACF-4B9E-9BE7-A06082F38570}" dt="2020-03-12T17:35:17.763" v="5"/>
          <ac:graphicFrameMkLst>
            <pc:docMk/>
            <pc:sldMk cId="360373423" sldId="588"/>
            <ac:graphicFrameMk id="4" creationId="{00000000-0000-0000-0000-000000000000}"/>
          </ac:graphicFrameMkLst>
        </pc:graphicFrameChg>
      </pc:sldChg>
    </pc:docChg>
  </pc:docChgLst>
  <pc:docChgLst>
    <pc:chgData name="LOUIS Fabien" userId="S::fabien.louis@swisslife.fr::33a47a46-02cb-4887-bba4-c56f00d888d7" providerId="AD" clId="Web-{75B16962-C5DD-4AE0-9389-F1E0E59A8315}"/>
    <pc:docChg chg="modSld">
      <pc:chgData name="LOUIS Fabien" userId="S::fabien.louis@swisslife.fr::33a47a46-02cb-4887-bba4-c56f00d888d7" providerId="AD" clId="Web-{75B16962-C5DD-4AE0-9389-F1E0E59A8315}" dt="2020-03-11T14:17:14.561" v="213"/>
      <pc:docMkLst>
        <pc:docMk/>
      </pc:docMkLst>
      <pc:sldChg chg="modSp">
        <pc:chgData name="LOUIS Fabien" userId="S::fabien.louis@swisslife.fr::33a47a46-02cb-4887-bba4-c56f00d888d7" providerId="AD" clId="Web-{75B16962-C5DD-4AE0-9389-F1E0E59A8315}" dt="2020-03-11T14:08:45.557" v="1" actId="20577"/>
        <pc:sldMkLst>
          <pc:docMk/>
          <pc:sldMk cId="4280638443" sldId="538"/>
        </pc:sldMkLst>
        <pc:spChg chg="mod">
          <ac:chgData name="LOUIS Fabien" userId="S::fabien.louis@swisslife.fr::33a47a46-02cb-4887-bba4-c56f00d888d7" providerId="AD" clId="Web-{75B16962-C5DD-4AE0-9389-F1E0E59A8315}" dt="2020-03-11T14:08:45.557" v="1" actId="20577"/>
          <ac:spMkLst>
            <pc:docMk/>
            <pc:sldMk cId="4280638443" sldId="538"/>
            <ac:spMk id="37" creationId="{00000000-0000-0000-0000-000000000000}"/>
          </ac:spMkLst>
        </pc:spChg>
      </pc:sldChg>
      <pc:sldChg chg="modSp">
        <pc:chgData name="LOUIS Fabien" userId="S::fabien.louis@swisslife.fr::33a47a46-02cb-4887-bba4-c56f00d888d7" providerId="AD" clId="Web-{75B16962-C5DD-4AE0-9389-F1E0E59A8315}" dt="2020-03-11T14:17:14.561" v="213"/>
        <pc:sldMkLst>
          <pc:docMk/>
          <pc:sldMk cId="4079980369" sldId="557"/>
        </pc:sldMkLst>
        <pc:graphicFrameChg chg="mod modGraphic">
          <ac:chgData name="LOUIS Fabien" userId="S::fabien.louis@swisslife.fr::33a47a46-02cb-4887-bba4-c56f00d888d7" providerId="AD" clId="Web-{75B16962-C5DD-4AE0-9389-F1E0E59A8315}" dt="2020-03-11T14:17:14.561" v="213"/>
          <ac:graphicFrameMkLst>
            <pc:docMk/>
            <pc:sldMk cId="4079980369" sldId="557"/>
            <ac:graphicFrameMk id="4" creationId="{00000000-0000-0000-0000-000000000000}"/>
          </ac:graphicFrameMkLst>
        </pc:graphicFrameChg>
      </pc:sldChg>
    </pc:docChg>
  </pc:docChgLst>
  <pc:docChgLst>
    <pc:chgData name="BLONDEL Christophe" userId="S::christophe.blondel@swisslife.fr::16d455d7-1a12-4250-981c-f8b1887c4f5d" providerId="AD" clId="Web-{E44ED9E1-055A-484B-A3D6-17B3039C8385}"/>
    <pc:docChg chg="addSld modSld sldOrd">
      <pc:chgData name="BLONDEL Christophe" userId="S::christophe.blondel@swisslife.fr::16d455d7-1a12-4250-981c-f8b1887c4f5d" providerId="AD" clId="Web-{E44ED9E1-055A-484B-A3D6-17B3039C8385}" dt="2020-03-09T11:03:03.646" v="51" actId="20577"/>
      <pc:docMkLst>
        <pc:docMk/>
      </pc:docMkLst>
      <pc:sldChg chg="modSp">
        <pc:chgData name="BLONDEL Christophe" userId="S::christophe.blondel@swisslife.fr::16d455d7-1a12-4250-981c-f8b1887c4f5d" providerId="AD" clId="Web-{E44ED9E1-055A-484B-A3D6-17B3039C8385}" dt="2020-03-09T11:03:01.192" v="49" actId="20577"/>
        <pc:sldMkLst>
          <pc:docMk/>
          <pc:sldMk cId="1615174326" sldId="441"/>
        </pc:sldMkLst>
        <pc:spChg chg="mod">
          <ac:chgData name="BLONDEL Christophe" userId="S::christophe.blondel@swisslife.fr::16d455d7-1a12-4250-981c-f8b1887c4f5d" providerId="AD" clId="Web-{E44ED9E1-055A-484B-A3D6-17B3039C8385}" dt="2020-03-09T11:03:01.192" v="49" actId="20577"/>
          <ac:spMkLst>
            <pc:docMk/>
            <pc:sldMk cId="1615174326" sldId="441"/>
            <ac:spMk id="12290" creationId="{00000000-0000-0000-0000-000000000000}"/>
          </ac:spMkLst>
        </pc:spChg>
      </pc:sldChg>
      <pc:sldChg chg="ord">
        <pc:chgData name="BLONDEL Christophe" userId="S::christophe.blondel@swisslife.fr::16d455d7-1a12-4250-981c-f8b1887c4f5d" providerId="AD" clId="Web-{E44ED9E1-055A-484B-A3D6-17B3039C8385}" dt="2020-03-09T11:00:25.553" v="21"/>
        <pc:sldMkLst>
          <pc:docMk/>
          <pc:sldMk cId="2076196036" sldId="545"/>
        </pc:sldMkLst>
      </pc:sldChg>
      <pc:sldChg chg="modSp">
        <pc:chgData name="BLONDEL Christophe" userId="S::christophe.blondel@swisslife.fr::16d455d7-1a12-4250-981c-f8b1887c4f5d" providerId="AD" clId="Web-{E44ED9E1-055A-484B-A3D6-17B3039C8385}" dt="2020-03-09T10:45:45.421" v="20"/>
        <pc:sldMkLst>
          <pc:docMk/>
          <pc:sldMk cId="4079980369" sldId="557"/>
        </pc:sldMkLst>
        <pc:graphicFrameChg chg="mod modGraphic">
          <ac:chgData name="BLONDEL Christophe" userId="S::christophe.blondel@swisslife.fr::16d455d7-1a12-4250-981c-f8b1887c4f5d" providerId="AD" clId="Web-{E44ED9E1-055A-484B-A3D6-17B3039C8385}" dt="2020-03-09T10:45:45.421" v="20"/>
          <ac:graphicFrameMkLst>
            <pc:docMk/>
            <pc:sldMk cId="4079980369" sldId="557"/>
            <ac:graphicFrameMk id="4" creationId="{00000000-0000-0000-0000-000000000000}"/>
          </ac:graphicFrameMkLst>
        </pc:graphicFrameChg>
      </pc:sldChg>
      <pc:sldChg chg="modSp ord">
        <pc:chgData name="BLONDEL Christophe" userId="S::christophe.blondel@swisslife.fr::16d455d7-1a12-4250-981c-f8b1887c4f5d" providerId="AD" clId="Web-{E44ED9E1-055A-484B-A3D6-17B3039C8385}" dt="2020-03-09T11:01:22.352" v="33" actId="20577"/>
        <pc:sldMkLst>
          <pc:docMk/>
          <pc:sldMk cId="1582245330" sldId="570"/>
        </pc:sldMkLst>
        <pc:spChg chg="mod">
          <ac:chgData name="BLONDEL Christophe" userId="S::christophe.blondel@swisslife.fr::16d455d7-1a12-4250-981c-f8b1887c4f5d" providerId="AD" clId="Web-{E44ED9E1-055A-484B-A3D6-17B3039C8385}" dt="2020-03-09T11:01:22.352" v="33" actId="20577"/>
          <ac:spMkLst>
            <pc:docMk/>
            <pc:sldMk cId="1582245330" sldId="570"/>
            <ac:spMk id="8" creationId="{00000000-0000-0000-0000-000000000000}"/>
          </ac:spMkLst>
        </pc:spChg>
      </pc:sldChg>
      <pc:sldChg chg="delSp modSp add replId">
        <pc:chgData name="BLONDEL Christophe" userId="S::christophe.blondel@swisslife.fr::16d455d7-1a12-4250-981c-f8b1887c4f5d" providerId="AD" clId="Web-{E44ED9E1-055A-484B-A3D6-17B3039C8385}" dt="2020-03-09T11:01:58.849" v="44" actId="20577"/>
        <pc:sldMkLst>
          <pc:docMk/>
          <pc:sldMk cId="1923870478" sldId="572"/>
        </pc:sldMkLst>
        <pc:spChg chg="mod">
          <ac:chgData name="BLONDEL Christophe" userId="S::christophe.blondel@swisslife.fr::16d455d7-1a12-4250-981c-f8b1887c4f5d" providerId="AD" clId="Web-{E44ED9E1-055A-484B-A3D6-17B3039C8385}" dt="2020-03-09T11:01:55.084" v="43" actId="20577"/>
          <ac:spMkLst>
            <pc:docMk/>
            <pc:sldMk cId="1923870478" sldId="572"/>
            <ac:spMk id="8" creationId="{00000000-0000-0000-0000-000000000000}"/>
          </ac:spMkLst>
        </pc:spChg>
        <pc:spChg chg="mod">
          <ac:chgData name="BLONDEL Christophe" userId="S::christophe.blondel@swisslife.fr::16d455d7-1a12-4250-981c-f8b1887c4f5d" providerId="AD" clId="Web-{E44ED9E1-055A-484B-A3D6-17B3039C8385}" dt="2020-03-09T11:01:58.849" v="44" actId="20577"/>
          <ac:spMkLst>
            <pc:docMk/>
            <pc:sldMk cId="1923870478" sldId="572"/>
            <ac:spMk id="16387" creationId="{00000000-0000-0000-0000-000000000000}"/>
          </ac:spMkLst>
        </pc:spChg>
        <pc:picChg chg="del">
          <ac:chgData name="BLONDEL Christophe" userId="S::christophe.blondel@swisslife.fr::16d455d7-1a12-4250-981c-f8b1887c4f5d" providerId="AD" clId="Web-{E44ED9E1-055A-484B-A3D6-17B3039C8385}" dt="2020-03-09T11:01:42.599" v="35"/>
          <ac:picMkLst>
            <pc:docMk/>
            <pc:sldMk cId="1923870478" sldId="572"/>
            <ac:picMk id="2" creationId="{E474C922-47E9-46A9-913C-EF52A0617006}"/>
          </ac:picMkLst>
        </pc:picChg>
      </pc:sldChg>
    </pc:docChg>
  </pc:docChgLst>
  <pc:docChgLst>
    <pc:chgData name="DELBART Frederic" userId="S::frederic.delbart@swisslife.fr::3b4ad23a-d1ec-41e1-9dc8-9cc503b4fa5d" providerId="AD" clId="Web-{E1349552-ED72-4D09-93CF-987CC3C07EED}"/>
    <pc:docChg chg="modSld">
      <pc:chgData name="DELBART Frederic" userId="S::frederic.delbart@swisslife.fr::3b4ad23a-d1ec-41e1-9dc8-9cc503b4fa5d" providerId="AD" clId="Web-{E1349552-ED72-4D09-93CF-987CC3C07EED}" dt="2020-07-03T12:47:35.685" v="4" actId="20577"/>
      <pc:docMkLst>
        <pc:docMk/>
      </pc:docMkLst>
      <pc:sldChg chg="modSp">
        <pc:chgData name="DELBART Frederic" userId="S::frederic.delbart@swisslife.fr::3b4ad23a-d1ec-41e1-9dc8-9cc503b4fa5d" providerId="AD" clId="Web-{E1349552-ED72-4D09-93CF-987CC3C07EED}" dt="2020-07-03T12:47:35.685" v="4" actId="20577"/>
        <pc:sldMkLst>
          <pc:docMk/>
          <pc:sldMk cId="4290707345" sldId="647"/>
        </pc:sldMkLst>
        <pc:spChg chg="mod">
          <ac:chgData name="DELBART Frederic" userId="S::frederic.delbart@swisslife.fr::3b4ad23a-d1ec-41e1-9dc8-9cc503b4fa5d" providerId="AD" clId="Web-{E1349552-ED72-4D09-93CF-987CC3C07EED}" dt="2020-07-03T12:47:35.685" v="4" actId="20577"/>
          <ac:spMkLst>
            <pc:docMk/>
            <pc:sldMk cId="4290707345" sldId="647"/>
            <ac:spMk id="3" creationId="{E0A2E110-C0E9-4A41-918F-C0208B483845}"/>
          </ac:spMkLst>
        </pc:spChg>
      </pc:sldChg>
    </pc:docChg>
  </pc:docChgLst>
  <pc:docChgLst>
    <pc:chgData name="LAUDE Thierry" userId="S::thierry.laude@swisslife.fr::db34b369-db10-4a09-a518-ca5884c1c32e" providerId="AD" clId="Web-{B55937CE-D32E-49D5-A235-4C3AB71DA378}"/>
    <pc:docChg chg="modSld">
      <pc:chgData name="LAUDE Thierry" userId="S::thierry.laude@swisslife.fr::db34b369-db10-4a09-a518-ca5884c1c32e" providerId="AD" clId="Web-{B55937CE-D32E-49D5-A235-4C3AB71DA378}" dt="2021-02-24T16:34:33.896" v="59"/>
      <pc:docMkLst>
        <pc:docMk/>
      </pc:docMkLst>
      <pc:sldChg chg="modSp">
        <pc:chgData name="LAUDE Thierry" userId="S::thierry.laude@swisslife.fr::db34b369-db10-4a09-a518-ca5884c1c32e" providerId="AD" clId="Web-{B55937CE-D32E-49D5-A235-4C3AB71DA378}" dt="2021-02-24T16:34:33.896" v="59"/>
        <pc:sldMkLst>
          <pc:docMk/>
          <pc:sldMk cId="1509521924" sldId="733"/>
        </pc:sldMkLst>
        <pc:graphicFrameChg chg="mod modGraphic">
          <ac:chgData name="LAUDE Thierry" userId="S::thierry.laude@swisslife.fr::db34b369-db10-4a09-a518-ca5884c1c32e" providerId="AD" clId="Web-{B55937CE-D32E-49D5-A235-4C3AB71DA378}" dt="2021-02-24T16:34:33.896" v="59"/>
          <ac:graphicFrameMkLst>
            <pc:docMk/>
            <pc:sldMk cId="1509521924" sldId="733"/>
            <ac:graphicFrameMk id="4" creationId="{00000000-0000-0000-0000-000000000000}"/>
          </ac:graphicFrameMkLst>
        </pc:graphicFrameChg>
      </pc:sldChg>
      <pc:sldChg chg="modSp">
        <pc:chgData name="LAUDE Thierry" userId="S::thierry.laude@swisslife.fr::db34b369-db10-4a09-a518-ca5884c1c32e" providerId="AD" clId="Web-{B55937CE-D32E-49D5-A235-4C3AB71DA378}" dt="2021-02-24T16:34:05.270" v="33"/>
        <pc:sldMkLst>
          <pc:docMk/>
          <pc:sldMk cId="3443702470" sldId="758"/>
        </pc:sldMkLst>
        <pc:graphicFrameChg chg="mod modGraphic">
          <ac:chgData name="LAUDE Thierry" userId="S::thierry.laude@swisslife.fr::db34b369-db10-4a09-a518-ca5884c1c32e" providerId="AD" clId="Web-{B55937CE-D32E-49D5-A235-4C3AB71DA378}" dt="2021-02-24T16:34:05.270" v="33"/>
          <ac:graphicFrameMkLst>
            <pc:docMk/>
            <pc:sldMk cId="3443702470" sldId="758"/>
            <ac:graphicFrameMk id="4" creationId="{00000000-0000-0000-0000-000000000000}"/>
          </ac:graphicFrameMkLst>
        </pc:graphicFrameChg>
      </pc:sldChg>
    </pc:docChg>
  </pc:docChgLst>
  <pc:docChgLst>
    <pc:chgData name="BLONDEL Christophe" userId="S::christophe.blondel@swisslife.fr::16d455d7-1a12-4250-981c-f8b1887c4f5d" providerId="AD" clId="Web-{8A45F403-2103-8183-EFA1-1354E1B39140}"/>
    <pc:docChg chg="modSld">
      <pc:chgData name="BLONDEL Christophe" userId="S::christophe.blondel@swisslife.fr::16d455d7-1a12-4250-981c-f8b1887c4f5d" providerId="AD" clId="Web-{8A45F403-2103-8183-EFA1-1354E1B39140}" dt="2020-04-09T10:19:56.648" v="7" actId="1076"/>
      <pc:docMkLst>
        <pc:docMk/>
      </pc:docMkLst>
      <pc:sldChg chg="modSp">
        <pc:chgData name="BLONDEL Christophe" userId="S::christophe.blondel@swisslife.fr::16d455d7-1a12-4250-981c-f8b1887c4f5d" providerId="AD" clId="Web-{8A45F403-2103-8183-EFA1-1354E1B39140}" dt="2020-04-09T10:19:56.648" v="7" actId="1076"/>
        <pc:sldMkLst>
          <pc:docMk/>
          <pc:sldMk cId="3640322553" sldId="622"/>
        </pc:sldMkLst>
        <pc:spChg chg="mod">
          <ac:chgData name="BLONDEL Christophe" userId="S::christophe.blondel@swisslife.fr::16d455d7-1a12-4250-981c-f8b1887c4f5d" providerId="AD" clId="Web-{8A45F403-2103-8183-EFA1-1354E1B39140}" dt="2020-04-09T10:19:56.648" v="7" actId="1076"/>
          <ac:spMkLst>
            <pc:docMk/>
            <pc:sldMk cId="3640322553" sldId="622"/>
            <ac:spMk id="15" creationId="{00000000-0000-0000-0000-000000000000}"/>
          </ac:spMkLst>
        </pc:spChg>
      </pc:sldChg>
    </pc:docChg>
  </pc:docChgLst>
  <pc:docChgLst>
    <pc:chgData name="BLONDEL Christophe" userId="S::christophe.blondel@swisslife.fr::16d455d7-1a12-4250-981c-f8b1887c4f5d" providerId="AD" clId="Web-{33A18CA1-326C-4D34-87F1-1B0A8B69EC34}"/>
    <pc:docChg chg="modSld">
      <pc:chgData name="BLONDEL Christophe" userId="S::christophe.blondel@swisslife.fr::16d455d7-1a12-4250-981c-f8b1887c4f5d" providerId="AD" clId="Web-{33A18CA1-326C-4D34-87F1-1B0A8B69EC34}" dt="2021-10-21T16:14:50.159" v="30" actId="20577"/>
      <pc:docMkLst>
        <pc:docMk/>
      </pc:docMkLst>
      <pc:sldChg chg="modSp">
        <pc:chgData name="BLONDEL Christophe" userId="S::christophe.blondel@swisslife.fr::16d455d7-1a12-4250-981c-f8b1887c4f5d" providerId="AD" clId="Web-{33A18CA1-326C-4D34-87F1-1B0A8B69EC34}" dt="2021-10-21T16:14:50.159" v="30" actId="20577"/>
        <pc:sldMkLst>
          <pc:docMk/>
          <pc:sldMk cId="2934650651" sldId="435"/>
        </pc:sldMkLst>
        <pc:spChg chg="mod">
          <ac:chgData name="BLONDEL Christophe" userId="S::christophe.blondel@swisslife.fr::16d455d7-1a12-4250-981c-f8b1887c4f5d" providerId="AD" clId="Web-{33A18CA1-326C-4D34-87F1-1B0A8B69EC34}" dt="2021-10-21T16:14:50.159" v="30" actId="20577"/>
          <ac:spMkLst>
            <pc:docMk/>
            <pc:sldMk cId="2934650651" sldId="435"/>
            <ac:spMk id="5" creationId="{00000000-0000-0000-0000-000000000000}"/>
          </ac:spMkLst>
        </pc:spChg>
      </pc:sldChg>
    </pc:docChg>
  </pc:docChgLst>
  <pc:docChgLst>
    <pc:chgData name="DELBART Frederic" userId="S::frederic.delbart@swisslife.fr::3b4ad23a-d1ec-41e1-9dc8-9cc503b4fa5d" providerId="AD" clId="Web-{CBE2AAF9-9321-4A84-B0E9-80D3B83689D2}"/>
    <pc:docChg chg="modSld">
      <pc:chgData name="DELBART Frederic" userId="S::frederic.delbart@swisslife.fr::3b4ad23a-d1ec-41e1-9dc8-9cc503b4fa5d" providerId="AD" clId="Web-{CBE2AAF9-9321-4A84-B0E9-80D3B83689D2}" dt="2020-07-03T12:21:10.041" v="4" actId="20577"/>
      <pc:docMkLst>
        <pc:docMk/>
      </pc:docMkLst>
      <pc:sldChg chg="modSp">
        <pc:chgData name="DELBART Frederic" userId="S::frederic.delbart@swisslife.fr::3b4ad23a-d1ec-41e1-9dc8-9cc503b4fa5d" providerId="AD" clId="Web-{CBE2AAF9-9321-4A84-B0E9-80D3B83689D2}" dt="2020-07-03T12:21:10.041" v="4" actId="20577"/>
        <pc:sldMkLst>
          <pc:docMk/>
          <pc:sldMk cId="4290707345" sldId="647"/>
        </pc:sldMkLst>
        <pc:spChg chg="mod">
          <ac:chgData name="DELBART Frederic" userId="S::frederic.delbart@swisslife.fr::3b4ad23a-d1ec-41e1-9dc8-9cc503b4fa5d" providerId="AD" clId="Web-{CBE2AAF9-9321-4A84-B0E9-80D3B83689D2}" dt="2020-07-03T12:21:10.041" v="4" actId="20577"/>
          <ac:spMkLst>
            <pc:docMk/>
            <pc:sldMk cId="4290707345" sldId="647"/>
            <ac:spMk id="3" creationId="{E0A2E110-C0E9-4A41-918F-C0208B483845}"/>
          </ac:spMkLst>
        </pc:spChg>
      </pc:sldChg>
    </pc:docChg>
  </pc:docChgLst>
  <pc:docChgLst>
    <pc:chgData name="BLONDEL Christophe" userId="S::christophe.blondel@swisslife.fr::16d455d7-1a12-4250-981c-f8b1887c4f5d" providerId="AD" clId="Web-{D9C48901-CD96-416C-9C64-2C854B1466D1}"/>
    <pc:docChg chg="modSld">
      <pc:chgData name="BLONDEL Christophe" userId="S::christophe.blondel@swisslife.fr::16d455d7-1a12-4250-981c-f8b1887c4f5d" providerId="AD" clId="Web-{D9C48901-CD96-416C-9C64-2C854B1466D1}" dt="2021-08-31T08:12:55.361" v="4" actId="20577"/>
      <pc:docMkLst>
        <pc:docMk/>
      </pc:docMkLst>
      <pc:sldChg chg="modSp">
        <pc:chgData name="BLONDEL Christophe" userId="S::christophe.blondel@swisslife.fr::16d455d7-1a12-4250-981c-f8b1887c4f5d" providerId="AD" clId="Web-{D9C48901-CD96-416C-9C64-2C854B1466D1}" dt="2021-08-31T08:12:55.361" v="4" actId="20577"/>
        <pc:sldMkLst>
          <pc:docMk/>
          <pc:sldMk cId="2934650651" sldId="435"/>
        </pc:sldMkLst>
        <pc:spChg chg="mod">
          <ac:chgData name="BLONDEL Christophe" userId="S::christophe.blondel@swisslife.fr::16d455d7-1a12-4250-981c-f8b1887c4f5d" providerId="AD" clId="Web-{D9C48901-CD96-416C-9C64-2C854B1466D1}" dt="2021-08-31T08:12:55.361" v="4" actId="20577"/>
          <ac:spMkLst>
            <pc:docMk/>
            <pc:sldMk cId="2934650651" sldId="435"/>
            <ac:spMk id="5" creationId="{00000000-0000-0000-0000-000000000000}"/>
          </ac:spMkLst>
        </pc:spChg>
      </pc:sldChg>
    </pc:docChg>
  </pc:docChgLst>
  <pc:docChgLst>
    <pc:chgData name="ALLOUIS Francois-Regis" userId="S::francoisregis.allouis@swisslife.fr::89333b8d-f795-4a50-8959-1e6f73084ec3" providerId="AD" clId="Web-{17D03078-B0D3-46BB-A4A3-E33805385451}"/>
    <pc:docChg chg="modSld">
      <pc:chgData name="ALLOUIS Francois-Regis" userId="S::francoisregis.allouis@swisslife.fr::89333b8d-f795-4a50-8959-1e6f73084ec3" providerId="AD" clId="Web-{17D03078-B0D3-46BB-A4A3-E33805385451}" dt="2020-05-06T10:38:50.412" v="139" actId="20577"/>
      <pc:docMkLst>
        <pc:docMk/>
      </pc:docMkLst>
      <pc:sldChg chg="delSp modSp">
        <pc:chgData name="ALLOUIS Francois-Regis" userId="S::francoisregis.allouis@swisslife.fr::89333b8d-f795-4a50-8959-1e6f73084ec3" providerId="AD" clId="Web-{17D03078-B0D3-46BB-A4A3-E33805385451}" dt="2020-05-06T10:38:50.412" v="139" actId="20577"/>
        <pc:sldMkLst>
          <pc:docMk/>
          <pc:sldMk cId="2570422182" sldId="638"/>
        </pc:sldMkLst>
        <pc:spChg chg="del">
          <ac:chgData name="ALLOUIS Francois-Regis" userId="S::francoisregis.allouis@swisslife.fr::89333b8d-f795-4a50-8959-1e6f73084ec3" providerId="AD" clId="Web-{17D03078-B0D3-46BB-A4A3-E33805385451}" dt="2020-05-06T10:33:04.613" v="26"/>
          <ac:spMkLst>
            <pc:docMk/>
            <pc:sldMk cId="2570422182" sldId="638"/>
            <ac:spMk id="6" creationId="{00000000-0000-0000-0000-000000000000}"/>
          </ac:spMkLst>
        </pc:spChg>
        <pc:spChg chg="mod">
          <ac:chgData name="ALLOUIS Francois-Regis" userId="S::francoisregis.allouis@swisslife.fr::89333b8d-f795-4a50-8959-1e6f73084ec3" providerId="AD" clId="Web-{17D03078-B0D3-46BB-A4A3-E33805385451}" dt="2020-05-06T10:38:50.412" v="139" actId="20577"/>
          <ac:spMkLst>
            <pc:docMk/>
            <pc:sldMk cId="2570422182" sldId="638"/>
            <ac:spMk id="37" creationId="{00000000-0000-0000-0000-000000000000}"/>
          </ac:spMkLst>
        </pc:spChg>
      </pc:sldChg>
    </pc:docChg>
  </pc:docChgLst>
  <pc:docChgLst>
    <pc:chgData name="BLONDEL Christophe" userId="S::christophe.blondel@swisslife.fr::16d455d7-1a12-4250-981c-f8b1887c4f5d" providerId="AD" clId="Web-{339FBDB4-DD7A-4005-9AE0-692C2660195F}"/>
    <pc:docChg chg="modSld">
      <pc:chgData name="BLONDEL Christophe" userId="S::christophe.blondel@swisslife.fr::16d455d7-1a12-4250-981c-f8b1887c4f5d" providerId="AD" clId="Web-{339FBDB4-DD7A-4005-9AE0-692C2660195F}" dt="2020-06-02T07:05:24.368" v="18" actId="20577"/>
      <pc:docMkLst>
        <pc:docMk/>
      </pc:docMkLst>
      <pc:sldChg chg="modSp">
        <pc:chgData name="BLONDEL Christophe" userId="S::christophe.blondel@swisslife.fr::16d455d7-1a12-4250-981c-f8b1887c4f5d" providerId="AD" clId="Web-{339FBDB4-DD7A-4005-9AE0-692C2660195F}" dt="2020-06-02T07:05:22.337" v="16" actId="20577"/>
        <pc:sldMkLst>
          <pc:docMk/>
          <pc:sldMk cId="2076196036" sldId="545"/>
        </pc:sldMkLst>
        <pc:spChg chg="mod">
          <ac:chgData name="BLONDEL Christophe" userId="S::christophe.blondel@swisslife.fr::16d455d7-1a12-4250-981c-f8b1887c4f5d" providerId="AD" clId="Web-{339FBDB4-DD7A-4005-9AE0-692C2660195F}" dt="2020-06-02T07:05:22.337" v="16" actId="20577"/>
          <ac:spMkLst>
            <pc:docMk/>
            <pc:sldMk cId="2076196036" sldId="545"/>
            <ac:spMk id="7" creationId="{00000000-0000-0000-0000-000000000000}"/>
          </ac:spMkLst>
        </pc:spChg>
      </pc:sldChg>
      <pc:sldChg chg="modSp">
        <pc:chgData name="BLONDEL Christophe" userId="S::christophe.blondel@swisslife.fr::16d455d7-1a12-4250-981c-f8b1887c4f5d" providerId="AD" clId="Web-{339FBDB4-DD7A-4005-9AE0-692C2660195F}" dt="2020-06-02T07:04:40.884" v="8" actId="20577"/>
        <pc:sldMkLst>
          <pc:docMk/>
          <pc:sldMk cId="3955047414" sldId="609"/>
        </pc:sldMkLst>
        <pc:spChg chg="mod">
          <ac:chgData name="BLONDEL Christophe" userId="S::christophe.blondel@swisslife.fr::16d455d7-1a12-4250-981c-f8b1887c4f5d" providerId="AD" clId="Web-{339FBDB4-DD7A-4005-9AE0-692C2660195F}" dt="2020-06-02T07:04:40.884" v="8" actId="20577"/>
          <ac:spMkLst>
            <pc:docMk/>
            <pc:sldMk cId="3955047414" sldId="609"/>
            <ac:spMk id="37" creationId="{00000000-0000-0000-0000-000000000000}"/>
          </ac:spMkLst>
        </pc:spChg>
      </pc:sldChg>
      <pc:sldChg chg="modSp">
        <pc:chgData name="BLONDEL Christophe" userId="S::christophe.blondel@swisslife.fr::16d455d7-1a12-4250-981c-f8b1887c4f5d" providerId="AD" clId="Web-{339FBDB4-DD7A-4005-9AE0-692C2660195F}" dt="2020-06-02T07:05:00.915" v="11" actId="20577"/>
        <pc:sldMkLst>
          <pc:docMk/>
          <pc:sldMk cId="3640322553" sldId="622"/>
        </pc:sldMkLst>
        <pc:spChg chg="mod">
          <ac:chgData name="BLONDEL Christophe" userId="S::christophe.blondel@swisslife.fr::16d455d7-1a12-4250-981c-f8b1887c4f5d" providerId="AD" clId="Web-{339FBDB4-DD7A-4005-9AE0-692C2660195F}" dt="2020-06-02T07:05:00.915" v="11" actId="20577"/>
          <ac:spMkLst>
            <pc:docMk/>
            <pc:sldMk cId="3640322553" sldId="622"/>
            <ac:spMk id="21" creationId="{00000000-0000-0000-0000-000000000000}"/>
          </ac:spMkLst>
        </pc:spChg>
      </pc:sldChg>
    </pc:docChg>
  </pc:docChgLst>
  <pc:docChgLst>
    <pc:chgData name="ALLOUIS Francois-Regis" userId="S::francoisregis.allouis@swisslife.fr::89333b8d-f795-4a50-8959-1e6f73084ec3" providerId="AD" clId="Web-{572E1678-BE92-4E4D-A105-4874A6922CCE}"/>
    <pc:docChg chg="modSld">
      <pc:chgData name="ALLOUIS Francois-Regis" userId="S::francoisregis.allouis@swisslife.fr::89333b8d-f795-4a50-8959-1e6f73084ec3" providerId="AD" clId="Web-{572E1678-BE92-4E4D-A105-4874A6922CCE}" dt="2021-06-24T13:26:17.725" v="443"/>
      <pc:docMkLst>
        <pc:docMk/>
      </pc:docMkLst>
      <pc:sldChg chg="modSp">
        <pc:chgData name="ALLOUIS Francois-Regis" userId="S::francoisregis.allouis@swisslife.fr::89333b8d-f795-4a50-8959-1e6f73084ec3" providerId="AD" clId="Web-{572E1678-BE92-4E4D-A105-4874A6922CCE}" dt="2021-06-24T13:16:35.288" v="73"/>
        <pc:sldMkLst>
          <pc:docMk/>
          <pc:sldMk cId="3346826231" sldId="798"/>
        </pc:sldMkLst>
        <pc:graphicFrameChg chg="mod modGraphic">
          <ac:chgData name="ALLOUIS Francois-Regis" userId="S::francoisregis.allouis@swisslife.fr::89333b8d-f795-4a50-8959-1e6f73084ec3" providerId="AD" clId="Web-{572E1678-BE92-4E4D-A105-4874A6922CCE}" dt="2021-06-24T13:16:35.288" v="73"/>
          <ac:graphicFrameMkLst>
            <pc:docMk/>
            <pc:sldMk cId="3346826231" sldId="798"/>
            <ac:graphicFrameMk id="4" creationId="{00000000-0000-0000-0000-000000000000}"/>
          </ac:graphicFrameMkLst>
        </pc:graphicFrameChg>
      </pc:sldChg>
      <pc:sldChg chg="modSp">
        <pc:chgData name="ALLOUIS Francois-Regis" userId="S::francoisregis.allouis@swisslife.fr::89333b8d-f795-4a50-8959-1e6f73084ec3" providerId="AD" clId="Web-{572E1678-BE92-4E4D-A105-4874A6922CCE}" dt="2021-06-24T13:26:09.381" v="437"/>
        <pc:sldMkLst>
          <pc:docMk/>
          <pc:sldMk cId="2379071084" sldId="820"/>
        </pc:sldMkLst>
        <pc:graphicFrameChg chg="mod modGraphic">
          <ac:chgData name="ALLOUIS Francois-Regis" userId="S::francoisregis.allouis@swisslife.fr::89333b8d-f795-4a50-8959-1e6f73084ec3" providerId="AD" clId="Web-{572E1678-BE92-4E4D-A105-4874A6922CCE}" dt="2021-06-24T13:26:09.381" v="437"/>
          <ac:graphicFrameMkLst>
            <pc:docMk/>
            <pc:sldMk cId="2379071084" sldId="820"/>
            <ac:graphicFrameMk id="4" creationId="{00000000-0000-0000-0000-000000000000}"/>
          </ac:graphicFrameMkLst>
        </pc:graphicFrameChg>
      </pc:sldChg>
      <pc:sldChg chg="modSp">
        <pc:chgData name="ALLOUIS Francois-Regis" userId="S::francoisregis.allouis@swisslife.fr::89333b8d-f795-4a50-8959-1e6f73084ec3" providerId="AD" clId="Web-{572E1678-BE92-4E4D-A105-4874A6922CCE}" dt="2021-06-24T13:26:17.725" v="443"/>
        <pc:sldMkLst>
          <pc:docMk/>
          <pc:sldMk cId="2671662728" sldId="875"/>
        </pc:sldMkLst>
        <pc:graphicFrameChg chg="mod modGraphic">
          <ac:chgData name="ALLOUIS Francois-Regis" userId="S::francoisregis.allouis@swisslife.fr::89333b8d-f795-4a50-8959-1e6f73084ec3" providerId="AD" clId="Web-{572E1678-BE92-4E4D-A105-4874A6922CCE}" dt="2021-06-24T13:26:17.725" v="443"/>
          <ac:graphicFrameMkLst>
            <pc:docMk/>
            <pc:sldMk cId="2671662728" sldId="875"/>
            <ac:graphicFrameMk id="4" creationId="{00000000-0000-0000-0000-000000000000}"/>
          </ac:graphicFrameMkLst>
        </pc:graphicFrameChg>
      </pc:sldChg>
    </pc:docChg>
  </pc:docChgLst>
  <pc:docChgLst>
    <pc:chgData name="DUVAL Jean-Pierre" userId="S::jeanpierre.duval@swisslife.fr::3034145a-91d0-4b21-81a5-c14ed88a8cad" providerId="AD" clId="Web-{27D98B29-7595-47AE-B43E-1B5AC29194BC}"/>
    <pc:docChg chg="modSld">
      <pc:chgData name="DUVAL Jean-Pierre" userId="S::jeanpierre.duval@swisslife.fr::3034145a-91d0-4b21-81a5-c14ed88a8cad" providerId="AD" clId="Web-{27D98B29-7595-47AE-B43E-1B5AC29194BC}" dt="2020-07-02T09:07:58.050" v="2" actId="20577"/>
      <pc:docMkLst>
        <pc:docMk/>
      </pc:docMkLst>
      <pc:sldChg chg="modSp">
        <pc:chgData name="DUVAL Jean-Pierre" userId="S::jeanpierre.duval@swisslife.fr::3034145a-91d0-4b21-81a5-c14ed88a8cad" providerId="AD" clId="Web-{27D98B29-7595-47AE-B43E-1B5AC29194BC}" dt="2020-07-02T09:07:58.050" v="2" actId="20577"/>
        <pc:sldMkLst>
          <pc:docMk/>
          <pc:sldMk cId="209295648" sldId="666"/>
        </pc:sldMkLst>
        <pc:spChg chg="mod">
          <ac:chgData name="DUVAL Jean-Pierre" userId="S::jeanpierre.duval@swisslife.fr::3034145a-91d0-4b21-81a5-c14ed88a8cad" providerId="AD" clId="Web-{27D98B29-7595-47AE-B43E-1B5AC29194BC}" dt="2020-07-02T09:07:58.050" v="2" actId="20577"/>
          <ac:spMkLst>
            <pc:docMk/>
            <pc:sldMk cId="209295648" sldId="666"/>
            <ac:spMk id="37" creationId="{00000000-0000-0000-0000-000000000000}"/>
          </ac:spMkLst>
        </pc:spChg>
      </pc:sldChg>
    </pc:docChg>
  </pc:docChgLst>
  <pc:docChgLst>
    <pc:chgData name="DELBART Frederic" userId="S::frederic.delbart@swisslife.fr::3b4ad23a-d1ec-41e1-9dc8-9cc503b4fa5d" providerId="AD" clId="Web-{6F10A614-2A17-4314-9AF2-8EFBA0F82136}"/>
    <pc:docChg chg="modSld">
      <pc:chgData name="DELBART Frederic" userId="S::frederic.delbart@swisslife.fr::3b4ad23a-d1ec-41e1-9dc8-9cc503b4fa5d" providerId="AD" clId="Web-{6F10A614-2A17-4314-9AF2-8EFBA0F82136}" dt="2021-02-23T08:39:10.375" v="1"/>
      <pc:docMkLst>
        <pc:docMk/>
      </pc:docMkLst>
      <pc:sldChg chg="modSp">
        <pc:chgData name="DELBART Frederic" userId="S::frederic.delbart@swisslife.fr::3b4ad23a-d1ec-41e1-9dc8-9cc503b4fa5d" providerId="AD" clId="Web-{6F10A614-2A17-4314-9AF2-8EFBA0F82136}" dt="2021-02-23T08:39:10.375" v="1"/>
        <pc:sldMkLst>
          <pc:docMk/>
          <pc:sldMk cId="1509521924" sldId="733"/>
        </pc:sldMkLst>
        <pc:graphicFrameChg chg="mod modGraphic">
          <ac:chgData name="DELBART Frederic" userId="S::frederic.delbart@swisslife.fr::3b4ad23a-d1ec-41e1-9dc8-9cc503b4fa5d" providerId="AD" clId="Web-{6F10A614-2A17-4314-9AF2-8EFBA0F82136}" dt="2021-02-23T08:39:10.375" v="1"/>
          <ac:graphicFrameMkLst>
            <pc:docMk/>
            <pc:sldMk cId="1509521924" sldId="733"/>
            <ac:graphicFrameMk id="4" creationId="{00000000-0000-0000-0000-000000000000}"/>
          </ac:graphicFrameMkLst>
        </pc:graphicFrameChg>
      </pc:sldChg>
    </pc:docChg>
  </pc:docChgLst>
  <pc:docChgLst>
    <pc:chgData name="DELBART Frederic" userId="S::frederic.delbart@swisslife.fr::3b4ad23a-d1ec-41e1-9dc8-9cc503b4fa5d" providerId="AD" clId="Web-{8984FAE3-9524-4DBB-BC91-68805F897140}"/>
    <pc:docChg chg="modSld">
      <pc:chgData name="DELBART Frederic" userId="S::frederic.delbart@swisslife.fr::3b4ad23a-d1ec-41e1-9dc8-9cc503b4fa5d" providerId="AD" clId="Web-{8984FAE3-9524-4DBB-BC91-68805F897140}" dt="2021-01-28T10:14:55.550" v="182" actId="20577"/>
      <pc:docMkLst>
        <pc:docMk/>
      </pc:docMkLst>
      <pc:sldChg chg="modSp">
        <pc:chgData name="DELBART Frederic" userId="S::frederic.delbart@swisslife.fr::3b4ad23a-d1ec-41e1-9dc8-9cc503b4fa5d" providerId="AD" clId="Web-{8984FAE3-9524-4DBB-BC91-68805F897140}" dt="2021-01-28T10:12:34.813" v="78"/>
        <pc:sldMkLst>
          <pc:docMk/>
          <pc:sldMk cId="3105274611" sldId="683"/>
        </pc:sldMkLst>
        <pc:graphicFrameChg chg="mod modGraphic">
          <ac:chgData name="DELBART Frederic" userId="S::frederic.delbart@swisslife.fr::3b4ad23a-d1ec-41e1-9dc8-9cc503b4fa5d" providerId="AD" clId="Web-{8984FAE3-9524-4DBB-BC91-68805F897140}" dt="2021-01-28T10:12:34.813" v="78"/>
          <ac:graphicFrameMkLst>
            <pc:docMk/>
            <pc:sldMk cId="3105274611" sldId="683"/>
            <ac:graphicFrameMk id="4" creationId="{00000000-0000-0000-0000-000000000000}"/>
          </ac:graphicFrameMkLst>
        </pc:graphicFrameChg>
      </pc:sldChg>
      <pc:sldChg chg="addSp modSp">
        <pc:chgData name="DELBART Frederic" userId="S::frederic.delbart@swisslife.fr::3b4ad23a-d1ec-41e1-9dc8-9cc503b4fa5d" providerId="AD" clId="Web-{8984FAE3-9524-4DBB-BC91-68805F897140}" dt="2021-01-28T10:14:55.550" v="182" actId="20577"/>
        <pc:sldMkLst>
          <pc:docMk/>
          <pc:sldMk cId="4194342032" sldId="722"/>
        </pc:sldMkLst>
        <pc:spChg chg="mod">
          <ac:chgData name="DELBART Frederic" userId="S::frederic.delbart@swisslife.fr::3b4ad23a-d1ec-41e1-9dc8-9cc503b4fa5d" providerId="AD" clId="Web-{8984FAE3-9524-4DBB-BC91-68805F897140}" dt="2021-01-28T10:14:34.316" v="171" actId="20577"/>
          <ac:spMkLst>
            <pc:docMk/>
            <pc:sldMk cId="4194342032" sldId="722"/>
            <ac:spMk id="25" creationId="{00000000-0000-0000-0000-000000000000}"/>
          </ac:spMkLst>
        </pc:spChg>
        <pc:spChg chg="mod">
          <ac:chgData name="DELBART Frederic" userId="S::frederic.delbart@swisslife.fr::3b4ad23a-d1ec-41e1-9dc8-9cc503b4fa5d" providerId="AD" clId="Web-{8984FAE3-9524-4DBB-BC91-68805F897140}" dt="2021-01-28T10:14:55.550" v="182" actId="20577"/>
          <ac:spMkLst>
            <pc:docMk/>
            <pc:sldMk cId="4194342032" sldId="722"/>
            <ac:spMk id="88" creationId="{D7372449-E8EE-4E2F-A6CC-B88FFAB9BBAF}"/>
          </ac:spMkLst>
        </pc:spChg>
        <pc:grpChg chg="mod">
          <ac:chgData name="DELBART Frederic" userId="S::frederic.delbart@swisslife.fr::3b4ad23a-d1ec-41e1-9dc8-9cc503b4fa5d" providerId="AD" clId="Web-{8984FAE3-9524-4DBB-BC91-68805F897140}" dt="2021-01-28T10:10:34.982" v="1" actId="1076"/>
          <ac:grpSpMkLst>
            <pc:docMk/>
            <pc:sldMk cId="4194342032" sldId="722"/>
            <ac:grpSpMk id="53" creationId="{00000000-0000-0000-0000-000000000000}"/>
          </ac:grpSpMkLst>
        </pc:grpChg>
        <pc:grpChg chg="add mod">
          <ac:chgData name="DELBART Frederic" userId="S::frederic.delbart@swisslife.fr::3b4ad23a-d1ec-41e1-9dc8-9cc503b4fa5d" providerId="AD" clId="Web-{8984FAE3-9524-4DBB-BC91-68805F897140}" dt="2021-01-28T10:14:45.691" v="173" actId="1076"/>
          <ac:grpSpMkLst>
            <pc:docMk/>
            <pc:sldMk cId="4194342032" sldId="722"/>
            <ac:grpSpMk id="87" creationId="{96D2F0C1-142A-4308-9FA5-16DF6A65D827}"/>
          </ac:grpSpMkLst>
        </pc:grpChg>
        <pc:grpChg chg="mod">
          <ac:chgData name="DELBART Frederic" userId="S::frederic.delbart@swisslife.fr::3b4ad23a-d1ec-41e1-9dc8-9cc503b4fa5d" providerId="AD" clId="Web-{8984FAE3-9524-4DBB-BC91-68805F897140}" dt="2021-01-28T10:10:29.279" v="0" actId="1076"/>
          <ac:grpSpMkLst>
            <pc:docMk/>
            <pc:sldMk cId="4194342032" sldId="722"/>
            <ac:grpSpMk id="96" creationId="{00000000-0000-0000-0000-000000000000}"/>
          </ac:grpSpMkLst>
        </pc:grpChg>
      </pc:sldChg>
      <pc:sldChg chg="modSp">
        <pc:chgData name="DELBART Frederic" userId="S::frederic.delbart@swisslife.fr::3b4ad23a-d1ec-41e1-9dc8-9cc503b4fa5d" providerId="AD" clId="Web-{8984FAE3-9524-4DBB-BC91-68805F897140}" dt="2021-01-28T10:13:55.596" v="164"/>
        <pc:sldMkLst>
          <pc:docMk/>
          <pc:sldMk cId="1509521924" sldId="733"/>
        </pc:sldMkLst>
        <pc:graphicFrameChg chg="mod modGraphic">
          <ac:chgData name="DELBART Frederic" userId="S::frederic.delbart@swisslife.fr::3b4ad23a-d1ec-41e1-9dc8-9cc503b4fa5d" providerId="AD" clId="Web-{8984FAE3-9524-4DBB-BC91-68805F897140}" dt="2021-01-28T10:13:55.596" v="164"/>
          <ac:graphicFrameMkLst>
            <pc:docMk/>
            <pc:sldMk cId="1509521924" sldId="733"/>
            <ac:graphicFrameMk id="4" creationId="{00000000-0000-0000-0000-000000000000}"/>
          </ac:graphicFrameMkLst>
        </pc:graphicFrameChg>
      </pc:sldChg>
      <pc:sldChg chg="addSp modSp">
        <pc:chgData name="DELBART Frederic" userId="S::frederic.delbart@swisslife.fr::3b4ad23a-d1ec-41e1-9dc8-9cc503b4fa5d" providerId="AD" clId="Web-{8984FAE3-9524-4DBB-BC91-68805F897140}" dt="2021-01-28T10:14:26.956" v="167" actId="20577"/>
        <pc:sldMkLst>
          <pc:docMk/>
          <pc:sldMk cId="2166390457" sldId="773"/>
        </pc:sldMkLst>
        <pc:spChg chg="mod">
          <ac:chgData name="DELBART Frederic" userId="S::frederic.delbart@swisslife.fr::3b4ad23a-d1ec-41e1-9dc8-9cc503b4fa5d" providerId="AD" clId="Web-{8984FAE3-9524-4DBB-BC91-68805F897140}" dt="2021-01-28T10:11:11.983" v="10" actId="1076"/>
          <ac:spMkLst>
            <pc:docMk/>
            <pc:sldMk cId="2166390457" sldId="773"/>
            <ac:spMk id="25" creationId="{00000000-0000-0000-0000-000000000000}"/>
          </ac:spMkLst>
        </pc:spChg>
        <pc:spChg chg="mod">
          <ac:chgData name="DELBART Frederic" userId="S::frederic.delbart@swisslife.fr::3b4ad23a-d1ec-41e1-9dc8-9cc503b4fa5d" providerId="AD" clId="Web-{8984FAE3-9524-4DBB-BC91-68805F897140}" dt="2021-01-28T10:14:26.956" v="167" actId="20577"/>
          <ac:spMkLst>
            <pc:docMk/>
            <pc:sldMk cId="2166390457" sldId="773"/>
            <ac:spMk id="88" creationId="{582F2EE2-96DB-42B0-A54B-28BF8BEB7FAF}"/>
          </ac:spMkLst>
        </pc:spChg>
        <pc:grpChg chg="mod">
          <ac:chgData name="DELBART Frederic" userId="S::frederic.delbart@swisslife.fr::3b4ad23a-d1ec-41e1-9dc8-9cc503b4fa5d" providerId="AD" clId="Web-{8984FAE3-9524-4DBB-BC91-68805F897140}" dt="2021-01-28T10:11:33.312" v="14" actId="1076"/>
          <ac:grpSpMkLst>
            <pc:docMk/>
            <pc:sldMk cId="2166390457" sldId="773"/>
            <ac:grpSpMk id="53" creationId="{00000000-0000-0000-0000-000000000000}"/>
          </ac:grpSpMkLst>
        </pc:grpChg>
        <pc:grpChg chg="add mod">
          <ac:chgData name="DELBART Frederic" userId="S::frederic.delbart@swisslife.fr::3b4ad23a-d1ec-41e1-9dc8-9cc503b4fa5d" providerId="AD" clId="Web-{8984FAE3-9524-4DBB-BC91-68805F897140}" dt="2021-01-28T10:11:24.421" v="12" actId="1076"/>
          <ac:grpSpMkLst>
            <pc:docMk/>
            <pc:sldMk cId="2166390457" sldId="773"/>
            <ac:grpSpMk id="87" creationId="{86594CD6-3FCB-4FEC-8380-62679022BB4E}"/>
          </ac:grpSpMkLst>
        </pc:grpChg>
        <pc:grpChg chg="mod">
          <ac:chgData name="DELBART Frederic" userId="S::frederic.delbart@swisslife.fr::3b4ad23a-d1ec-41e1-9dc8-9cc503b4fa5d" providerId="AD" clId="Web-{8984FAE3-9524-4DBB-BC91-68805F897140}" dt="2021-01-28T10:10:50.967" v="2" actId="1076"/>
          <ac:grpSpMkLst>
            <pc:docMk/>
            <pc:sldMk cId="2166390457" sldId="773"/>
            <ac:grpSpMk id="96" creationId="{00000000-0000-0000-0000-000000000000}"/>
          </ac:grpSpMkLst>
        </pc:grpChg>
      </pc:sldChg>
    </pc:docChg>
  </pc:docChgLst>
  <pc:docChgLst>
    <pc:chgData name="LOUIS Fabien" userId="S::fabien.louis@swisslife.fr::33a47a46-02cb-4887-bba4-c56f00d888d7" providerId="AD" clId="Web-{21DE9754-295B-4914-A25E-AE4634F0A3EB}"/>
    <pc:docChg chg="modSld">
      <pc:chgData name="LOUIS Fabien" userId="S::fabien.louis@swisslife.fr::33a47a46-02cb-4887-bba4-c56f00d888d7" providerId="AD" clId="Web-{21DE9754-295B-4914-A25E-AE4634F0A3EB}" dt="2020-10-27T15:12:10.831" v="215" actId="20577"/>
      <pc:docMkLst>
        <pc:docMk/>
      </pc:docMkLst>
      <pc:sldChg chg="modSp">
        <pc:chgData name="LOUIS Fabien" userId="S::fabien.louis@swisslife.fr::33a47a46-02cb-4887-bba4-c56f00d888d7" providerId="AD" clId="Web-{21DE9754-295B-4914-A25E-AE4634F0A3EB}" dt="2020-10-27T15:12:10.831" v="215" actId="20577"/>
        <pc:sldMkLst>
          <pc:docMk/>
          <pc:sldMk cId="2934650651" sldId="435"/>
        </pc:sldMkLst>
        <pc:spChg chg="mod">
          <ac:chgData name="LOUIS Fabien" userId="S::fabien.louis@swisslife.fr::33a47a46-02cb-4887-bba4-c56f00d888d7" providerId="AD" clId="Web-{21DE9754-295B-4914-A25E-AE4634F0A3EB}" dt="2020-10-27T15:12:10.831" v="215" actId="20577"/>
          <ac:spMkLst>
            <pc:docMk/>
            <pc:sldMk cId="2934650651" sldId="435"/>
            <ac:spMk id="4" creationId="{00000000-0000-0000-0000-000000000000}"/>
          </ac:spMkLst>
        </pc:spChg>
      </pc:sldChg>
      <pc:sldChg chg="modSp">
        <pc:chgData name="LOUIS Fabien" userId="S::fabien.louis@swisslife.fr::33a47a46-02cb-4887-bba4-c56f00d888d7" providerId="AD" clId="Web-{21DE9754-295B-4914-A25E-AE4634F0A3EB}" dt="2020-10-27T15:10:14.375" v="148" actId="20577"/>
        <pc:sldMkLst>
          <pc:docMk/>
          <pc:sldMk cId="1523407549" sldId="585"/>
        </pc:sldMkLst>
        <pc:spChg chg="mod">
          <ac:chgData name="LOUIS Fabien" userId="S::fabien.louis@swisslife.fr::33a47a46-02cb-4887-bba4-c56f00d888d7" providerId="AD" clId="Web-{21DE9754-295B-4914-A25E-AE4634F0A3EB}" dt="2020-10-27T15:10:14.375" v="148" actId="20577"/>
          <ac:spMkLst>
            <pc:docMk/>
            <pc:sldMk cId="1523407549" sldId="585"/>
            <ac:spMk id="37" creationId="{00000000-0000-0000-0000-000000000000}"/>
          </ac:spMkLst>
        </pc:spChg>
      </pc:sldChg>
    </pc:docChg>
  </pc:docChgLst>
  <pc:docChgLst>
    <pc:chgData name="DELBART Frederic" userId="S::frederic.delbart@swisslife.fr::3b4ad23a-d1ec-41e1-9dc8-9cc503b4fa5d" providerId="AD" clId="Web-{118C6EF0-7557-4985-ABEB-45CCB86807BB}"/>
    <pc:docChg chg="modSld">
      <pc:chgData name="DELBART Frederic" userId="S::frederic.delbart@swisslife.fr::3b4ad23a-d1ec-41e1-9dc8-9cc503b4fa5d" providerId="AD" clId="Web-{118C6EF0-7557-4985-ABEB-45CCB86807BB}" dt="2020-03-12T07:14:55.239" v="5"/>
      <pc:docMkLst>
        <pc:docMk/>
      </pc:docMkLst>
      <pc:sldChg chg="modSp">
        <pc:chgData name="DELBART Frederic" userId="S::frederic.delbart@swisslife.fr::3b4ad23a-d1ec-41e1-9dc8-9cc503b4fa5d" providerId="AD" clId="Web-{118C6EF0-7557-4985-ABEB-45CCB86807BB}" dt="2020-03-12T07:14:55.239" v="5"/>
        <pc:sldMkLst>
          <pc:docMk/>
          <pc:sldMk cId="2643985699" sldId="513"/>
        </pc:sldMkLst>
        <pc:graphicFrameChg chg="mod modGraphic">
          <ac:chgData name="DELBART Frederic" userId="S::frederic.delbart@swisslife.fr::3b4ad23a-d1ec-41e1-9dc8-9cc503b4fa5d" providerId="AD" clId="Web-{118C6EF0-7557-4985-ABEB-45CCB86807BB}" dt="2020-03-12T07:14:55.239" v="5"/>
          <ac:graphicFrameMkLst>
            <pc:docMk/>
            <pc:sldMk cId="2643985699" sldId="513"/>
            <ac:graphicFrameMk id="6" creationId="{00000000-0000-0000-0000-000000000000}"/>
          </ac:graphicFrameMkLst>
        </pc:graphicFrameChg>
      </pc:sldChg>
    </pc:docChg>
  </pc:docChgLst>
  <pc:docChgLst>
    <pc:chgData name="BLONDEL Christophe" userId="S::christophe.blondel@swisslife.fr::16d455d7-1a12-4250-981c-f8b1887c4f5d" providerId="AD" clId="Web-{2119F695-0397-4395-B5EB-948BDE7A0F9E}"/>
    <pc:docChg chg="modSld sldOrd">
      <pc:chgData name="BLONDEL Christophe" userId="S::christophe.blondel@swisslife.fr::16d455d7-1a12-4250-981c-f8b1887c4f5d" providerId="AD" clId="Web-{2119F695-0397-4395-B5EB-948BDE7A0F9E}" dt="2020-11-25T11:08:44.946" v="186" actId="20577"/>
      <pc:docMkLst>
        <pc:docMk/>
      </pc:docMkLst>
      <pc:sldChg chg="modSp">
        <pc:chgData name="BLONDEL Christophe" userId="S::christophe.blondel@swisslife.fr::16d455d7-1a12-4250-981c-f8b1887c4f5d" providerId="AD" clId="Web-{2119F695-0397-4395-B5EB-948BDE7A0F9E}" dt="2020-11-25T10:17:57.324" v="3" actId="20577"/>
        <pc:sldMkLst>
          <pc:docMk/>
          <pc:sldMk cId="1523407549" sldId="585"/>
        </pc:sldMkLst>
        <pc:spChg chg="mod">
          <ac:chgData name="BLONDEL Christophe" userId="S::christophe.blondel@swisslife.fr::16d455d7-1a12-4250-981c-f8b1887c4f5d" providerId="AD" clId="Web-{2119F695-0397-4395-B5EB-948BDE7A0F9E}" dt="2020-11-25T10:17:57.324" v="3" actId="20577"/>
          <ac:spMkLst>
            <pc:docMk/>
            <pc:sldMk cId="1523407549" sldId="585"/>
            <ac:spMk id="37" creationId="{00000000-0000-0000-0000-000000000000}"/>
          </ac:spMkLst>
        </pc:spChg>
      </pc:sldChg>
      <pc:sldChg chg="modSp">
        <pc:chgData name="BLONDEL Christophe" userId="S::christophe.blondel@swisslife.fr::16d455d7-1a12-4250-981c-f8b1887c4f5d" providerId="AD" clId="Web-{2119F695-0397-4395-B5EB-948BDE7A0F9E}" dt="2020-11-25T11:08:44.946" v="186" actId="20577"/>
        <pc:sldMkLst>
          <pc:docMk/>
          <pc:sldMk cId="3958089596" sldId="692"/>
        </pc:sldMkLst>
        <pc:spChg chg="mod">
          <ac:chgData name="BLONDEL Christophe" userId="S::christophe.blondel@swisslife.fr::16d455d7-1a12-4250-981c-f8b1887c4f5d" providerId="AD" clId="Web-{2119F695-0397-4395-B5EB-948BDE7A0F9E}" dt="2020-11-25T11:08:44.946" v="186" actId="20577"/>
          <ac:spMkLst>
            <pc:docMk/>
            <pc:sldMk cId="3958089596" sldId="692"/>
            <ac:spMk id="5" creationId="{00000000-0000-0000-0000-000000000000}"/>
          </ac:spMkLst>
        </pc:spChg>
      </pc:sldChg>
      <pc:sldChg chg="modSp">
        <pc:chgData name="BLONDEL Christophe" userId="S::christophe.blondel@swisslife.fr::16d455d7-1a12-4250-981c-f8b1887c4f5d" providerId="AD" clId="Web-{2119F695-0397-4395-B5EB-948BDE7A0F9E}" dt="2020-11-25T10:57:28.351" v="122" actId="14100"/>
        <pc:sldMkLst>
          <pc:docMk/>
          <pc:sldMk cId="1802640697" sldId="702"/>
        </pc:sldMkLst>
        <pc:grpChg chg="mod">
          <ac:chgData name="BLONDEL Christophe" userId="S::christophe.blondel@swisslife.fr::16d455d7-1a12-4250-981c-f8b1887c4f5d" providerId="AD" clId="Web-{2119F695-0397-4395-B5EB-948BDE7A0F9E}" dt="2020-11-25T10:57:03.866" v="119" actId="1076"/>
          <ac:grpSpMkLst>
            <pc:docMk/>
            <pc:sldMk cId="1802640697" sldId="702"/>
            <ac:grpSpMk id="53" creationId="{00000000-0000-0000-0000-000000000000}"/>
          </ac:grpSpMkLst>
        </pc:grpChg>
        <pc:grpChg chg="mod">
          <ac:chgData name="BLONDEL Christophe" userId="S::christophe.blondel@swisslife.fr::16d455d7-1a12-4250-981c-f8b1887c4f5d" providerId="AD" clId="Web-{2119F695-0397-4395-B5EB-948BDE7A0F9E}" dt="2020-11-25T10:57:15.460" v="120" actId="1076"/>
          <ac:grpSpMkLst>
            <pc:docMk/>
            <pc:sldMk cId="1802640697" sldId="702"/>
            <ac:grpSpMk id="96" creationId="{00000000-0000-0000-0000-000000000000}"/>
          </ac:grpSpMkLst>
        </pc:grpChg>
        <pc:cxnChg chg="mod">
          <ac:chgData name="BLONDEL Christophe" userId="S::christophe.blondel@swisslife.fr::16d455d7-1a12-4250-981c-f8b1887c4f5d" providerId="AD" clId="Web-{2119F695-0397-4395-B5EB-948BDE7A0F9E}" dt="2020-11-25T10:57:28.351" v="122" actId="14100"/>
          <ac:cxnSpMkLst>
            <pc:docMk/>
            <pc:sldMk cId="1802640697" sldId="702"/>
            <ac:cxnSpMk id="5" creationId="{00000000-0000-0000-0000-000000000000}"/>
          </ac:cxnSpMkLst>
        </pc:cxnChg>
      </pc:sldChg>
      <pc:sldChg chg="modSp ord">
        <pc:chgData name="BLONDEL Christophe" userId="S::christophe.blondel@swisslife.fr::16d455d7-1a12-4250-981c-f8b1887c4f5d" providerId="AD" clId="Web-{2119F695-0397-4395-B5EB-948BDE7A0F9E}" dt="2020-11-25T10:42:42.611" v="116"/>
        <pc:sldMkLst>
          <pc:docMk/>
          <pc:sldMk cId="2242713022" sldId="704"/>
        </pc:sldMkLst>
        <pc:spChg chg="mod">
          <ac:chgData name="BLONDEL Christophe" userId="S::christophe.blondel@swisslife.fr::16d455d7-1a12-4250-981c-f8b1887c4f5d" providerId="AD" clId="Web-{2119F695-0397-4395-B5EB-948BDE7A0F9E}" dt="2020-11-25T10:42:21.735" v="115" actId="1076"/>
          <ac:spMkLst>
            <pc:docMk/>
            <pc:sldMk cId="2242713022" sldId="704"/>
            <ac:spMk id="8" creationId="{00000000-0000-0000-0000-000000000000}"/>
          </ac:spMkLst>
        </pc:spChg>
      </pc:sldChg>
      <pc:sldChg chg="ord">
        <pc:chgData name="BLONDEL Christophe" userId="S::christophe.blondel@swisslife.fr::16d455d7-1a12-4250-981c-f8b1887c4f5d" providerId="AD" clId="Web-{2119F695-0397-4395-B5EB-948BDE7A0F9E}" dt="2020-11-25T10:43:46.597" v="117"/>
        <pc:sldMkLst>
          <pc:docMk/>
          <pc:sldMk cId="4076623739" sldId="706"/>
        </pc:sldMkLst>
      </pc:sldChg>
      <pc:sldChg chg="modSp">
        <pc:chgData name="BLONDEL Christophe" userId="S::christophe.blondel@swisslife.fr::16d455d7-1a12-4250-981c-f8b1887c4f5d" providerId="AD" clId="Web-{2119F695-0397-4395-B5EB-948BDE7A0F9E}" dt="2020-11-25T11:01:30.935" v="183" actId="20577"/>
        <pc:sldMkLst>
          <pc:docMk/>
          <pc:sldMk cId="3279375115" sldId="707"/>
        </pc:sldMkLst>
        <pc:spChg chg="mod">
          <ac:chgData name="BLONDEL Christophe" userId="S::christophe.blondel@swisslife.fr::16d455d7-1a12-4250-981c-f8b1887c4f5d" providerId="AD" clId="Web-{2119F695-0397-4395-B5EB-948BDE7A0F9E}" dt="2020-11-25T10:18:37.903" v="4" actId="1076"/>
          <ac:spMkLst>
            <pc:docMk/>
            <pc:sldMk cId="3279375115" sldId="707"/>
            <ac:spMk id="2" creationId="{00000000-0000-0000-0000-000000000000}"/>
          </ac:spMkLst>
        </pc:spChg>
        <pc:spChg chg="mod">
          <ac:chgData name="BLONDEL Christophe" userId="S::christophe.blondel@swisslife.fr::16d455d7-1a12-4250-981c-f8b1887c4f5d" providerId="AD" clId="Web-{2119F695-0397-4395-B5EB-948BDE7A0F9E}" dt="2020-11-25T11:01:30.935" v="183" actId="20577"/>
          <ac:spMkLst>
            <pc:docMk/>
            <pc:sldMk cId="3279375115" sldId="707"/>
            <ac:spMk id="37" creationId="{00000000-0000-0000-0000-000000000000}"/>
          </ac:spMkLst>
        </pc:spChg>
      </pc:sldChg>
    </pc:docChg>
  </pc:docChgLst>
  <pc:docChgLst>
    <pc:chgData name="LOUIS Fabien" userId="S::fabien.louis@swisslife.fr::33a47a46-02cb-4887-bba4-c56f00d888d7" providerId="AD" clId="Web-{327AC47C-45D6-44D3-B66E-678B7468D78F}"/>
    <pc:docChg chg="modSld">
      <pc:chgData name="LOUIS Fabien" userId="S::fabien.louis@swisslife.fr::33a47a46-02cb-4887-bba4-c56f00d888d7" providerId="AD" clId="Web-{327AC47C-45D6-44D3-B66E-678B7468D78F}" dt="2020-07-02T14:34:58.344" v="3" actId="20577"/>
      <pc:docMkLst>
        <pc:docMk/>
      </pc:docMkLst>
      <pc:sldChg chg="modSp">
        <pc:chgData name="LOUIS Fabien" userId="S::fabien.louis@swisslife.fr::33a47a46-02cb-4887-bba4-c56f00d888d7" providerId="AD" clId="Web-{327AC47C-45D6-44D3-B66E-678B7468D78F}" dt="2020-07-02T14:34:58.344" v="2" actId="20577"/>
        <pc:sldMkLst>
          <pc:docMk/>
          <pc:sldMk cId="1489222224" sldId="313"/>
        </pc:sldMkLst>
        <pc:spChg chg="mod">
          <ac:chgData name="LOUIS Fabien" userId="S::fabien.louis@swisslife.fr::33a47a46-02cb-4887-bba4-c56f00d888d7" providerId="AD" clId="Web-{327AC47C-45D6-44D3-B66E-678B7468D78F}" dt="2020-07-02T14:34:58.344" v="2" actId="20577"/>
          <ac:spMkLst>
            <pc:docMk/>
            <pc:sldMk cId="1489222224" sldId="313"/>
            <ac:spMk id="12290" creationId="{00000000-0000-0000-0000-000000000000}"/>
          </ac:spMkLst>
        </pc:spChg>
      </pc:sldChg>
    </pc:docChg>
  </pc:docChgLst>
  <pc:docChgLst>
    <pc:chgData name="ALLOUIS Francois-Regis" userId="S::francoisregis.allouis@swisslife.fr::89333b8d-f795-4a50-8959-1e6f73084ec3" providerId="AD" clId="Web-{DF0583A6-DDD8-423F-BE08-0D03D36A3287}"/>
    <pc:docChg chg="delSld modSld">
      <pc:chgData name="ALLOUIS Francois-Regis" userId="S::francoisregis.allouis@swisslife.fr::89333b8d-f795-4a50-8959-1e6f73084ec3" providerId="AD" clId="Web-{DF0583A6-DDD8-423F-BE08-0D03D36A3287}" dt="2021-10-21T11:58:42.344" v="371"/>
      <pc:docMkLst>
        <pc:docMk/>
      </pc:docMkLst>
      <pc:sldChg chg="delSp modSp">
        <pc:chgData name="ALLOUIS Francois-Regis" userId="S::francoisregis.allouis@swisslife.fr::89333b8d-f795-4a50-8959-1e6f73084ec3" providerId="AD" clId="Web-{DF0583A6-DDD8-423F-BE08-0D03D36A3287}" dt="2021-10-21T11:58:42.344" v="371"/>
        <pc:sldMkLst>
          <pc:docMk/>
          <pc:sldMk cId="3134500251" sldId="924"/>
        </pc:sldMkLst>
        <pc:spChg chg="mod">
          <ac:chgData name="ALLOUIS Francois-Regis" userId="S::francoisregis.allouis@swisslife.fr::89333b8d-f795-4a50-8959-1e6f73084ec3" providerId="AD" clId="Web-{DF0583A6-DDD8-423F-BE08-0D03D36A3287}" dt="2021-10-21T11:58:36.938" v="369" actId="20577"/>
          <ac:spMkLst>
            <pc:docMk/>
            <pc:sldMk cId="3134500251" sldId="924"/>
            <ac:spMk id="7" creationId="{00000000-0000-0000-0000-000000000000}"/>
          </ac:spMkLst>
        </pc:spChg>
        <pc:spChg chg="del">
          <ac:chgData name="ALLOUIS Francois-Regis" userId="S::francoisregis.allouis@swisslife.fr::89333b8d-f795-4a50-8959-1e6f73084ec3" providerId="AD" clId="Web-{DF0583A6-DDD8-423F-BE08-0D03D36A3287}" dt="2021-10-21T11:58:42.344" v="371"/>
          <ac:spMkLst>
            <pc:docMk/>
            <pc:sldMk cId="3134500251" sldId="924"/>
            <ac:spMk id="9" creationId="{B2E955F0-09C6-47CA-8376-B9B32D583959}"/>
          </ac:spMkLst>
        </pc:spChg>
      </pc:sldChg>
      <pc:sldChg chg="del">
        <pc:chgData name="ALLOUIS Francois-Regis" userId="S::francoisregis.allouis@swisslife.fr::89333b8d-f795-4a50-8959-1e6f73084ec3" providerId="AD" clId="Web-{DF0583A6-DDD8-423F-BE08-0D03D36A3287}" dt="2021-10-21T11:58:38.344" v="370"/>
        <pc:sldMkLst>
          <pc:docMk/>
          <pc:sldMk cId="1682024911" sldId="925"/>
        </pc:sldMkLst>
      </pc:sldChg>
    </pc:docChg>
  </pc:docChgLst>
  <pc:docChgLst>
    <pc:chgData name="BLONDEL Christophe" userId="S::christophe.blondel@swisslife.fr::16d455d7-1a12-4250-981c-f8b1887c4f5d" providerId="AD" clId="Web-{999CB4B8-A0F5-0D82-2A3E-A08B9B18D034}"/>
    <pc:docChg chg="modSld">
      <pc:chgData name="BLONDEL Christophe" userId="S::christophe.blondel@swisslife.fr::16d455d7-1a12-4250-981c-f8b1887c4f5d" providerId="AD" clId="Web-{999CB4B8-A0F5-0D82-2A3E-A08B9B18D034}" dt="2020-05-07T07:34:37.801" v="75"/>
      <pc:docMkLst>
        <pc:docMk/>
      </pc:docMkLst>
      <pc:sldChg chg="modSp">
        <pc:chgData name="BLONDEL Christophe" userId="S::christophe.blondel@swisslife.fr::16d455d7-1a12-4250-981c-f8b1887c4f5d" providerId="AD" clId="Web-{999CB4B8-A0F5-0D82-2A3E-A08B9B18D034}" dt="2020-05-07T07:33:15.176" v="57" actId="20577"/>
        <pc:sldMkLst>
          <pc:docMk/>
          <pc:sldMk cId="1483525353" sldId="604"/>
        </pc:sldMkLst>
        <pc:spChg chg="mod">
          <ac:chgData name="BLONDEL Christophe" userId="S::christophe.blondel@swisslife.fr::16d455d7-1a12-4250-981c-f8b1887c4f5d" providerId="AD" clId="Web-{999CB4B8-A0F5-0D82-2A3E-A08B9B18D034}" dt="2020-05-07T07:33:15.176" v="57" actId="20577"/>
          <ac:spMkLst>
            <pc:docMk/>
            <pc:sldMk cId="1483525353" sldId="604"/>
            <ac:spMk id="37" creationId="{00000000-0000-0000-0000-000000000000}"/>
          </ac:spMkLst>
        </pc:spChg>
      </pc:sldChg>
      <pc:sldChg chg="delSp modSp">
        <pc:chgData name="BLONDEL Christophe" userId="S::christophe.blondel@swisslife.fr::16d455d7-1a12-4250-981c-f8b1887c4f5d" providerId="AD" clId="Web-{999CB4B8-A0F5-0D82-2A3E-A08B9B18D034}" dt="2020-05-07T07:34:37.801" v="75"/>
        <pc:sldMkLst>
          <pc:docMk/>
          <pc:sldMk cId="1845389504" sldId="637"/>
        </pc:sldMkLst>
        <pc:spChg chg="del">
          <ac:chgData name="BLONDEL Christophe" userId="S::christophe.blondel@swisslife.fr::16d455d7-1a12-4250-981c-f8b1887c4f5d" providerId="AD" clId="Web-{999CB4B8-A0F5-0D82-2A3E-A08B9B18D034}" dt="2020-05-07T07:34:37.801" v="75"/>
          <ac:spMkLst>
            <pc:docMk/>
            <pc:sldMk cId="1845389504" sldId="637"/>
            <ac:spMk id="37" creationId="{00000000-0000-0000-0000-000000000000}"/>
          </ac:spMkLst>
        </pc:spChg>
        <pc:graphicFrameChg chg="mod modGraphic">
          <ac:chgData name="BLONDEL Christophe" userId="S::christophe.blondel@swisslife.fr::16d455d7-1a12-4250-981c-f8b1887c4f5d" providerId="AD" clId="Web-{999CB4B8-A0F5-0D82-2A3E-A08B9B18D034}" dt="2020-05-07T07:34:28.754" v="74"/>
          <ac:graphicFrameMkLst>
            <pc:docMk/>
            <pc:sldMk cId="1845389504" sldId="637"/>
            <ac:graphicFrameMk id="6" creationId="{00000000-0000-0000-0000-000000000000}"/>
          </ac:graphicFrameMkLst>
        </pc:graphicFrameChg>
      </pc:sldChg>
    </pc:docChg>
  </pc:docChgLst>
  <pc:docChgLst>
    <pc:chgData name="ALLOUIS Francois-Regis" userId="S::francoisregis.allouis@swisslife.fr::89333b8d-f795-4a50-8959-1e6f73084ec3" providerId="AD" clId="Web-{D1CD92D9-75AA-4C4E-9423-7D27B64F5278}"/>
    <pc:docChg chg="modSld">
      <pc:chgData name="ALLOUIS Francois-Regis" userId="S::francoisregis.allouis@swisslife.fr::89333b8d-f795-4a50-8959-1e6f73084ec3" providerId="AD" clId="Web-{D1CD92D9-75AA-4C4E-9423-7D27B64F5278}" dt="2020-10-30T11:01:08.882" v="2"/>
      <pc:docMkLst>
        <pc:docMk/>
      </pc:docMkLst>
      <pc:sldChg chg="addSp delSp modSp">
        <pc:chgData name="ALLOUIS Francois-Regis" userId="S::francoisregis.allouis@swisslife.fr::89333b8d-f795-4a50-8959-1e6f73084ec3" providerId="AD" clId="Web-{D1CD92D9-75AA-4C4E-9423-7D27B64F5278}" dt="2020-10-30T11:01:08.882" v="2"/>
        <pc:sldMkLst>
          <pc:docMk/>
          <pc:sldMk cId="4076623739" sldId="706"/>
        </pc:sldMkLst>
        <pc:graphicFrameChg chg="add del mod">
          <ac:chgData name="ALLOUIS Francois-Regis" userId="S::francoisregis.allouis@swisslife.fr::89333b8d-f795-4a50-8959-1e6f73084ec3" providerId="AD" clId="Web-{D1CD92D9-75AA-4C4E-9423-7D27B64F5278}" dt="2020-10-30T11:01:08.882" v="2"/>
          <ac:graphicFrameMkLst>
            <pc:docMk/>
            <pc:sldMk cId="4076623739" sldId="706"/>
            <ac:graphicFrameMk id="6" creationId="{C3F50A04-F933-4FA0-80B9-AD0DD451D885}"/>
          </ac:graphicFrameMkLst>
        </pc:graphicFrameChg>
        <pc:picChg chg="del">
          <ac:chgData name="ALLOUIS Francois-Regis" userId="S::francoisregis.allouis@swisslife.fr::89333b8d-f795-4a50-8959-1e6f73084ec3" providerId="AD" clId="Web-{D1CD92D9-75AA-4C4E-9423-7D27B64F5278}" dt="2020-10-30T11:01:00.866" v="0"/>
          <ac:picMkLst>
            <pc:docMk/>
            <pc:sldMk cId="4076623739" sldId="706"/>
            <ac:picMk id="4" creationId="{00000000-0000-0000-0000-000000000000}"/>
          </ac:picMkLst>
        </pc:picChg>
      </pc:sldChg>
    </pc:docChg>
  </pc:docChgLst>
  <pc:docChgLst>
    <pc:chgData name="BLONDEL Christophe" userId="S::christophe.blondel@swisslife.fr::16d455d7-1a12-4250-981c-f8b1887c4f5d" providerId="AD" clId="Web-{2651FF4B-7C31-4F5C-9A47-AF8F3C1958D7}"/>
    <pc:docChg chg="modSld">
      <pc:chgData name="BLONDEL Christophe" userId="S::christophe.blondel@swisslife.fr::16d455d7-1a12-4250-981c-f8b1887c4f5d" providerId="AD" clId="Web-{2651FF4B-7C31-4F5C-9A47-AF8F3C1958D7}" dt="2020-03-12T13:10:54.741" v="11"/>
      <pc:docMkLst>
        <pc:docMk/>
      </pc:docMkLst>
      <pc:sldChg chg="modSp">
        <pc:chgData name="BLONDEL Christophe" userId="S::christophe.blondel@swisslife.fr::16d455d7-1a12-4250-981c-f8b1887c4f5d" providerId="AD" clId="Web-{2651FF4B-7C31-4F5C-9A47-AF8F3C1958D7}" dt="2020-03-12T13:10:54.741" v="11"/>
        <pc:sldMkLst>
          <pc:docMk/>
          <pc:sldMk cId="360373423" sldId="588"/>
        </pc:sldMkLst>
        <pc:graphicFrameChg chg="mod modGraphic">
          <ac:chgData name="BLONDEL Christophe" userId="S::christophe.blondel@swisslife.fr::16d455d7-1a12-4250-981c-f8b1887c4f5d" providerId="AD" clId="Web-{2651FF4B-7C31-4F5C-9A47-AF8F3C1958D7}" dt="2020-03-12T13:10:54.741" v="11"/>
          <ac:graphicFrameMkLst>
            <pc:docMk/>
            <pc:sldMk cId="360373423" sldId="588"/>
            <ac:graphicFrameMk id="4" creationId="{00000000-0000-0000-0000-000000000000}"/>
          </ac:graphicFrameMkLst>
        </pc:graphicFrameChg>
      </pc:sldChg>
    </pc:docChg>
  </pc:docChgLst>
  <pc:docChgLst>
    <pc:chgData name="DELBART Frederic" userId="S::frederic.delbart@swisslife.fr::3b4ad23a-d1ec-41e1-9dc8-9cc503b4fa5d" providerId="AD" clId="Web-{2FF69DE4-1180-41CF-ABEC-FEFF838F7576}"/>
    <pc:docChg chg="modSld">
      <pc:chgData name="DELBART Frederic" userId="S::frederic.delbart@swisslife.fr::3b4ad23a-d1ec-41e1-9dc8-9cc503b4fa5d" providerId="AD" clId="Web-{2FF69DE4-1180-41CF-ABEC-FEFF838F7576}" dt="2021-10-21T12:45:03.489" v="4" actId="14100"/>
      <pc:docMkLst>
        <pc:docMk/>
      </pc:docMkLst>
      <pc:sldChg chg="addSp delSp modSp">
        <pc:chgData name="DELBART Frederic" userId="S::frederic.delbart@swisslife.fr::3b4ad23a-d1ec-41e1-9dc8-9cc503b4fa5d" providerId="AD" clId="Web-{2FF69DE4-1180-41CF-ABEC-FEFF838F7576}" dt="2021-10-21T12:45:03.489" v="4" actId="14100"/>
        <pc:sldMkLst>
          <pc:docMk/>
          <pc:sldMk cId="3666381632" sldId="825"/>
        </pc:sldMkLst>
        <pc:picChg chg="del">
          <ac:chgData name="DELBART Frederic" userId="S::frederic.delbart@swisslife.fr::3b4ad23a-d1ec-41e1-9dc8-9cc503b4fa5d" providerId="AD" clId="Web-{2FF69DE4-1180-41CF-ABEC-FEFF838F7576}" dt="2021-10-21T12:45:02.239" v="0"/>
          <ac:picMkLst>
            <pc:docMk/>
            <pc:sldMk cId="3666381632" sldId="825"/>
            <ac:picMk id="2" creationId="{53FBB11D-BB5B-4456-B851-4686922C1FFD}"/>
          </ac:picMkLst>
        </pc:picChg>
        <pc:picChg chg="add mod">
          <ac:chgData name="DELBART Frederic" userId="S::frederic.delbart@swisslife.fr::3b4ad23a-d1ec-41e1-9dc8-9cc503b4fa5d" providerId="AD" clId="Web-{2FF69DE4-1180-41CF-ABEC-FEFF838F7576}" dt="2021-10-21T12:45:03.489" v="4" actId="14100"/>
          <ac:picMkLst>
            <pc:docMk/>
            <pc:sldMk cId="3666381632" sldId="825"/>
            <ac:picMk id="4" creationId="{15C4B0A4-EE2D-4D0A-83AE-94ADA960F173}"/>
          </ac:picMkLst>
        </pc:picChg>
      </pc:sldChg>
    </pc:docChg>
  </pc:docChgLst>
  <pc:docChgLst>
    <pc:chgData name="BLONDEL Christophe" userId="S::christophe.blondel@swisslife.fr::16d455d7-1a12-4250-981c-f8b1887c4f5d" providerId="AD" clId="Web-{2E86DC0C-0547-4A71-BE8D-613C975804C0}"/>
    <pc:docChg chg="modSld">
      <pc:chgData name="BLONDEL Christophe" userId="S::christophe.blondel@swisslife.fr::16d455d7-1a12-4250-981c-f8b1887c4f5d" providerId="AD" clId="Web-{2E86DC0C-0547-4A71-BE8D-613C975804C0}" dt="2020-11-26T11:55:35.149" v="123"/>
      <pc:docMkLst>
        <pc:docMk/>
      </pc:docMkLst>
      <pc:sldChg chg="modSp">
        <pc:chgData name="BLONDEL Christophe" userId="S::christophe.blondel@swisslife.fr::16d455d7-1a12-4250-981c-f8b1887c4f5d" providerId="AD" clId="Web-{2E86DC0C-0547-4A71-BE8D-613C975804C0}" dt="2020-11-26T11:55:35.149" v="123"/>
        <pc:sldMkLst>
          <pc:docMk/>
          <pc:sldMk cId="1845389504" sldId="637"/>
        </pc:sldMkLst>
        <pc:graphicFrameChg chg="mod modGraphic">
          <ac:chgData name="BLONDEL Christophe" userId="S::christophe.blondel@swisslife.fr::16d455d7-1a12-4250-981c-f8b1887c4f5d" providerId="AD" clId="Web-{2E86DC0C-0547-4A71-BE8D-613C975804C0}" dt="2020-11-26T11:55:35.149" v="123"/>
          <ac:graphicFrameMkLst>
            <pc:docMk/>
            <pc:sldMk cId="1845389504" sldId="637"/>
            <ac:graphicFrameMk id="6" creationId="{00000000-0000-0000-0000-000000000000}"/>
          </ac:graphicFrameMkLst>
        </pc:graphicFrameChg>
      </pc:sldChg>
    </pc:docChg>
  </pc:docChgLst>
  <pc:docChgLst>
    <pc:chgData name="BLONDEL Christophe" userId="S::christophe.blondel@swisslife.fr::16d455d7-1a12-4250-981c-f8b1887c4f5d" providerId="AD" clId="Web-{26266A72-AA28-47C9-A2F8-A2F0F2F6A124}"/>
    <pc:docChg chg="modSld sldOrd">
      <pc:chgData name="BLONDEL Christophe" userId="S::christophe.blondel@swisslife.fr::16d455d7-1a12-4250-981c-f8b1887c4f5d" providerId="AD" clId="Web-{26266A72-AA28-47C9-A2F8-A2F0F2F6A124}" dt="2020-06-04T06:46:17.430" v="777" actId="20577"/>
      <pc:docMkLst>
        <pc:docMk/>
      </pc:docMkLst>
      <pc:sldChg chg="modSp">
        <pc:chgData name="BLONDEL Christophe" userId="S::christophe.blondel@swisslife.fr::16d455d7-1a12-4250-981c-f8b1887c4f5d" providerId="AD" clId="Web-{26266A72-AA28-47C9-A2F8-A2F0F2F6A124}" dt="2020-06-04T06:46:17.430" v="777" actId="20577"/>
        <pc:sldMkLst>
          <pc:docMk/>
          <pc:sldMk cId="1523407549" sldId="585"/>
        </pc:sldMkLst>
        <pc:spChg chg="mod">
          <ac:chgData name="BLONDEL Christophe" userId="S::christophe.blondel@swisslife.fr::16d455d7-1a12-4250-981c-f8b1887c4f5d" providerId="AD" clId="Web-{26266A72-AA28-47C9-A2F8-A2F0F2F6A124}" dt="2020-06-04T06:46:17.430" v="777" actId="20577"/>
          <ac:spMkLst>
            <pc:docMk/>
            <pc:sldMk cId="1523407549" sldId="585"/>
            <ac:spMk id="37" creationId="{00000000-0000-0000-0000-000000000000}"/>
          </ac:spMkLst>
        </pc:spChg>
      </pc:sldChg>
      <pc:sldChg chg="modSp">
        <pc:chgData name="BLONDEL Christophe" userId="S::christophe.blondel@swisslife.fr::16d455d7-1a12-4250-981c-f8b1887c4f5d" providerId="AD" clId="Web-{26266A72-AA28-47C9-A2F8-A2F0F2F6A124}" dt="2020-06-04T06:34:46.393" v="91" actId="20577"/>
        <pc:sldMkLst>
          <pc:docMk/>
          <pc:sldMk cId="1483525353" sldId="604"/>
        </pc:sldMkLst>
        <pc:spChg chg="mod">
          <ac:chgData name="BLONDEL Christophe" userId="S::christophe.blondel@swisslife.fr::16d455d7-1a12-4250-981c-f8b1887c4f5d" providerId="AD" clId="Web-{26266A72-AA28-47C9-A2F8-A2F0F2F6A124}" dt="2020-06-04T06:34:46.393" v="91" actId="20577"/>
          <ac:spMkLst>
            <pc:docMk/>
            <pc:sldMk cId="1483525353" sldId="604"/>
            <ac:spMk id="37" creationId="{00000000-0000-0000-0000-000000000000}"/>
          </ac:spMkLst>
        </pc:spChg>
      </pc:sldChg>
      <pc:sldChg chg="modSp">
        <pc:chgData name="BLONDEL Christophe" userId="S::christophe.blondel@swisslife.fr::16d455d7-1a12-4250-981c-f8b1887c4f5d" providerId="AD" clId="Web-{26266A72-AA28-47C9-A2F8-A2F0F2F6A124}" dt="2020-06-04T06:31:26.891" v="84" actId="20577"/>
        <pc:sldMkLst>
          <pc:docMk/>
          <pc:sldMk cId="3955047414" sldId="609"/>
        </pc:sldMkLst>
        <pc:spChg chg="mod">
          <ac:chgData name="BLONDEL Christophe" userId="S::christophe.blondel@swisslife.fr::16d455d7-1a12-4250-981c-f8b1887c4f5d" providerId="AD" clId="Web-{26266A72-AA28-47C9-A2F8-A2F0F2F6A124}" dt="2020-06-04T06:31:26.891" v="84" actId="20577"/>
          <ac:spMkLst>
            <pc:docMk/>
            <pc:sldMk cId="3955047414" sldId="609"/>
            <ac:spMk id="37" creationId="{00000000-0000-0000-0000-000000000000}"/>
          </ac:spMkLst>
        </pc:spChg>
      </pc:sldChg>
      <pc:sldChg chg="ord">
        <pc:chgData name="BLONDEL Christophe" userId="S::christophe.blondel@swisslife.fr::16d455d7-1a12-4250-981c-f8b1887c4f5d" providerId="AD" clId="Web-{26266A72-AA28-47C9-A2F8-A2F0F2F6A124}" dt="2020-06-04T06:33:57.189" v="85"/>
        <pc:sldMkLst>
          <pc:docMk/>
          <pc:sldMk cId="2849097548" sldId="619"/>
        </pc:sldMkLst>
      </pc:sldChg>
      <pc:sldChg chg="modSp">
        <pc:chgData name="BLONDEL Christophe" userId="S::christophe.blondel@swisslife.fr::16d455d7-1a12-4250-981c-f8b1887c4f5d" providerId="AD" clId="Web-{26266A72-AA28-47C9-A2F8-A2F0F2F6A124}" dt="2020-06-04T06:30:10.250" v="57" actId="20577"/>
        <pc:sldMkLst>
          <pc:docMk/>
          <pc:sldMk cId="3640322553" sldId="622"/>
        </pc:sldMkLst>
        <pc:spChg chg="mod">
          <ac:chgData name="BLONDEL Christophe" userId="S::christophe.blondel@swisslife.fr::16d455d7-1a12-4250-981c-f8b1887c4f5d" providerId="AD" clId="Web-{26266A72-AA28-47C9-A2F8-A2F0F2F6A124}" dt="2020-06-04T06:30:10.250" v="57" actId="20577"/>
          <ac:spMkLst>
            <pc:docMk/>
            <pc:sldMk cId="3640322553" sldId="622"/>
            <ac:spMk id="7" creationId="{295A5B7B-D460-4DB4-B1CF-572EAEF265C2}"/>
          </ac:spMkLst>
        </pc:spChg>
        <pc:spChg chg="mod">
          <ac:chgData name="BLONDEL Christophe" userId="S::christophe.blondel@swisslife.fr::16d455d7-1a12-4250-981c-f8b1887c4f5d" providerId="AD" clId="Web-{26266A72-AA28-47C9-A2F8-A2F0F2F6A124}" dt="2020-06-04T06:30:06.422" v="56" actId="1076"/>
          <ac:spMkLst>
            <pc:docMk/>
            <pc:sldMk cId="3640322553" sldId="622"/>
            <ac:spMk id="12" creationId="{00000000-0000-0000-0000-000000000000}"/>
          </ac:spMkLst>
        </pc:spChg>
      </pc:sldChg>
      <pc:sldChg chg="modSp">
        <pc:chgData name="BLONDEL Christophe" userId="S::christophe.blondel@swisslife.fr::16d455d7-1a12-4250-981c-f8b1887c4f5d" providerId="AD" clId="Web-{26266A72-AA28-47C9-A2F8-A2F0F2F6A124}" dt="2020-06-04T06:41:54.131" v="670"/>
        <pc:sldMkLst>
          <pc:docMk/>
          <pc:sldMk cId="1845389504" sldId="637"/>
        </pc:sldMkLst>
        <pc:graphicFrameChg chg="mod modGraphic">
          <ac:chgData name="BLONDEL Christophe" userId="S::christophe.blondel@swisslife.fr::16d455d7-1a12-4250-981c-f8b1887c4f5d" providerId="AD" clId="Web-{26266A72-AA28-47C9-A2F8-A2F0F2F6A124}" dt="2020-06-04T06:41:54.131" v="670"/>
          <ac:graphicFrameMkLst>
            <pc:docMk/>
            <pc:sldMk cId="1845389504" sldId="637"/>
            <ac:graphicFrameMk id="6" creationId="{00000000-0000-0000-0000-000000000000}"/>
          </ac:graphicFrameMkLst>
        </pc:graphicFrameChg>
      </pc:sldChg>
      <pc:sldChg chg="modSp">
        <pc:chgData name="BLONDEL Christophe" userId="S::christophe.blondel@swisslife.fr::16d455d7-1a12-4250-981c-f8b1887c4f5d" providerId="AD" clId="Web-{26266A72-AA28-47C9-A2F8-A2F0F2F6A124}" dt="2020-06-04T06:26:42.467" v="1"/>
        <pc:sldMkLst>
          <pc:docMk/>
          <pc:sldMk cId="1486501856" sldId="643"/>
        </pc:sldMkLst>
        <pc:graphicFrameChg chg="mod modGraphic">
          <ac:chgData name="BLONDEL Christophe" userId="S::christophe.blondel@swisslife.fr::16d455d7-1a12-4250-981c-f8b1887c4f5d" providerId="AD" clId="Web-{26266A72-AA28-47C9-A2F8-A2F0F2F6A124}" dt="2020-06-04T06:26:42.467" v="1"/>
          <ac:graphicFrameMkLst>
            <pc:docMk/>
            <pc:sldMk cId="1486501856" sldId="643"/>
            <ac:graphicFrameMk id="4" creationId="{00000000-0000-0000-0000-000000000000}"/>
          </ac:graphicFrameMkLst>
        </pc:graphicFrameChg>
      </pc:sldChg>
    </pc:docChg>
  </pc:docChgLst>
  <pc:docChgLst>
    <pc:chgData name="DELBART Frederic" userId="S::frederic.delbart@swisslife.fr::3b4ad23a-d1ec-41e1-9dc8-9cc503b4fa5d" providerId="AD" clId="Web-{5F052570-3C1D-4025-8CD9-8A14373CE129}"/>
    <pc:docChg chg="modSld">
      <pc:chgData name="DELBART Frederic" userId="S::frederic.delbart@swisslife.fr::3b4ad23a-d1ec-41e1-9dc8-9cc503b4fa5d" providerId="AD" clId="Web-{5F052570-3C1D-4025-8CD9-8A14373CE129}" dt="2020-06-02T15:16:45.797" v="449"/>
      <pc:docMkLst>
        <pc:docMk/>
      </pc:docMkLst>
      <pc:sldChg chg="modSp">
        <pc:chgData name="DELBART Frederic" userId="S::frederic.delbart@swisslife.fr::3b4ad23a-d1ec-41e1-9dc8-9cc503b4fa5d" providerId="AD" clId="Web-{5F052570-3C1D-4025-8CD9-8A14373CE129}" dt="2020-06-02T15:16:45.797" v="449"/>
        <pc:sldMkLst>
          <pc:docMk/>
          <pc:sldMk cId="2643985699" sldId="513"/>
        </pc:sldMkLst>
        <pc:spChg chg="mod">
          <ac:chgData name="DELBART Frederic" userId="S::frederic.delbart@swisslife.fr::3b4ad23a-d1ec-41e1-9dc8-9cc503b4fa5d" providerId="AD" clId="Web-{5F052570-3C1D-4025-8CD9-8A14373CE129}" dt="2020-06-02T15:11:03.028" v="376" actId="1076"/>
          <ac:spMkLst>
            <pc:docMk/>
            <pc:sldMk cId="2643985699" sldId="513"/>
            <ac:spMk id="8" creationId="{00000000-0000-0000-0000-000000000000}"/>
          </ac:spMkLst>
        </pc:spChg>
        <pc:graphicFrameChg chg="mod modGraphic">
          <ac:chgData name="DELBART Frederic" userId="S::frederic.delbart@swisslife.fr::3b4ad23a-d1ec-41e1-9dc8-9cc503b4fa5d" providerId="AD" clId="Web-{5F052570-3C1D-4025-8CD9-8A14373CE129}" dt="2020-06-02T15:16:45.797" v="449"/>
          <ac:graphicFrameMkLst>
            <pc:docMk/>
            <pc:sldMk cId="2643985699" sldId="513"/>
            <ac:graphicFrameMk id="10" creationId="{00000000-0000-0000-0000-000000000000}"/>
          </ac:graphicFrameMkLst>
        </pc:graphicFrameChg>
      </pc:sldChg>
      <pc:sldChg chg="addSp delSp modSp">
        <pc:chgData name="DELBART Frederic" userId="S::frederic.delbart@swisslife.fr::3b4ad23a-d1ec-41e1-9dc8-9cc503b4fa5d" providerId="AD" clId="Web-{5F052570-3C1D-4025-8CD9-8A14373CE129}" dt="2020-06-02T14:59:25.411" v="111" actId="14100"/>
        <pc:sldMkLst>
          <pc:docMk/>
          <pc:sldMk cId="3137877943" sldId="576"/>
        </pc:sldMkLst>
        <pc:spChg chg="del mod">
          <ac:chgData name="DELBART Frederic" userId="S::frederic.delbart@swisslife.fr::3b4ad23a-d1ec-41e1-9dc8-9cc503b4fa5d" providerId="AD" clId="Web-{5F052570-3C1D-4025-8CD9-8A14373CE129}" dt="2020-06-02T14:59:23.990" v="104"/>
          <ac:spMkLst>
            <pc:docMk/>
            <pc:sldMk cId="3137877943" sldId="576"/>
            <ac:spMk id="5" creationId="{00000000-0000-0000-0000-000000000000}"/>
          </ac:spMkLst>
        </pc:spChg>
        <pc:picChg chg="add mod">
          <ac:chgData name="DELBART Frederic" userId="S::frederic.delbart@swisslife.fr::3b4ad23a-d1ec-41e1-9dc8-9cc503b4fa5d" providerId="AD" clId="Web-{5F052570-3C1D-4025-8CD9-8A14373CE129}" dt="2020-06-02T14:59:25.411" v="111" actId="14100"/>
          <ac:picMkLst>
            <pc:docMk/>
            <pc:sldMk cId="3137877943" sldId="576"/>
            <ac:picMk id="3" creationId="{BF7294D5-BADC-45EB-8750-6C154896E268}"/>
          </ac:picMkLst>
        </pc:picChg>
        <pc:picChg chg="del">
          <ac:chgData name="DELBART Frederic" userId="S::frederic.delbart@swisslife.fr::3b4ad23a-d1ec-41e1-9dc8-9cc503b4fa5d" providerId="AD" clId="Web-{5F052570-3C1D-4025-8CD9-8A14373CE129}" dt="2020-06-02T14:59:23.974" v="103"/>
          <ac:picMkLst>
            <pc:docMk/>
            <pc:sldMk cId="3137877943" sldId="576"/>
            <ac:picMk id="8" creationId="{4E226227-F244-4CE6-9EE2-F41ACCB563E4}"/>
          </ac:picMkLst>
        </pc:picChg>
      </pc:sldChg>
      <pc:sldChg chg="modSp">
        <pc:chgData name="DELBART Frederic" userId="S::frederic.delbart@swisslife.fr::3b4ad23a-d1ec-41e1-9dc8-9cc503b4fa5d" providerId="AD" clId="Web-{5F052570-3C1D-4025-8CD9-8A14373CE129}" dt="2020-06-02T14:55:34.690" v="99" actId="20577"/>
        <pc:sldMkLst>
          <pc:docMk/>
          <pc:sldMk cId="1523407549" sldId="585"/>
        </pc:sldMkLst>
        <pc:spChg chg="mod">
          <ac:chgData name="DELBART Frederic" userId="S::frederic.delbart@swisslife.fr::3b4ad23a-d1ec-41e1-9dc8-9cc503b4fa5d" providerId="AD" clId="Web-{5F052570-3C1D-4025-8CD9-8A14373CE129}" dt="2020-06-02T14:55:34.690" v="99" actId="20577"/>
          <ac:spMkLst>
            <pc:docMk/>
            <pc:sldMk cId="1523407549" sldId="585"/>
            <ac:spMk id="37" creationId="{00000000-0000-0000-0000-000000000000}"/>
          </ac:spMkLst>
        </pc:spChg>
      </pc:sldChg>
      <pc:sldChg chg="modSp">
        <pc:chgData name="DELBART Frederic" userId="S::frederic.delbart@swisslife.fr::3b4ad23a-d1ec-41e1-9dc8-9cc503b4fa5d" providerId="AD" clId="Web-{5F052570-3C1D-4025-8CD9-8A14373CE129}" dt="2020-06-02T14:54:55.706" v="51"/>
        <pc:sldMkLst>
          <pc:docMk/>
          <pc:sldMk cId="1486501856" sldId="643"/>
        </pc:sldMkLst>
        <pc:graphicFrameChg chg="mod modGraphic">
          <ac:chgData name="DELBART Frederic" userId="S::frederic.delbart@swisslife.fr::3b4ad23a-d1ec-41e1-9dc8-9cc503b4fa5d" providerId="AD" clId="Web-{5F052570-3C1D-4025-8CD9-8A14373CE129}" dt="2020-06-02T14:54:55.706" v="51"/>
          <ac:graphicFrameMkLst>
            <pc:docMk/>
            <pc:sldMk cId="1486501856" sldId="643"/>
            <ac:graphicFrameMk id="4" creationId="{00000000-0000-0000-0000-000000000000}"/>
          </ac:graphicFrameMkLst>
        </pc:graphicFrameChg>
      </pc:sldChg>
      <pc:sldChg chg="modSp">
        <pc:chgData name="DELBART Frederic" userId="S::frederic.delbart@swisslife.fr::3b4ad23a-d1ec-41e1-9dc8-9cc503b4fa5d" providerId="AD" clId="Web-{5F052570-3C1D-4025-8CD9-8A14373CE129}" dt="2020-06-02T15:10:20.965" v="375" actId="20577"/>
        <pc:sldMkLst>
          <pc:docMk/>
          <pc:sldMk cId="4290707345" sldId="647"/>
        </pc:sldMkLst>
        <pc:spChg chg="mod">
          <ac:chgData name="DELBART Frederic" userId="S::frederic.delbart@swisslife.fr::3b4ad23a-d1ec-41e1-9dc8-9cc503b4fa5d" providerId="AD" clId="Web-{5F052570-3C1D-4025-8CD9-8A14373CE129}" dt="2020-06-02T15:10:20.965" v="375" actId="20577"/>
          <ac:spMkLst>
            <pc:docMk/>
            <pc:sldMk cId="4290707345" sldId="647"/>
            <ac:spMk id="37" creationId="{00000000-0000-0000-0000-000000000000}"/>
          </ac:spMkLst>
        </pc:spChg>
        <pc:spChg chg="mod">
          <ac:chgData name="DELBART Frederic" userId="S::frederic.delbart@swisslife.fr::3b4ad23a-d1ec-41e1-9dc8-9cc503b4fa5d" providerId="AD" clId="Web-{5F052570-3C1D-4025-8CD9-8A14373CE129}" dt="2020-06-02T15:00:22.865" v="124" actId="20577"/>
          <ac:spMkLst>
            <pc:docMk/>
            <pc:sldMk cId="4290707345" sldId="647"/>
            <ac:spMk id="16387" creationId="{00000000-0000-0000-0000-000000000000}"/>
          </ac:spMkLst>
        </pc:spChg>
      </pc:sldChg>
    </pc:docChg>
  </pc:docChgLst>
  <pc:docChgLst>
    <pc:chgData name="DELBART Frederic" userId="S::frederic.delbart@swisslife.fr::3b4ad23a-d1ec-41e1-9dc8-9cc503b4fa5d" providerId="AD" clId="Web-{0C00294C-B0DC-4BD0-AEEC-BCCFDF225410}"/>
    <pc:docChg chg="modSld">
      <pc:chgData name="DELBART Frederic" userId="S::frederic.delbart@swisslife.fr::3b4ad23a-d1ec-41e1-9dc8-9cc503b4fa5d" providerId="AD" clId="Web-{0C00294C-B0DC-4BD0-AEEC-BCCFDF225410}" dt="2021-10-21T12:45:45.461" v="0" actId="14100"/>
      <pc:docMkLst>
        <pc:docMk/>
      </pc:docMkLst>
      <pc:sldChg chg="modSp">
        <pc:chgData name="DELBART Frederic" userId="S::frederic.delbart@swisslife.fr::3b4ad23a-d1ec-41e1-9dc8-9cc503b4fa5d" providerId="AD" clId="Web-{0C00294C-B0DC-4BD0-AEEC-BCCFDF225410}" dt="2021-10-21T12:45:45.461" v="0" actId="14100"/>
        <pc:sldMkLst>
          <pc:docMk/>
          <pc:sldMk cId="3666381632" sldId="825"/>
        </pc:sldMkLst>
        <pc:picChg chg="mod">
          <ac:chgData name="DELBART Frederic" userId="S::frederic.delbart@swisslife.fr::3b4ad23a-d1ec-41e1-9dc8-9cc503b4fa5d" providerId="AD" clId="Web-{0C00294C-B0DC-4BD0-AEEC-BCCFDF225410}" dt="2021-10-21T12:45:45.461" v="0" actId="14100"/>
          <ac:picMkLst>
            <pc:docMk/>
            <pc:sldMk cId="3666381632" sldId="825"/>
            <ac:picMk id="4" creationId="{15C4B0A4-EE2D-4D0A-83AE-94ADA960F173}"/>
          </ac:picMkLst>
        </pc:picChg>
      </pc:sldChg>
    </pc:docChg>
  </pc:docChgLst>
  <pc:docChgLst>
    <pc:chgData name="BLONDEL Christophe" userId="S::christophe.blondel@swisslife.fr::16d455d7-1a12-4250-981c-f8b1887c4f5d" providerId="AD" clId="Web-{A49CC2DC-3FBE-4076-B6B4-1EA214CA9AB8}"/>
    <pc:docChg chg="modSld">
      <pc:chgData name="BLONDEL Christophe" userId="S::christophe.blondel@swisslife.fr::16d455d7-1a12-4250-981c-f8b1887c4f5d" providerId="AD" clId="Web-{A49CC2DC-3FBE-4076-B6B4-1EA214CA9AB8}" dt="2021-08-31T13:07:51.752" v="0"/>
      <pc:docMkLst>
        <pc:docMk/>
      </pc:docMkLst>
      <pc:sldChg chg="delSp">
        <pc:chgData name="BLONDEL Christophe" userId="S::christophe.blondel@swisslife.fr::16d455d7-1a12-4250-981c-f8b1887c4f5d" providerId="AD" clId="Web-{A49CC2DC-3FBE-4076-B6B4-1EA214CA9AB8}" dt="2021-08-31T13:07:51.752" v="0"/>
        <pc:sldMkLst>
          <pc:docMk/>
          <pc:sldMk cId="860804202" sldId="898"/>
        </pc:sldMkLst>
        <pc:spChg chg="del">
          <ac:chgData name="BLONDEL Christophe" userId="S::christophe.blondel@swisslife.fr::16d455d7-1a12-4250-981c-f8b1887c4f5d" providerId="AD" clId="Web-{A49CC2DC-3FBE-4076-B6B4-1EA214CA9AB8}" dt="2021-08-31T13:07:51.752" v="0"/>
          <ac:spMkLst>
            <pc:docMk/>
            <pc:sldMk cId="860804202" sldId="898"/>
            <ac:spMk id="8" creationId="{65B876E8-D866-44D3-ABEA-DF15A171D3D1}"/>
          </ac:spMkLst>
        </pc:spChg>
      </pc:sldChg>
    </pc:docChg>
  </pc:docChgLst>
  <pc:docChgLst>
    <pc:chgData name="LAUDE Thierry" userId="S::thierry.laude@swisslife.fr::db34b369-db10-4a09-a518-ca5884c1c32e" providerId="AD" clId="Web-{8268A311-8F10-4587-878E-A47B34CF1958}"/>
    <pc:docChg chg="modSld">
      <pc:chgData name="LAUDE Thierry" userId="S::thierry.laude@swisslife.fr::db34b369-db10-4a09-a518-ca5884c1c32e" providerId="AD" clId="Web-{8268A311-8F10-4587-878E-A47B34CF1958}" dt="2020-09-28T09:25:25.586" v="57"/>
      <pc:docMkLst>
        <pc:docMk/>
      </pc:docMkLst>
      <pc:sldChg chg="modSp">
        <pc:chgData name="LAUDE Thierry" userId="S::thierry.laude@swisslife.fr::db34b369-db10-4a09-a518-ca5884c1c32e" providerId="AD" clId="Web-{8268A311-8F10-4587-878E-A47B34CF1958}" dt="2020-09-28T09:25:25.586" v="57"/>
        <pc:sldMkLst>
          <pc:docMk/>
          <pc:sldMk cId="1845389504" sldId="637"/>
        </pc:sldMkLst>
        <pc:graphicFrameChg chg="mod modGraphic">
          <ac:chgData name="LAUDE Thierry" userId="S::thierry.laude@swisslife.fr::db34b369-db10-4a09-a518-ca5884c1c32e" providerId="AD" clId="Web-{8268A311-8F10-4587-878E-A47B34CF1958}" dt="2020-09-28T09:25:25.586" v="57"/>
          <ac:graphicFrameMkLst>
            <pc:docMk/>
            <pc:sldMk cId="1845389504" sldId="637"/>
            <ac:graphicFrameMk id="6" creationId="{00000000-0000-0000-0000-000000000000}"/>
          </ac:graphicFrameMkLst>
        </pc:graphicFrameChg>
      </pc:sldChg>
    </pc:docChg>
  </pc:docChgLst>
  <pc:docChgLst>
    <pc:chgData name="ALLOUIS Francois-Regis" userId="S::francoisregis.allouis@swisslife.fr::89333b8d-f795-4a50-8959-1e6f73084ec3" providerId="AD" clId="Web-{5B30B72E-8BC7-4DE4-B57B-8234CBADF553}"/>
    <pc:docChg chg="modSld">
      <pc:chgData name="ALLOUIS Francois-Regis" userId="S::francoisregis.allouis@swisslife.fr::89333b8d-f795-4a50-8959-1e6f73084ec3" providerId="AD" clId="Web-{5B30B72E-8BC7-4DE4-B57B-8234CBADF553}" dt="2020-10-30T11:34:19.203" v="853" actId="20577"/>
      <pc:docMkLst>
        <pc:docMk/>
      </pc:docMkLst>
      <pc:sldChg chg="modSp">
        <pc:chgData name="ALLOUIS Francois-Regis" userId="S::francoisregis.allouis@swisslife.fr::89333b8d-f795-4a50-8959-1e6f73084ec3" providerId="AD" clId="Web-{5B30B72E-8BC7-4DE4-B57B-8234CBADF553}" dt="2020-10-30T11:34:19.203" v="852" actId="20577"/>
        <pc:sldMkLst>
          <pc:docMk/>
          <pc:sldMk cId="4076623739" sldId="706"/>
        </pc:sldMkLst>
        <pc:spChg chg="mod">
          <ac:chgData name="ALLOUIS Francois-Regis" userId="S::francoisregis.allouis@swisslife.fr::89333b8d-f795-4a50-8959-1e6f73084ec3" providerId="AD" clId="Web-{5B30B72E-8BC7-4DE4-B57B-8234CBADF553}" dt="2020-10-30T11:34:19.203" v="852" actId="20577"/>
          <ac:spMkLst>
            <pc:docMk/>
            <pc:sldMk cId="4076623739" sldId="706"/>
            <ac:spMk id="5" creationId="{00000000-0000-0000-0000-000000000000}"/>
          </ac:spMkLst>
        </pc:spChg>
      </pc:sldChg>
    </pc:docChg>
  </pc:docChgLst>
  <pc:docChgLst>
    <pc:chgData name="DELBART Frederic" userId="S::frederic.delbart@swisslife.fr::3b4ad23a-d1ec-41e1-9dc8-9cc503b4fa5d" providerId="AD" clId="Web-{1F9B25B5-31E3-4607-899C-F01941D01512}"/>
    <pc:docChg chg="modSld">
      <pc:chgData name="DELBART Frederic" userId="S::frederic.delbart@swisslife.fr::3b4ad23a-d1ec-41e1-9dc8-9cc503b4fa5d" providerId="AD" clId="Web-{1F9B25B5-31E3-4607-899C-F01941D01512}" dt="2020-03-09T14:43:07.781" v="217"/>
      <pc:docMkLst>
        <pc:docMk/>
      </pc:docMkLst>
      <pc:sldChg chg="modSp">
        <pc:chgData name="DELBART Frederic" userId="S::frederic.delbart@swisslife.fr::3b4ad23a-d1ec-41e1-9dc8-9cc503b4fa5d" providerId="AD" clId="Web-{1F9B25B5-31E3-4607-899C-F01941D01512}" dt="2020-03-09T14:43:07.781" v="217"/>
        <pc:sldMkLst>
          <pc:docMk/>
          <pc:sldMk cId="4079980369" sldId="557"/>
        </pc:sldMkLst>
        <pc:graphicFrameChg chg="mod modGraphic">
          <ac:chgData name="DELBART Frederic" userId="S::frederic.delbart@swisslife.fr::3b4ad23a-d1ec-41e1-9dc8-9cc503b4fa5d" providerId="AD" clId="Web-{1F9B25B5-31E3-4607-899C-F01941D01512}" dt="2020-03-09T14:43:07.781" v="217"/>
          <ac:graphicFrameMkLst>
            <pc:docMk/>
            <pc:sldMk cId="4079980369" sldId="557"/>
            <ac:graphicFrameMk id="4" creationId="{00000000-0000-0000-0000-000000000000}"/>
          </ac:graphicFrameMkLst>
        </pc:graphicFrameChg>
      </pc:sldChg>
    </pc:docChg>
  </pc:docChgLst>
  <pc:docChgLst>
    <pc:chgData name="BLONDEL Christophe" userId="S::christophe.blondel@swisslife.fr::16d455d7-1a12-4250-981c-f8b1887c4f5d" providerId="AD" clId="Web-{F3CD0F2E-461C-4F22-90BC-7555041A8ED7}"/>
    <pc:docChg chg="modSld">
      <pc:chgData name="BLONDEL Christophe" userId="S::christophe.blondel@swisslife.fr::16d455d7-1a12-4250-981c-f8b1887c4f5d" providerId="AD" clId="Web-{F3CD0F2E-461C-4F22-90BC-7555041A8ED7}" dt="2021-10-22T13:45:08.089" v="1"/>
      <pc:docMkLst>
        <pc:docMk/>
      </pc:docMkLst>
      <pc:sldChg chg="modSp">
        <pc:chgData name="BLONDEL Christophe" userId="S::christophe.blondel@swisslife.fr::16d455d7-1a12-4250-981c-f8b1887c4f5d" providerId="AD" clId="Web-{F3CD0F2E-461C-4F22-90BC-7555041A8ED7}" dt="2021-10-22T13:45:08.089" v="1"/>
        <pc:sldMkLst>
          <pc:docMk/>
          <pc:sldMk cId="2245774996" sldId="928"/>
        </pc:sldMkLst>
        <pc:graphicFrameChg chg="mod modGraphic">
          <ac:chgData name="BLONDEL Christophe" userId="S::christophe.blondel@swisslife.fr::16d455d7-1a12-4250-981c-f8b1887c4f5d" providerId="AD" clId="Web-{F3CD0F2E-461C-4F22-90BC-7555041A8ED7}" dt="2021-10-22T13:45:08.089" v="1"/>
          <ac:graphicFrameMkLst>
            <pc:docMk/>
            <pc:sldMk cId="2245774996" sldId="928"/>
            <ac:graphicFrameMk id="4" creationId="{00000000-0000-0000-0000-000000000000}"/>
          </ac:graphicFrameMkLst>
        </pc:graphicFrameChg>
      </pc:sldChg>
    </pc:docChg>
  </pc:docChgLst>
  <pc:docChgLst>
    <pc:chgData name="BLONDEL Christophe" userId="S::christophe.blondel@swisslife.fr::16d455d7-1a12-4250-981c-f8b1887c4f5d" providerId="AD" clId="Web-{7E20C7B6-4DDB-3EA2-9141-1D2C62C6F33B}"/>
    <pc:docChg chg="modSld">
      <pc:chgData name="BLONDEL Christophe" userId="S::christophe.blondel@swisslife.fr::16d455d7-1a12-4250-981c-f8b1887c4f5d" providerId="AD" clId="Web-{7E20C7B6-4DDB-3EA2-9141-1D2C62C6F33B}" dt="2020-06-04T11:47:21.920" v="41"/>
      <pc:docMkLst>
        <pc:docMk/>
      </pc:docMkLst>
      <pc:sldChg chg="modSp">
        <pc:chgData name="BLONDEL Christophe" userId="S::christophe.blondel@swisslife.fr::16d455d7-1a12-4250-981c-f8b1887c4f5d" providerId="AD" clId="Web-{7E20C7B6-4DDB-3EA2-9141-1D2C62C6F33B}" dt="2020-06-04T11:43:57.877" v="6" actId="20577"/>
        <pc:sldMkLst>
          <pc:docMk/>
          <pc:sldMk cId="1523407549" sldId="585"/>
        </pc:sldMkLst>
        <pc:spChg chg="mod">
          <ac:chgData name="BLONDEL Christophe" userId="S::christophe.blondel@swisslife.fr::16d455d7-1a12-4250-981c-f8b1887c4f5d" providerId="AD" clId="Web-{7E20C7B6-4DDB-3EA2-9141-1D2C62C6F33B}" dt="2020-06-04T11:43:57.877" v="6" actId="20577"/>
          <ac:spMkLst>
            <pc:docMk/>
            <pc:sldMk cId="1523407549" sldId="585"/>
            <ac:spMk id="37" creationId="{00000000-0000-0000-0000-000000000000}"/>
          </ac:spMkLst>
        </pc:spChg>
      </pc:sldChg>
      <pc:sldChg chg="modSp">
        <pc:chgData name="BLONDEL Christophe" userId="S::christophe.blondel@swisslife.fr::16d455d7-1a12-4250-981c-f8b1887c4f5d" providerId="AD" clId="Web-{7E20C7B6-4DDB-3EA2-9141-1D2C62C6F33B}" dt="2020-06-04T11:46:05.203" v="32" actId="20577"/>
        <pc:sldMkLst>
          <pc:docMk/>
          <pc:sldMk cId="544816207" sldId="618"/>
        </pc:sldMkLst>
        <pc:spChg chg="mod">
          <ac:chgData name="BLONDEL Christophe" userId="S::christophe.blondel@swisslife.fr::16d455d7-1a12-4250-981c-f8b1887c4f5d" providerId="AD" clId="Web-{7E20C7B6-4DDB-3EA2-9141-1D2C62C6F33B}" dt="2020-06-04T11:46:05.203" v="32" actId="20577"/>
          <ac:spMkLst>
            <pc:docMk/>
            <pc:sldMk cId="544816207" sldId="618"/>
            <ac:spMk id="2" creationId="{8E19FF65-09DA-4B49-9E7D-E954C82402B9}"/>
          </ac:spMkLst>
        </pc:spChg>
      </pc:sldChg>
      <pc:sldChg chg="modSp">
        <pc:chgData name="BLONDEL Christophe" userId="S::christophe.blondel@swisslife.fr::16d455d7-1a12-4250-981c-f8b1887c4f5d" providerId="AD" clId="Web-{7E20C7B6-4DDB-3EA2-9141-1D2C62C6F33B}" dt="2020-06-04T11:44:44.220" v="26"/>
        <pc:sldMkLst>
          <pc:docMk/>
          <pc:sldMk cId="1486501856" sldId="643"/>
        </pc:sldMkLst>
        <pc:graphicFrameChg chg="mod modGraphic">
          <ac:chgData name="BLONDEL Christophe" userId="S::christophe.blondel@swisslife.fr::16d455d7-1a12-4250-981c-f8b1887c4f5d" providerId="AD" clId="Web-{7E20C7B6-4DDB-3EA2-9141-1D2C62C6F33B}" dt="2020-06-04T11:44:44.220" v="26"/>
          <ac:graphicFrameMkLst>
            <pc:docMk/>
            <pc:sldMk cId="1486501856" sldId="643"/>
            <ac:graphicFrameMk id="4" creationId="{00000000-0000-0000-0000-000000000000}"/>
          </ac:graphicFrameMkLst>
        </pc:graphicFrameChg>
      </pc:sldChg>
      <pc:sldChg chg="modSp">
        <pc:chgData name="BLONDEL Christophe" userId="S::christophe.blondel@swisslife.fr::16d455d7-1a12-4250-981c-f8b1887c4f5d" providerId="AD" clId="Web-{7E20C7B6-4DDB-3EA2-9141-1D2C62C6F33B}" dt="2020-06-04T11:47:21.920" v="41"/>
        <pc:sldMkLst>
          <pc:docMk/>
          <pc:sldMk cId="2340984518" sldId="649"/>
        </pc:sldMkLst>
        <pc:graphicFrameChg chg="mod modGraphic">
          <ac:chgData name="BLONDEL Christophe" userId="S::christophe.blondel@swisslife.fr::16d455d7-1a12-4250-981c-f8b1887c4f5d" providerId="AD" clId="Web-{7E20C7B6-4DDB-3EA2-9141-1D2C62C6F33B}" dt="2020-06-04T11:47:21.920" v="41"/>
          <ac:graphicFrameMkLst>
            <pc:docMk/>
            <pc:sldMk cId="2340984518" sldId="649"/>
            <ac:graphicFrameMk id="4" creationId="{00000000-0000-0000-0000-000000000000}"/>
          </ac:graphicFrameMkLst>
        </pc:graphicFrameChg>
      </pc:sldChg>
    </pc:docChg>
  </pc:docChgLst>
  <pc:docChgLst>
    <pc:chgData name="LAUDE Thierry" userId="S::thierry.laude@swisslife.fr::db34b369-db10-4a09-a518-ca5884c1c32e" providerId="AD" clId="Web-{2744CB9A-90A5-42D1-A8E7-2EFC7816F812}"/>
    <pc:docChg chg="modSld">
      <pc:chgData name="LAUDE Thierry" userId="S::thierry.laude@swisslife.fr::db34b369-db10-4a09-a518-ca5884c1c32e" providerId="AD" clId="Web-{2744CB9A-90A5-42D1-A8E7-2EFC7816F812}" dt="2020-10-30T11:15:20.050" v="151" actId="1076"/>
      <pc:docMkLst>
        <pc:docMk/>
      </pc:docMkLst>
      <pc:sldChg chg="modSp">
        <pc:chgData name="LAUDE Thierry" userId="S::thierry.laude@swisslife.fr::db34b369-db10-4a09-a518-ca5884c1c32e" providerId="AD" clId="Web-{2744CB9A-90A5-42D1-A8E7-2EFC7816F812}" dt="2020-10-30T11:15:20.050" v="151" actId="1076"/>
        <pc:sldMkLst>
          <pc:docMk/>
          <pc:sldMk cId="2242713022" sldId="704"/>
        </pc:sldMkLst>
        <pc:graphicFrameChg chg="mod modGraphic">
          <ac:chgData name="LAUDE Thierry" userId="S::thierry.laude@swisslife.fr::db34b369-db10-4a09-a518-ca5884c1c32e" providerId="AD" clId="Web-{2744CB9A-90A5-42D1-A8E7-2EFC7816F812}" dt="2020-10-30T11:15:20.050" v="151" actId="1076"/>
          <ac:graphicFrameMkLst>
            <pc:docMk/>
            <pc:sldMk cId="2242713022" sldId="704"/>
            <ac:graphicFrameMk id="2" creationId="{00000000-0000-0000-0000-000000000000}"/>
          </ac:graphicFrameMkLst>
        </pc:graphicFrameChg>
        <pc:graphicFrameChg chg="mod modGraphic">
          <ac:chgData name="LAUDE Thierry" userId="S::thierry.laude@swisslife.fr::db34b369-db10-4a09-a518-ca5884c1c32e" providerId="AD" clId="Web-{2744CB9A-90A5-42D1-A8E7-2EFC7816F812}" dt="2020-10-30T11:08:31.535" v="149"/>
          <ac:graphicFrameMkLst>
            <pc:docMk/>
            <pc:sldMk cId="2242713022" sldId="704"/>
            <ac:graphicFrameMk id="6" creationId="{00000000-0000-0000-0000-000000000000}"/>
          </ac:graphicFrameMkLst>
        </pc:graphicFrameChg>
      </pc:sldChg>
    </pc:docChg>
  </pc:docChgLst>
  <pc:docChgLst>
    <pc:chgData name="BLONDEL Christophe" userId="S::christophe.blondel@swisslife.fr::16d455d7-1a12-4250-981c-f8b1887c4f5d" providerId="AD" clId="Web-{D5775DA8-9682-45A8-A983-4403DD53F57C}"/>
    <pc:docChg chg="modSld sldOrd">
      <pc:chgData name="BLONDEL Christophe" userId="S::christophe.blondel@swisslife.fr::16d455d7-1a12-4250-981c-f8b1887c4f5d" providerId="AD" clId="Web-{D5775DA8-9682-45A8-A983-4403DD53F57C}" dt="2021-09-22T06:39:23.736" v="8" actId="20577"/>
      <pc:docMkLst>
        <pc:docMk/>
      </pc:docMkLst>
      <pc:sldChg chg="modSp ord">
        <pc:chgData name="BLONDEL Christophe" userId="S::christophe.blondel@swisslife.fr::16d455d7-1a12-4250-981c-f8b1887c4f5d" providerId="AD" clId="Web-{D5775DA8-9682-45A8-A983-4403DD53F57C}" dt="2021-09-22T06:39:23.736" v="8" actId="20577"/>
        <pc:sldMkLst>
          <pc:docMk/>
          <pc:sldMk cId="4285461652" sldId="797"/>
        </pc:sldMkLst>
        <pc:spChg chg="mod">
          <ac:chgData name="BLONDEL Christophe" userId="S::christophe.blondel@swisslife.fr::16d455d7-1a12-4250-981c-f8b1887c4f5d" providerId="AD" clId="Web-{D5775DA8-9682-45A8-A983-4403DD53F57C}" dt="2021-09-22T06:39:23.736" v="8" actId="20577"/>
          <ac:spMkLst>
            <pc:docMk/>
            <pc:sldMk cId="4285461652" sldId="797"/>
            <ac:spMk id="37" creationId="{00000000-0000-0000-0000-000000000000}"/>
          </ac:spMkLst>
        </pc:spChg>
      </pc:sldChg>
    </pc:docChg>
  </pc:docChgLst>
  <pc:docChgLst>
    <pc:chgData name="BLONDEL Christophe" userId="S::christophe.blondel@swisslife.fr::16d455d7-1a12-4250-981c-f8b1887c4f5d" providerId="AD" clId="Web-{2BEB53B8-0DF5-4AF0-9721-4FE219DC786A}"/>
    <pc:docChg chg="delSld modSld">
      <pc:chgData name="BLONDEL Christophe" userId="S::christophe.blondel@swisslife.fr::16d455d7-1a12-4250-981c-f8b1887c4f5d" providerId="AD" clId="Web-{2BEB53B8-0DF5-4AF0-9721-4FE219DC786A}" dt="2021-09-24T10:02:41.017" v="160"/>
      <pc:docMkLst>
        <pc:docMk/>
      </pc:docMkLst>
      <pc:sldChg chg="addSp delSp modSp">
        <pc:chgData name="BLONDEL Christophe" userId="S::christophe.blondel@swisslife.fr::16d455d7-1a12-4250-981c-f8b1887c4f5d" providerId="AD" clId="Web-{2BEB53B8-0DF5-4AF0-9721-4FE219DC786A}" dt="2021-09-24T09:25:41.619" v="68" actId="1076"/>
        <pc:sldMkLst>
          <pc:docMk/>
          <pc:sldMk cId="1202941868" sldId="821"/>
        </pc:sldMkLst>
        <pc:spChg chg="mod">
          <ac:chgData name="BLONDEL Christophe" userId="S::christophe.blondel@swisslife.fr::16d455d7-1a12-4250-981c-f8b1887c4f5d" providerId="AD" clId="Web-{2BEB53B8-0DF5-4AF0-9721-4FE219DC786A}" dt="2021-09-24T09:18:01.754" v="2" actId="14100"/>
          <ac:spMkLst>
            <pc:docMk/>
            <pc:sldMk cId="1202941868" sldId="821"/>
            <ac:spMk id="72" creationId="{5F7A6EC7-134A-4FBA-9D75-7A75E6EE8DE2}"/>
          </ac:spMkLst>
        </pc:spChg>
        <pc:spChg chg="mod">
          <ac:chgData name="BLONDEL Christophe" userId="S::christophe.blondel@swisslife.fr::16d455d7-1a12-4250-981c-f8b1887c4f5d" providerId="AD" clId="Web-{2BEB53B8-0DF5-4AF0-9721-4FE219DC786A}" dt="2021-09-24T09:17:56.910" v="1" actId="1076"/>
          <ac:spMkLst>
            <pc:docMk/>
            <pc:sldMk cId="1202941868" sldId="821"/>
            <ac:spMk id="73" creationId="{3719C66A-96D1-4C5B-870C-245D3F780914}"/>
          </ac:spMkLst>
        </pc:spChg>
        <pc:spChg chg="mod">
          <ac:chgData name="BLONDEL Christophe" userId="S::christophe.blondel@swisslife.fr::16d455d7-1a12-4250-981c-f8b1887c4f5d" providerId="AD" clId="Web-{2BEB53B8-0DF5-4AF0-9721-4FE219DC786A}" dt="2021-09-24T09:21:03.003" v="17" actId="20577"/>
          <ac:spMkLst>
            <pc:docMk/>
            <pc:sldMk cId="1202941868" sldId="821"/>
            <ac:spMk id="78" creationId="{A3548964-85DC-4FA9-B295-54B9AEDC789B}"/>
          </ac:spMkLst>
        </pc:spChg>
        <pc:spChg chg="add del mod">
          <ac:chgData name="BLONDEL Christophe" userId="S::christophe.blondel@swisslife.fr::16d455d7-1a12-4250-981c-f8b1887c4f5d" providerId="AD" clId="Web-{2BEB53B8-0DF5-4AF0-9721-4FE219DC786A}" dt="2021-09-24T09:21:14.770" v="20"/>
          <ac:spMkLst>
            <pc:docMk/>
            <pc:sldMk cId="1202941868" sldId="821"/>
            <ac:spMk id="81" creationId="{4D57DD0B-39FA-4211-8F95-3FD9FD24883C}"/>
          </ac:spMkLst>
        </pc:spChg>
        <pc:spChg chg="mod">
          <ac:chgData name="BLONDEL Christophe" userId="S::christophe.blondel@swisslife.fr::16d455d7-1a12-4250-981c-f8b1887c4f5d" providerId="AD" clId="Web-{2BEB53B8-0DF5-4AF0-9721-4FE219DC786A}" dt="2021-09-24T09:23:09.842" v="66" actId="20577"/>
          <ac:spMkLst>
            <pc:docMk/>
            <pc:sldMk cId="1202941868" sldId="821"/>
            <ac:spMk id="84" creationId="{073D77EB-F540-48F2-A670-EF088E3A1981}"/>
          </ac:spMkLst>
        </pc:spChg>
        <pc:grpChg chg="add mod">
          <ac:chgData name="BLONDEL Christophe" userId="S::christophe.blondel@swisslife.fr::16d455d7-1a12-4250-981c-f8b1887c4f5d" providerId="AD" clId="Web-{2BEB53B8-0DF5-4AF0-9721-4FE219DC786A}" dt="2021-09-24T09:20:51.455" v="4" actId="1076"/>
          <ac:grpSpMkLst>
            <pc:docMk/>
            <pc:sldMk cId="1202941868" sldId="821"/>
            <ac:grpSpMk id="77" creationId="{EA28FACF-1C23-4A67-AFF0-48C7DE4C3D9E}"/>
          </ac:grpSpMkLst>
        </pc:grpChg>
        <pc:grpChg chg="add mod">
          <ac:chgData name="BLONDEL Christophe" userId="S::christophe.blondel@swisslife.fr::16d455d7-1a12-4250-981c-f8b1887c4f5d" providerId="AD" clId="Web-{2BEB53B8-0DF5-4AF0-9721-4FE219DC786A}" dt="2021-09-24T09:25:41.619" v="68" actId="1076"/>
          <ac:grpSpMkLst>
            <pc:docMk/>
            <pc:sldMk cId="1202941868" sldId="821"/>
            <ac:grpSpMk id="82" creationId="{F5ED418E-69B0-49D2-B0A5-6E008A0BB1F7}"/>
          </ac:grpSpMkLst>
        </pc:grpChg>
      </pc:sldChg>
      <pc:sldChg chg="delSp modSp">
        <pc:chgData name="BLONDEL Christophe" userId="S::christophe.blondel@swisslife.fr::16d455d7-1a12-4250-981c-f8b1887c4f5d" providerId="AD" clId="Web-{2BEB53B8-0DF5-4AF0-9721-4FE219DC786A}" dt="2021-09-24T10:02:41.017" v="160"/>
        <pc:sldMkLst>
          <pc:docMk/>
          <pc:sldMk cId="2671662728" sldId="875"/>
        </pc:sldMkLst>
        <pc:spChg chg="del">
          <ac:chgData name="BLONDEL Christophe" userId="S::christophe.blondel@swisslife.fr::16d455d7-1a12-4250-981c-f8b1887c4f5d" providerId="AD" clId="Web-{2BEB53B8-0DF5-4AF0-9721-4FE219DC786A}" dt="2021-09-24T09:59:48.160" v="90"/>
          <ac:spMkLst>
            <pc:docMk/>
            <pc:sldMk cId="2671662728" sldId="875"/>
            <ac:spMk id="7" creationId="{00000000-0000-0000-0000-000000000000}"/>
          </ac:spMkLst>
        </pc:spChg>
        <pc:graphicFrameChg chg="mod modGraphic">
          <ac:chgData name="BLONDEL Christophe" userId="S::christophe.blondel@swisslife.fr::16d455d7-1a12-4250-981c-f8b1887c4f5d" providerId="AD" clId="Web-{2BEB53B8-0DF5-4AF0-9721-4FE219DC786A}" dt="2021-09-24T10:02:41.017" v="160"/>
          <ac:graphicFrameMkLst>
            <pc:docMk/>
            <pc:sldMk cId="2671662728" sldId="875"/>
            <ac:graphicFrameMk id="4" creationId="{00000000-0000-0000-0000-000000000000}"/>
          </ac:graphicFrameMkLst>
        </pc:graphicFrameChg>
      </pc:sldChg>
      <pc:sldChg chg="del">
        <pc:chgData name="BLONDEL Christophe" userId="S::christophe.blondel@swisslife.fr::16d455d7-1a12-4250-981c-f8b1887c4f5d" providerId="AD" clId="Web-{2BEB53B8-0DF5-4AF0-9721-4FE219DC786A}" dt="2021-09-24T09:59:16.079" v="88"/>
        <pc:sldMkLst>
          <pc:docMk/>
          <pc:sldMk cId="220463577" sldId="908"/>
        </pc:sldMkLst>
      </pc:sldChg>
      <pc:sldChg chg="modSp">
        <pc:chgData name="BLONDEL Christophe" userId="S::christophe.blondel@swisslife.fr::16d455d7-1a12-4250-981c-f8b1887c4f5d" providerId="AD" clId="Web-{2BEB53B8-0DF5-4AF0-9721-4FE219DC786A}" dt="2021-09-24T09:58:33.857" v="87" actId="20577"/>
        <pc:sldMkLst>
          <pc:docMk/>
          <pc:sldMk cId="2446348984" sldId="920"/>
        </pc:sldMkLst>
        <pc:spChg chg="mod">
          <ac:chgData name="BLONDEL Christophe" userId="S::christophe.blondel@swisslife.fr::16d455d7-1a12-4250-981c-f8b1887c4f5d" providerId="AD" clId="Web-{2BEB53B8-0DF5-4AF0-9721-4FE219DC786A}" dt="2021-09-24T09:58:33.857" v="87" actId="20577"/>
          <ac:spMkLst>
            <pc:docMk/>
            <pc:sldMk cId="2446348984" sldId="920"/>
            <ac:spMk id="7" creationId="{00000000-0000-0000-0000-000000000000}"/>
          </ac:spMkLst>
        </pc:spChg>
      </pc:sldChg>
      <pc:sldChg chg="del">
        <pc:chgData name="BLONDEL Christophe" userId="S::christophe.blondel@swisslife.fr::16d455d7-1a12-4250-981c-f8b1887c4f5d" providerId="AD" clId="Web-{2BEB53B8-0DF5-4AF0-9721-4FE219DC786A}" dt="2021-09-24T09:59:17.985" v="89"/>
        <pc:sldMkLst>
          <pc:docMk/>
          <pc:sldMk cId="884206009" sldId="921"/>
        </pc:sldMkLst>
      </pc:sldChg>
    </pc:docChg>
  </pc:docChgLst>
  <pc:docChgLst>
    <pc:chgData name="HAMOUALI Lahoucine" userId="S::lahoucine.hamouali@swisslife.fr::8aaf3d7d-3835-4d83-a2a7-d61935fe5839" providerId="AD" clId="Web-{6B235FC8-62C3-4428-0174-B85DE29D05F1}"/>
    <pc:docChg chg="modSld">
      <pc:chgData name="HAMOUALI Lahoucine" userId="S::lahoucine.hamouali@swisslife.fr::8aaf3d7d-3835-4d83-a2a7-d61935fe5839" providerId="AD" clId="Web-{6B235FC8-62C3-4428-0174-B85DE29D05F1}" dt="2020-08-27T07:41:53.586" v="22" actId="20577"/>
      <pc:docMkLst>
        <pc:docMk/>
      </pc:docMkLst>
      <pc:sldChg chg="modSp">
        <pc:chgData name="HAMOUALI Lahoucine" userId="S::lahoucine.hamouali@swisslife.fr::8aaf3d7d-3835-4d83-a2a7-d61935fe5839" providerId="AD" clId="Web-{6B235FC8-62C3-4428-0174-B85DE29D05F1}" dt="2020-08-27T07:41:53.586" v="22" actId="20577"/>
        <pc:sldMkLst>
          <pc:docMk/>
          <pc:sldMk cId="1308455301" sldId="676"/>
        </pc:sldMkLst>
        <pc:spChg chg="mod">
          <ac:chgData name="HAMOUALI Lahoucine" userId="S::lahoucine.hamouali@swisslife.fr::8aaf3d7d-3835-4d83-a2a7-d61935fe5839" providerId="AD" clId="Web-{6B235FC8-62C3-4428-0174-B85DE29D05F1}" dt="2020-08-27T07:41:53.586" v="22" actId="20577"/>
          <ac:spMkLst>
            <pc:docMk/>
            <pc:sldMk cId="1308455301" sldId="676"/>
            <ac:spMk id="37" creationId="{00000000-0000-0000-0000-000000000000}"/>
          </ac:spMkLst>
        </pc:spChg>
      </pc:sldChg>
    </pc:docChg>
  </pc:docChgLst>
  <pc:docChgLst>
    <pc:chgData name="BLONDEL Christophe" userId="S::christophe.blondel@swisslife.fr::16d455d7-1a12-4250-981c-f8b1887c4f5d" providerId="AD" clId="Web-{DF2C58F0-E5DC-618A-4D7A-166C96E85E9C}"/>
    <pc:docChg chg="modSld">
      <pc:chgData name="BLONDEL Christophe" userId="S::christophe.blondel@swisslife.fr::16d455d7-1a12-4250-981c-f8b1887c4f5d" providerId="AD" clId="Web-{DF2C58F0-E5DC-618A-4D7A-166C96E85E9C}" dt="2020-05-07T07:53:02.100" v="28" actId="20577"/>
      <pc:docMkLst>
        <pc:docMk/>
      </pc:docMkLst>
      <pc:sldChg chg="modSp">
        <pc:chgData name="BLONDEL Christophe" userId="S::christophe.blondel@swisslife.fr::16d455d7-1a12-4250-981c-f8b1887c4f5d" providerId="AD" clId="Web-{DF2C58F0-E5DC-618A-4D7A-166C96E85E9C}" dt="2020-05-07T07:53:02.100" v="28" actId="20577"/>
        <pc:sldMkLst>
          <pc:docMk/>
          <pc:sldMk cId="1523407549" sldId="585"/>
        </pc:sldMkLst>
        <pc:spChg chg="mod">
          <ac:chgData name="BLONDEL Christophe" userId="S::christophe.blondel@swisslife.fr::16d455d7-1a12-4250-981c-f8b1887c4f5d" providerId="AD" clId="Web-{DF2C58F0-E5DC-618A-4D7A-166C96E85E9C}" dt="2020-05-07T07:53:02.100" v="28" actId="20577"/>
          <ac:spMkLst>
            <pc:docMk/>
            <pc:sldMk cId="1523407549" sldId="585"/>
            <ac:spMk id="37" creationId="{00000000-0000-0000-0000-000000000000}"/>
          </ac:spMkLst>
        </pc:spChg>
      </pc:sldChg>
    </pc:docChg>
  </pc:docChgLst>
  <pc:docChgLst>
    <pc:chgData name="BLONDEL Christophe" userId="S::christophe.blondel@swisslife.fr::16d455d7-1a12-4250-981c-f8b1887c4f5d" providerId="AD" clId="Web-{4AE56C6A-6681-6EBC-2359-0AB97B181C0F}"/>
    <pc:docChg chg="delSld modSld sldOrd">
      <pc:chgData name="BLONDEL Christophe" userId="S::christophe.blondel@swisslife.fr::16d455d7-1a12-4250-981c-f8b1887c4f5d" providerId="AD" clId="Web-{4AE56C6A-6681-6EBC-2359-0AB97B181C0F}" dt="2020-05-07T06:17:31.998" v="347" actId="20577"/>
      <pc:docMkLst>
        <pc:docMk/>
      </pc:docMkLst>
      <pc:sldChg chg="addSp delSp modSp">
        <pc:chgData name="BLONDEL Christophe" userId="S::christophe.blondel@swisslife.fr::16d455d7-1a12-4250-981c-f8b1887c4f5d" providerId="AD" clId="Web-{4AE56C6A-6681-6EBC-2359-0AB97B181C0F}" dt="2020-05-07T06:10:36.754" v="70"/>
        <pc:sldMkLst>
          <pc:docMk/>
          <pc:sldMk cId="2076196036" sldId="545"/>
        </pc:sldMkLst>
        <pc:spChg chg="add mod">
          <ac:chgData name="BLONDEL Christophe" userId="S::christophe.blondel@swisslife.fr::16d455d7-1a12-4250-981c-f8b1887c4f5d" providerId="AD" clId="Web-{4AE56C6A-6681-6EBC-2359-0AB97B181C0F}" dt="2020-05-07T06:10:33.676" v="69" actId="1076"/>
          <ac:spMkLst>
            <pc:docMk/>
            <pc:sldMk cId="2076196036" sldId="545"/>
            <ac:spMk id="2" creationId="{55C37D9C-D7E3-4709-9EEA-7D43CC86149C}"/>
          </ac:spMkLst>
        </pc:spChg>
        <pc:spChg chg="mod">
          <ac:chgData name="BLONDEL Christophe" userId="S::christophe.blondel@swisslife.fr::16d455d7-1a12-4250-981c-f8b1887c4f5d" providerId="AD" clId="Web-{4AE56C6A-6681-6EBC-2359-0AB97B181C0F}" dt="2020-05-07T06:10:12.270" v="59" actId="1076"/>
          <ac:spMkLst>
            <pc:docMk/>
            <pc:sldMk cId="2076196036" sldId="545"/>
            <ac:spMk id="7" creationId="{00000000-0000-0000-0000-000000000000}"/>
          </ac:spMkLst>
        </pc:spChg>
        <pc:spChg chg="mod">
          <ac:chgData name="BLONDEL Christophe" userId="S::christophe.blondel@swisslife.fr::16d455d7-1a12-4250-981c-f8b1887c4f5d" providerId="AD" clId="Web-{4AE56C6A-6681-6EBC-2359-0AB97B181C0F}" dt="2020-05-07T06:10:17.004" v="60" actId="1076"/>
          <ac:spMkLst>
            <pc:docMk/>
            <pc:sldMk cId="2076196036" sldId="545"/>
            <ac:spMk id="9" creationId="{6EE94635-60B6-4A66-AA91-55EF4328E66A}"/>
          </ac:spMkLst>
        </pc:spChg>
        <pc:spChg chg="del">
          <ac:chgData name="BLONDEL Christophe" userId="S::christophe.blondel@swisslife.fr::16d455d7-1a12-4250-981c-f8b1887c4f5d" providerId="AD" clId="Web-{4AE56C6A-6681-6EBC-2359-0AB97B181C0F}" dt="2020-05-07T06:10:36.754" v="70"/>
          <ac:spMkLst>
            <pc:docMk/>
            <pc:sldMk cId="2076196036" sldId="545"/>
            <ac:spMk id="26" creationId="{00000000-0000-0000-0000-000000000000}"/>
          </ac:spMkLst>
        </pc:spChg>
      </pc:sldChg>
      <pc:sldChg chg="addSp delSp modSp">
        <pc:chgData name="BLONDEL Christophe" userId="S::christophe.blondel@swisslife.fr::16d455d7-1a12-4250-981c-f8b1887c4f5d" providerId="AD" clId="Web-{4AE56C6A-6681-6EBC-2359-0AB97B181C0F}" dt="2020-05-07T06:11:20.363" v="94" actId="20577"/>
        <pc:sldMkLst>
          <pc:docMk/>
          <pc:sldMk cId="3137877943" sldId="576"/>
        </pc:sldMkLst>
        <pc:spChg chg="add mod">
          <ac:chgData name="BLONDEL Christophe" userId="S::christophe.blondel@swisslife.fr::16d455d7-1a12-4250-981c-f8b1887c4f5d" providerId="AD" clId="Web-{4AE56C6A-6681-6EBC-2359-0AB97B181C0F}" dt="2020-05-07T06:11:20.363" v="94" actId="20577"/>
          <ac:spMkLst>
            <pc:docMk/>
            <pc:sldMk cId="3137877943" sldId="576"/>
            <ac:spMk id="2" creationId="{BD891FC3-CA03-4652-BCC1-D61512EDC463}"/>
          </ac:spMkLst>
        </pc:spChg>
        <pc:spChg chg="del">
          <ac:chgData name="BLONDEL Christophe" userId="S::christophe.blondel@swisslife.fr::16d455d7-1a12-4250-981c-f8b1887c4f5d" providerId="AD" clId="Web-{4AE56C6A-6681-6EBC-2359-0AB97B181C0F}" dt="2020-05-07T06:11:15.613" v="87"/>
          <ac:spMkLst>
            <pc:docMk/>
            <pc:sldMk cId="3137877943" sldId="576"/>
            <ac:spMk id="4" creationId="{00000000-0000-0000-0000-000000000000}"/>
          </ac:spMkLst>
        </pc:spChg>
      </pc:sldChg>
      <pc:sldChg chg="addSp delSp">
        <pc:chgData name="BLONDEL Christophe" userId="S::christophe.blondel@swisslife.fr::16d455d7-1a12-4250-981c-f8b1887c4f5d" providerId="AD" clId="Web-{4AE56C6A-6681-6EBC-2359-0AB97B181C0F}" dt="2020-05-07T06:09:16.568" v="19"/>
        <pc:sldMkLst>
          <pc:docMk/>
          <pc:sldMk cId="1523407549" sldId="585"/>
        </pc:sldMkLst>
        <pc:spChg chg="del">
          <ac:chgData name="BLONDEL Christophe" userId="S::christophe.blondel@swisslife.fr::16d455d7-1a12-4250-981c-f8b1887c4f5d" providerId="AD" clId="Web-{4AE56C6A-6681-6EBC-2359-0AB97B181C0F}" dt="2020-05-07T06:09:16.568" v="19"/>
          <ac:spMkLst>
            <pc:docMk/>
            <pc:sldMk cId="1523407549" sldId="585"/>
            <ac:spMk id="2" creationId="{CD1E7B72-D29F-4A69-A70E-21A311557110}"/>
          </ac:spMkLst>
        </pc:spChg>
        <pc:spChg chg="add">
          <ac:chgData name="BLONDEL Christophe" userId="S::christophe.blondel@swisslife.fr::16d455d7-1a12-4250-981c-f8b1887c4f5d" providerId="AD" clId="Web-{4AE56C6A-6681-6EBC-2359-0AB97B181C0F}" dt="2020-05-07T06:09:13.864" v="18"/>
          <ac:spMkLst>
            <pc:docMk/>
            <pc:sldMk cId="1523407549" sldId="585"/>
            <ac:spMk id="3" creationId="{105FE6B0-FF8A-46CB-8783-428526FB5C98}"/>
          </ac:spMkLst>
        </pc:spChg>
      </pc:sldChg>
      <pc:sldChg chg="addSp delSp ord">
        <pc:chgData name="BLONDEL Christophe" userId="S::christophe.blondel@swisslife.fr::16d455d7-1a12-4250-981c-f8b1887c4f5d" providerId="AD" clId="Web-{4AE56C6A-6681-6EBC-2359-0AB97B181C0F}" dt="2020-05-07T06:17:10.139" v="333"/>
        <pc:sldMkLst>
          <pc:docMk/>
          <pc:sldMk cId="1483525353" sldId="604"/>
        </pc:sldMkLst>
        <pc:spChg chg="add">
          <ac:chgData name="BLONDEL Christophe" userId="S::christophe.blondel@swisslife.fr::16d455d7-1a12-4250-981c-f8b1887c4f5d" providerId="AD" clId="Web-{4AE56C6A-6681-6EBC-2359-0AB97B181C0F}" dt="2020-05-07T06:16:21.468" v="296"/>
          <ac:spMkLst>
            <pc:docMk/>
            <pc:sldMk cId="1483525353" sldId="604"/>
            <ac:spMk id="2" creationId="{0033009B-3467-45DB-B353-C2791F55EFDF}"/>
          </ac:spMkLst>
        </pc:spChg>
        <pc:spChg chg="del">
          <ac:chgData name="BLONDEL Christophe" userId="S::christophe.blondel@swisslife.fr::16d455d7-1a12-4250-981c-f8b1887c4f5d" providerId="AD" clId="Web-{4AE56C6A-6681-6EBC-2359-0AB97B181C0F}" dt="2020-05-07T06:16:20.968" v="295"/>
          <ac:spMkLst>
            <pc:docMk/>
            <pc:sldMk cId="1483525353" sldId="604"/>
            <ac:spMk id="6" creationId="{00000000-0000-0000-0000-000000000000}"/>
          </ac:spMkLst>
        </pc:spChg>
      </pc:sldChg>
      <pc:sldChg chg="modSp">
        <pc:chgData name="BLONDEL Christophe" userId="S::christophe.blondel@swisslife.fr::16d455d7-1a12-4250-981c-f8b1887c4f5d" providerId="AD" clId="Web-{4AE56C6A-6681-6EBC-2359-0AB97B181C0F}" dt="2020-05-07T06:09:10.411" v="17" actId="1076"/>
        <pc:sldMkLst>
          <pc:docMk/>
          <pc:sldMk cId="1516922588" sldId="606"/>
        </pc:sldMkLst>
        <pc:spChg chg="mod">
          <ac:chgData name="BLONDEL Christophe" userId="S::christophe.blondel@swisslife.fr::16d455d7-1a12-4250-981c-f8b1887c4f5d" providerId="AD" clId="Web-{4AE56C6A-6681-6EBC-2359-0AB97B181C0F}" dt="2020-05-07T06:09:10.411" v="17" actId="1076"/>
          <ac:spMkLst>
            <pc:docMk/>
            <pc:sldMk cId="1516922588" sldId="606"/>
            <ac:spMk id="2" creationId="{3421A91B-B488-4DD7-8D86-BF4EF53DA002}"/>
          </ac:spMkLst>
        </pc:spChg>
      </pc:sldChg>
      <pc:sldChg chg="addSp modSp">
        <pc:chgData name="BLONDEL Christophe" userId="S::christophe.blondel@swisslife.fr::16d455d7-1a12-4250-981c-f8b1887c4f5d" providerId="AD" clId="Web-{4AE56C6A-6681-6EBC-2359-0AB97B181C0F}" dt="2020-05-07T06:16:16.968" v="294"/>
        <pc:sldMkLst>
          <pc:docMk/>
          <pc:sldMk cId="532861114" sldId="607"/>
        </pc:sldMkLst>
        <pc:spChg chg="add">
          <ac:chgData name="BLONDEL Christophe" userId="S::christophe.blondel@swisslife.fr::16d455d7-1a12-4250-981c-f8b1887c4f5d" providerId="AD" clId="Web-{4AE56C6A-6681-6EBC-2359-0AB97B181C0F}" dt="2020-05-07T06:16:16.968" v="294"/>
          <ac:spMkLst>
            <pc:docMk/>
            <pc:sldMk cId="532861114" sldId="607"/>
            <ac:spMk id="2" creationId="{005A30E5-8FAC-4429-9396-5C941E03D267}"/>
          </ac:spMkLst>
        </pc:spChg>
        <pc:graphicFrameChg chg="mod modGraphic">
          <ac:chgData name="BLONDEL Christophe" userId="S::christophe.blondel@swisslife.fr::16d455d7-1a12-4250-981c-f8b1887c4f5d" providerId="AD" clId="Web-{4AE56C6A-6681-6EBC-2359-0AB97B181C0F}" dt="2020-05-07T06:12:57.236" v="129"/>
          <ac:graphicFrameMkLst>
            <pc:docMk/>
            <pc:sldMk cId="532861114" sldId="607"/>
            <ac:graphicFrameMk id="4" creationId="{00000000-0000-0000-0000-000000000000}"/>
          </ac:graphicFrameMkLst>
        </pc:graphicFrameChg>
      </pc:sldChg>
      <pc:sldChg chg="addSp delSp modSp">
        <pc:chgData name="BLONDEL Christophe" userId="S::christophe.blondel@swisslife.fr::16d455d7-1a12-4250-981c-f8b1887c4f5d" providerId="AD" clId="Web-{4AE56C6A-6681-6EBC-2359-0AB97B181C0F}" dt="2020-05-07T06:09:37.223" v="44"/>
        <pc:sldMkLst>
          <pc:docMk/>
          <pc:sldMk cId="3955047414" sldId="609"/>
        </pc:sldMkLst>
        <pc:spChg chg="del">
          <ac:chgData name="BLONDEL Christophe" userId="S::christophe.blondel@swisslife.fr::16d455d7-1a12-4250-981c-f8b1887c4f5d" providerId="AD" clId="Web-{4AE56C6A-6681-6EBC-2359-0AB97B181C0F}" dt="2020-05-07T06:09:37.223" v="44"/>
          <ac:spMkLst>
            <pc:docMk/>
            <pc:sldMk cId="3955047414" sldId="609"/>
            <ac:spMk id="2" creationId="{C28520A0-2F49-4F7D-9483-9013659A800C}"/>
          </ac:spMkLst>
        </pc:spChg>
        <pc:spChg chg="add mod">
          <ac:chgData name="BLONDEL Christophe" userId="S::christophe.blondel@swisslife.fr::16d455d7-1a12-4250-981c-f8b1887c4f5d" providerId="AD" clId="Web-{4AE56C6A-6681-6EBC-2359-0AB97B181C0F}" dt="2020-05-07T06:09:31.786" v="42" actId="20577"/>
          <ac:spMkLst>
            <pc:docMk/>
            <pc:sldMk cId="3955047414" sldId="609"/>
            <ac:spMk id="3" creationId="{F9038FC0-7A59-4263-8235-56A9B82965F4}"/>
          </ac:spMkLst>
        </pc:spChg>
      </pc:sldChg>
      <pc:sldChg chg="addSp modSp">
        <pc:chgData name="BLONDEL Christophe" userId="S::christophe.blondel@swisslife.fr::16d455d7-1a12-4250-981c-f8b1887c4f5d" providerId="AD" clId="Web-{4AE56C6A-6681-6EBC-2359-0AB97B181C0F}" dt="2020-05-07T06:16:52.874" v="332" actId="1076"/>
        <pc:sldMkLst>
          <pc:docMk/>
          <pc:sldMk cId="94872870" sldId="615"/>
        </pc:sldMkLst>
        <pc:spChg chg="add mod">
          <ac:chgData name="BLONDEL Christophe" userId="S::christophe.blondel@swisslife.fr::16d455d7-1a12-4250-981c-f8b1887c4f5d" providerId="AD" clId="Web-{4AE56C6A-6681-6EBC-2359-0AB97B181C0F}" dt="2020-05-07T06:16:42.046" v="331" actId="1076"/>
          <ac:spMkLst>
            <pc:docMk/>
            <pc:sldMk cId="94872870" sldId="615"/>
            <ac:spMk id="31" creationId="{3300230E-2B20-4EB3-90DC-878E6DF9407D}"/>
          </ac:spMkLst>
        </pc:spChg>
        <pc:grpChg chg="mod">
          <ac:chgData name="BLONDEL Christophe" userId="S::christophe.blondel@swisslife.fr::16d455d7-1a12-4250-981c-f8b1887c4f5d" providerId="AD" clId="Web-{4AE56C6A-6681-6EBC-2359-0AB97B181C0F}" dt="2020-05-07T06:16:52.874" v="332" actId="1076"/>
          <ac:grpSpMkLst>
            <pc:docMk/>
            <pc:sldMk cId="94872870" sldId="615"/>
            <ac:grpSpMk id="28" creationId="{00000000-0000-0000-0000-000000000000}"/>
          </ac:grpSpMkLst>
        </pc:grpChg>
      </pc:sldChg>
      <pc:sldChg chg="addSp delSp modSp">
        <pc:chgData name="BLONDEL Christophe" userId="S::christophe.blondel@swisslife.fr::16d455d7-1a12-4250-981c-f8b1887c4f5d" providerId="AD" clId="Web-{4AE56C6A-6681-6EBC-2359-0AB97B181C0F}" dt="2020-05-07T06:11:10.800" v="85" actId="20577"/>
        <pc:sldMkLst>
          <pc:docMk/>
          <pc:sldMk cId="544816207" sldId="618"/>
        </pc:sldMkLst>
        <pc:spChg chg="add mod">
          <ac:chgData name="BLONDEL Christophe" userId="S::christophe.blondel@swisslife.fr::16d455d7-1a12-4250-981c-f8b1887c4f5d" providerId="AD" clId="Web-{4AE56C6A-6681-6EBC-2359-0AB97B181C0F}" dt="2020-05-07T06:11:10.800" v="85" actId="20577"/>
          <ac:spMkLst>
            <pc:docMk/>
            <pc:sldMk cId="544816207" sldId="618"/>
            <ac:spMk id="2" creationId="{CC38FD68-F2C9-4F54-A71A-47D7F01EC100}"/>
          </ac:spMkLst>
        </pc:spChg>
        <pc:spChg chg="del">
          <ac:chgData name="BLONDEL Christophe" userId="S::christophe.blondel@swisslife.fr::16d455d7-1a12-4250-981c-f8b1887c4f5d" providerId="AD" clId="Web-{4AE56C6A-6681-6EBC-2359-0AB97B181C0F}" dt="2020-05-07T06:11:05.519" v="74"/>
          <ac:spMkLst>
            <pc:docMk/>
            <pc:sldMk cId="544816207" sldId="618"/>
            <ac:spMk id="7" creationId="{00000000-0000-0000-0000-000000000000}"/>
          </ac:spMkLst>
        </pc:spChg>
      </pc:sldChg>
      <pc:sldChg chg="addSp modSp">
        <pc:chgData name="BLONDEL Christophe" userId="S::christophe.blondel@swisslife.fr::16d455d7-1a12-4250-981c-f8b1887c4f5d" providerId="AD" clId="Web-{4AE56C6A-6681-6EBC-2359-0AB97B181C0F}" dt="2020-05-07T06:15:02.891" v="290" actId="20577"/>
        <pc:sldMkLst>
          <pc:docMk/>
          <pc:sldMk cId="2849097548" sldId="619"/>
        </pc:sldMkLst>
        <pc:spChg chg="add mod">
          <ac:chgData name="BLONDEL Christophe" userId="S::christophe.blondel@swisslife.fr::16d455d7-1a12-4250-981c-f8b1887c4f5d" providerId="AD" clId="Web-{4AE56C6A-6681-6EBC-2359-0AB97B181C0F}" dt="2020-05-07T06:15:02.891" v="290" actId="20577"/>
          <ac:spMkLst>
            <pc:docMk/>
            <pc:sldMk cId="2849097548" sldId="619"/>
            <ac:spMk id="3" creationId="{09B2190F-2C9F-4B7F-9593-96C7F1E957F1}"/>
          </ac:spMkLst>
        </pc:spChg>
      </pc:sldChg>
      <pc:sldChg chg="addSp delSp modSp">
        <pc:chgData name="BLONDEL Christophe" userId="S::christophe.blondel@swisslife.fr::16d455d7-1a12-4250-981c-f8b1887c4f5d" providerId="AD" clId="Web-{4AE56C6A-6681-6EBC-2359-0AB97B181C0F}" dt="2020-05-07T06:10:58.988" v="73" actId="1076"/>
        <pc:sldMkLst>
          <pc:docMk/>
          <pc:sldMk cId="3640322553" sldId="622"/>
        </pc:sldMkLst>
        <pc:spChg chg="mod">
          <ac:chgData name="BLONDEL Christophe" userId="S::christophe.blondel@swisslife.fr::16d455d7-1a12-4250-981c-f8b1887c4f5d" providerId="AD" clId="Web-{4AE56C6A-6681-6EBC-2359-0AB97B181C0F}" dt="2020-05-07T06:10:53.191" v="72" actId="1076"/>
          <ac:spMkLst>
            <pc:docMk/>
            <pc:sldMk cId="3640322553" sldId="622"/>
            <ac:spMk id="2" creationId="{6EE94635-60B6-4A66-AA91-55EF4328E66A}"/>
          </ac:spMkLst>
        </pc:spChg>
        <pc:spChg chg="add mod">
          <ac:chgData name="BLONDEL Christophe" userId="S::christophe.blondel@swisslife.fr::16d455d7-1a12-4250-981c-f8b1887c4f5d" providerId="AD" clId="Web-{4AE56C6A-6681-6EBC-2359-0AB97B181C0F}" dt="2020-05-07T06:10:58.988" v="73" actId="1076"/>
          <ac:spMkLst>
            <pc:docMk/>
            <pc:sldMk cId="3640322553" sldId="622"/>
            <ac:spMk id="3" creationId="{3F676E02-FCF2-47DA-9246-DE96E981BB5E}"/>
          </ac:spMkLst>
        </pc:spChg>
        <pc:spChg chg="mod">
          <ac:chgData name="BLONDEL Christophe" userId="S::christophe.blondel@swisslife.fr::16d455d7-1a12-4250-981c-f8b1887c4f5d" providerId="AD" clId="Web-{4AE56C6A-6681-6EBC-2359-0AB97B181C0F}" dt="2020-05-07T06:10:48.801" v="71" actId="1076"/>
          <ac:spMkLst>
            <pc:docMk/>
            <pc:sldMk cId="3640322553" sldId="622"/>
            <ac:spMk id="21" creationId="{00000000-0000-0000-0000-000000000000}"/>
          </ac:spMkLst>
        </pc:spChg>
        <pc:spChg chg="del">
          <ac:chgData name="BLONDEL Christophe" userId="S::christophe.blondel@swisslife.fr::16d455d7-1a12-4250-981c-f8b1887c4f5d" providerId="AD" clId="Web-{4AE56C6A-6681-6EBC-2359-0AB97B181C0F}" dt="2020-05-07T06:09:59.817" v="56"/>
          <ac:spMkLst>
            <pc:docMk/>
            <pc:sldMk cId="3640322553" sldId="622"/>
            <ac:spMk id="22" creationId="{00000000-0000-0000-0000-000000000000}"/>
          </ac:spMkLst>
        </pc:spChg>
      </pc:sldChg>
      <pc:sldChg chg="del">
        <pc:chgData name="BLONDEL Christophe" userId="S::christophe.blondel@swisslife.fr::16d455d7-1a12-4250-981c-f8b1887c4f5d" providerId="AD" clId="Web-{4AE56C6A-6681-6EBC-2359-0AB97B181C0F}" dt="2020-05-07T06:11:59.706" v="124"/>
        <pc:sldMkLst>
          <pc:docMk/>
          <pc:sldMk cId="3026256713" sldId="624"/>
        </pc:sldMkLst>
      </pc:sldChg>
      <pc:sldChg chg="addSp delSp modSp">
        <pc:chgData name="BLONDEL Christophe" userId="S::christophe.blondel@swisslife.fr::16d455d7-1a12-4250-981c-f8b1887c4f5d" providerId="AD" clId="Web-{4AE56C6A-6681-6EBC-2359-0AB97B181C0F}" dt="2020-05-07T06:11:42.269" v="111" actId="20577"/>
        <pc:sldMkLst>
          <pc:docMk/>
          <pc:sldMk cId="1251253056" sldId="635"/>
        </pc:sldMkLst>
        <pc:spChg chg="del">
          <ac:chgData name="BLONDEL Christophe" userId="S::christophe.blondel@swisslife.fr::16d455d7-1a12-4250-981c-f8b1887c4f5d" providerId="AD" clId="Web-{4AE56C6A-6681-6EBC-2359-0AB97B181C0F}" dt="2020-05-07T06:11:25.238" v="96"/>
          <ac:spMkLst>
            <pc:docMk/>
            <pc:sldMk cId="1251253056" sldId="635"/>
            <ac:spMk id="2" creationId="{EC42AD7D-0372-4E75-A3B5-CA3DD0702774}"/>
          </ac:spMkLst>
        </pc:spChg>
        <pc:spChg chg="add mod">
          <ac:chgData name="BLONDEL Christophe" userId="S::christophe.blondel@swisslife.fr::16d455d7-1a12-4250-981c-f8b1887c4f5d" providerId="AD" clId="Web-{4AE56C6A-6681-6EBC-2359-0AB97B181C0F}" dt="2020-05-07T06:11:42.269" v="111" actId="20577"/>
          <ac:spMkLst>
            <pc:docMk/>
            <pc:sldMk cId="1251253056" sldId="635"/>
            <ac:spMk id="3" creationId="{808931F5-86F4-44D6-8A98-545E3069E416}"/>
          </ac:spMkLst>
        </pc:spChg>
      </pc:sldChg>
      <pc:sldChg chg="addSp delSp modSp">
        <pc:chgData name="BLONDEL Christophe" userId="S::christophe.blondel@swisslife.fr::16d455d7-1a12-4250-981c-f8b1887c4f5d" providerId="AD" clId="Web-{4AE56C6A-6681-6EBC-2359-0AB97B181C0F}" dt="2020-05-07T06:16:03.718" v="293"/>
        <pc:sldMkLst>
          <pc:docMk/>
          <pc:sldMk cId="1845389504" sldId="637"/>
        </pc:sldMkLst>
        <pc:spChg chg="add">
          <ac:chgData name="BLONDEL Christophe" userId="S::christophe.blondel@swisslife.fr::16d455d7-1a12-4250-981c-f8b1887c4f5d" providerId="AD" clId="Web-{4AE56C6A-6681-6EBC-2359-0AB97B181C0F}" dt="2020-05-07T06:16:03.718" v="293"/>
          <ac:spMkLst>
            <pc:docMk/>
            <pc:sldMk cId="1845389504" sldId="637"/>
            <ac:spMk id="2" creationId="{9943DFAF-52EE-4C00-B513-9D18E211F8A4}"/>
          </ac:spMkLst>
        </pc:spChg>
        <pc:spChg chg="del mod">
          <ac:chgData name="BLONDEL Christophe" userId="S::christophe.blondel@swisslife.fr::16d455d7-1a12-4250-981c-f8b1887c4f5d" providerId="AD" clId="Web-{4AE56C6A-6681-6EBC-2359-0AB97B181C0F}" dt="2020-05-07T06:14:28.970" v="277"/>
          <ac:spMkLst>
            <pc:docMk/>
            <pc:sldMk cId="1845389504" sldId="637"/>
            <ac:spMk id="5" creationId="{00000000-0000-0000-0000-000000000000}"/>
          </ac:spMkLst>
        </pc:spChg>
        <pc:graphicFrameChg chg="mod modGraphic">
          <ac:chgData name="BLONDEL Christophe" userId="S::christophe.blondel@swisslife.fr::16d455d7-1a12-4250-981c-f8b1887c4f5d" providerId="AD" clId="Web-{4AE56C6A-6681-6EBC-2359-0AB97B181C0F}" dt="2020-05-07T06:14:22.735" v="273"/>
          <ac:graphicFrameMkLst>
            <pc:docMk/>
            <pc:sldMk cId="1845389504" sldId="637"/>
            <ac:graphicFrameMk id="6" creationId="{00000000-0000-0000-0000-000000000000}"/>
          </ac:graphicFrameMkLst>
        </pc:graphicFrameChg>
      </pc:sldChg>
      <pc:sldChg chg="addSp modSp">
        <pc:chgData name="BLONDEL Christophe" userId="S::christophe.blondel@swisslife.fr::16d455d7-1a12-4250-981c-f8b1887c4f5d" providerId="AD" clId="Web-{4AE56C6A-6681-6EBC-2359-0AB97B181C0F}" dt="2020-05-07T06:17:27.795" v="346" actId="20577"/>
        <pc:sldMkLst>
          <pc:docMk/>
          <pc:sldMk cId="2570422182" sldId="638"/>
        </pc:sldMkLst>
        <pc:spChg chg="add mod">
          <ac:chgData name="BLONDEL Christophe" userId="S::christophe.blondel@swisslife.fr::16d455d7-1a12-4250-981c-f8b1887c4f5d" providerId="AD" clId="Web-{4AE56C6A-6681-6EBC-2359-0AB97B181C0F}" dt="2020-05-07T06:17:27.795" v="346" actId="20577"/>
          <ac:spMkLst>
            <pc:docMk/>
            <pc:sldMk cId="2570422182" sldId="638"/>
            <ac:spMk id="2" creationId="{15CDF04F-2B62-41B4-BA19-06F6B893D8F9}"/>
          </ac:spMkLst>
        </pc:spChg>
      </pc:sldChg>
      <pc:sldChg chg="del">
        <pc:chgData name="BLONDEL Christophe" userId="S::christophe.blondel@swisslife.fr::16d455d7-1a12-4250-981c-f8b1887c4f5d" providerId="AD" clId="Web-{4AE56C6A-6681-6EBC-2359-0AB97B181C0F}" dt="2020-05-07T06:12:00.315" v="125"/>
        <pc:sldMkLst>
          <pc:docMk/>
          <pc:sldMk cId="1424167966" sldId="641"/>
        </pc:sldMkLst>
      </pc:sldChg>
      <pc:sldChg chg="addSp delSp modSp">
        <pc:chgData name="BLONDEL Christophe" userId="S::christophe.blondel@swisslife.fr::16d455d7-1a12-4250-981c-f8b1887c4f5d" providerId="AD" clId="Web-{4AE56C6A-6681-6EBC-2359-0AB97B181C0F}" dt="2020-05-07T06:11:54.956" v="122" actId="20577"/>
        <pc:sldMkLst>
          <pc:docMk/>
          <pc:sldMk cId="344310921" sldId="642"/>
        </pc:sldMkLst>
        <pc:spChg chg="del">
          <ac:chgData name="BLONDEL Christophe" userId="S::christophe.blondel@swisslife.fr::16d455d7-1a12-4250-981c-f8b1887c4f5d" providerId="AD" clId="Web-{4AE56C6A-6681-6EBC-2359-0AB97B181C0F}" dt="2020-05-07T06:11:48.862" v="113"/>
          <ac:spMkLst>
            <pc:docMk/>
            <pc:sldMk cId="344310921" sldId="642"/>
            <ac:spMk id="2" creationId="{EC42AD7D-0372-4E75-A3B5-CA3DD0702774}"/>
          </ac:spMkLst>
        </pc:spChg>
        <pc:spChg chg="add mod">
          <ac:chgData name="BLONDEL Christophe" userId="S::christophe.blondel@swisslife.fr::16d455d7-1a12-4250-981c-f8b1887c4f5d" providerId="AD" clId="Web-{4AE56C6A-6681-6EBC-2359-0AB97B181C0F}" dt="2020-05-07T06:11:54.956" v="122" actId="20577"/>
          <ac:spMkLst>
            <pc:docMk/>
            <pc:sldMk cId="344310921" sldId="642"/>
            <ac:spMk id="3" creationId="{05944291-C90D-4442-BFA3-4D767010E4F3}"/>
          </ac:spMkLst>
        </pc:spChg>
      </pc:sldChg>
    </pc:docChg>
  </pc:docChgLst>
  <pc:docChgLst>
    <pc:chgData name="LOUIS Fabien" userId="S::fabien.louis@swisslife.fr::33a47a46-02cb-4887-bba4-c56f00d888d7" providerId="AD" clId="Web-{FB44735C-2983-4945-9EAA-4DABB369C1F2}"/>
    <pc:docChg chg="modSld">
      <pc:chgData name="LOUIS Fabien" userId="S::fabien.louis@swisslife.fr::33a47a46-02cb-4887-bba4-c56f00d888d7" providerId="AD" clId="Web-{FB44735C-2983-4945-9EAA-4DABB369C1F2}" dt="2020-11-23T15:14:52.125" v="2" actId="20577"/>
      <pc:docMkLst>
        <pc:docMk/>
      </pc:docMkLst>
      <pc:sldChg chg="modSp">
        <pc:chgData name="LOUIS Fabien" userId="S::fabien.louis@swisslife.fr::33a47a46-02cb-4887-bba4-c56f00d888d7" providerId="AD" clId="Web-{FB44735C-2983-4945-9EAA-4DABB369C1F2}" dt="2020-11-23T15:14:52.125" v="2" actId="20577"/>
        <pc:sldMkLst>
          <pc:docMk/>
          <pc:sldMk cId="1523407549" sldId="585"/>
        </pc:sldMkLst>
        <pc:spChg chg="mod">
          <ac:chgData name="LOUIS Fabien" userId="S::fabien.louis@swisslife.fr::33a47a46-02cb-4887-bba4-c56f00d888d7" providerId="AD" clId="Web-{FB44735C-2983-4945-9EAA-4DABB369C1F2}" dt="2020-11-23T15:14:52.125" v="2" actId="20577"/>
          <ac:spMkLst>
            <pc:docMk/>
            <pc:sldMk cId="1523407549" sldId="585"/>
            <ac:spMk id="37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7360F61B-CF25-481F-B8EB-30FF549496ED}" type="datetimeFigureOut">
              <a:rPr lang="en-GB"/>
              <a:pPr>
                <a:defRPr/>
              </a:pPr>
              <a:t>07/02/2022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42895A5-C898-4BE6-B5B1-A92F0ACE05C0}" type="slidenum">
              <a:rPr lang="en-GB" altLang="fr-FR"/>
              <a:pPr/>
              <a:t>‹N°›</a:t>
            </a:fld>
            <a:endParaRPr lang="en-GB" altLang="fr-FR"/>
          </a:p>
        </p:txBody>
      </p:sp>
    </p:spTree>
    <p:extLst>
      <p:ext uri="{BB962C8B-B14F-4D97-AF65-F5344CB8AC3E}">
        <p14:creationId xmlns:p14="http://schemas.microsoft.com/office/powerpoint/2010/main" val="5443039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16D2061-73F3-4339-9E54-7B3B2F4393D8}" type="datetimeFigureOut">
              <a:rPr lang="en-GB"/>
              <a:pPr>
                <a:defRPr/>
              </a:pPr>
              <a:t>07/02/2022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6563" y="739775"/>
            <a:ext cx="5924550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18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A47F620-CBFA-4779-A3E4-9EF29489F0EE}" type="slidenum">
              <a:rPr lang="en-GB" altLang="fr-FR"/>
              <a:pPr/>
              <a:t>‹N°›</a:t>
            </a:fld>
            <a:endParaRPr lang="en-GB" altLang="fr-FR"/>
          </a:p>
        </p:txBody>
      </p:sp>
    </p:spTree>
    <p:extLst>
      <p:ext uri="{BB962C8B-B14F-4D97-AF65-F5344CB8AC3E}">
        <p14:creationId xmlns:p14="http://schemas.microsoft.com/office/powerpoint/2010/main" val="38393176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pg num"/>
          <p:cNvSpPr>
            <a:spLocks noGrp="1" noChangeArrowheads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49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49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49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49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A196620-FECC-41A0-B3DE-405F81CF3937}" type="slidenum">
              <a:rPr lang="en-US" altLang="fr-FR" sz="1300"/>
              <a:pPr eaLnBrk="1" hangingPunct="1"/>
              <a:t>1</a:t>
            </a:fld>
            <a:endParaRPr lang="en-US" altLang="fr-FR" sz="13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42913" y="742950"/>
            <a:ext cx="5916612" cy="36988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1038" y="4689475"/>
            <a:ext cx="5435600" cy="44418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054" tIns="48027" rIns="96054" bIns="48027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CH" altLang="fr-FR"/>
          </a:p>
        </p:txBody>
      </p:sp>
    </p:spTree>
    <p:extLst>
      <p:ext uri="{BB962C8B-B14F-4D97-AF65-F5344CB8AC3E}">
        <p14:creationId xmlns:p14="http://schemas.microsoft.com/office/powerpoint/2010/main" val="39599330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pg num"/>
          <p:cNvSpPr>
            <a:spLocks noGrp="1" noChangeArrowheads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49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49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49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49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A196620-FECC-41A0-B3DE-405F81CF3937}" type="slidenum">
              <a:rPr lang="en-US" altLang="fr-FR" sz="1300"/>
              <a:pPr eaLnBrk="1" hangingPunct="1"/>
              <a:t>2</a:t>
            </a:fld>
            <a:endParaRPr lang="en-US" altLang="fr-FR" sz="13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42913" y="742950"/>
            <a:ext cx="5916612" cy="36988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1038" y="4689475"/>
            <a:ext cx="5435600" cy="44418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054" tIns="48027" rIns="96054" bIns="48027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CH" altLang="fr-FR"/>
          </a:p>
        </p:txBody>
      </p:sp>
    </p:spTree>
    <p:extLst>
      <p:ext uri="{BB962C8B-B14F-4D97-AF65-F5344CB8AC3E}">
        <p14:creationId xmlns:p14="http://schemas.microsoft.com/office/powerpoint/2010/main" val="31885532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pg num"/>
          <p:cNvSpPr>
            <a:spLocks noGrp="1" noChangeArrowheads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49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49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49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49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A196620-FECC-41A0-B3DE-405F81CF3937}" type="slidenum">
              <a:rPr lang="en-US" altLang="fr-FR" sz="1300"/>
              <a:pPr eaLnBrk="1" hangingPunct="1"/>
              <a:t>3</a:t>
            </a:fld>
            <a:endParaRPr lang="en-US" altLang="fr-FR" sz="13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42913" y="742950"/>
            <a:ext cx="5916612" cy="36988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1038" y="4689475"/>
            <a:ext cx="5435600" cy="44418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054" tIns="48027" rIns="96054" bIns="48027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CH" altLang="fr-FR"/>
          </a:p>
        </p:txBody>
      </p:sp>
    </p:spTree>
    <p:extLst>
      <p:ext uri="{BB962C8B-B14F-4D97-AF65-F5344CB8AC3E}">
        <p14:creationId xmlns:p14="http://schemas.microsoft.com/office/powerpoint/2010/main" val="36062021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pg num"/>
          <p:cNvSpPr>
            <a:spLocks noGrp="1" noChangeArrowheads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49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49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49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49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A196620-FECC-41A0-B3DE-405F81CF3937}" type="slidenum">
              <a:rPr lang="en-US" altLang="fr-FR" sz="1300"/>
              <a:pPr eaLnBrk="1" hangingPunct="1"/>
              <a:t>4</a:t>
            </a:fld>
            <a:endParaRPr lang="en-US" altLang="fr-FR" sz="13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42913" y="742950"/>
            <a:ext cx="5916612" cy="36988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1038" y="4689475"/>
            <a:ext cx="5435600" cy="44418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054" tIns="48027" rIns="96054" bIns="48027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CH" altLang="fr-FR"/>
          </a:p>
        </p:txBody>
      </p:sp>
    </p:spTree>
    <p:extLst>
      <p:ext uri="{BB962C8B-B14F-4D97-AF65-F5344CB8AC3E}">
        <p14:creationId xmlns:p14="http://schemas.microsoft.com/office/powerpoint/2010/main" val="1577854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pg num"/>
          <p:cNvSpPr>
            <a:spLocks noGrp="1" noChangeArrowheads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49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49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49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49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A196620-FECC-41A0-B3DE-405F81CF3937}" type="slidenum">
              <a:rPr lang="en-US" altLang="fr-FR" sz="1300"/>
              <a:pPr eaLnBrk="1" hangingPunct="1"/>
              <a:t>5</a:t>
            </a:fld>
            <a:endParaRPr lang="en-US" altLang="fr-FR" sz="13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42913" y="742950"/>
            <a:ext cx="5916612" cy="36988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1038" y="4689475"/>
            <a:ext cx="5435600" cy="44418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054" tIns="48027" rIns="96054" bIns="48027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CH" altLang="fr-FR"/>
          </a:p>
        </p:txBody>
      </p:sp>
    </p:spTree>
    <p:extLst>
      <p:ext uri="{BB962C8B-B14F-4D97-AF65-F5344CB8AC3E}">
        <p14:creationId xmlns:p14="http://schemas.microsoft.com/office/powerpoint/2010/main" val="3524004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pg num"/>
          <p:cNvSpPr>
            <a:spLocks noGrp="1" noChangeArrowheads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49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49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49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49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A196620-FECC-41A0-B3DE-405F81CF3937}" type="slidenum">
              <a:rPr lang="en-US" altLang="fr-FR" sz="1300"/>
              <a:pPr eaLnBrk="1" hangingPunct="1"/>
              <a:t>6</a:t>
            </a:fld>
            <a:endParaRPr lang="en-US" altLang="fr-FR" sz="13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42913" y="742950"/>
            <a:ext cx="5916612" cy="36988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1038" y="4689475"/>
            <a:ext cx="5435600" cy="44418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054" tIns="48027" rIns="96054" bIns="48027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CH" altLang="fr-FR"/>
          </a:p>
        </p:txBody>
      </p:sp>
    </p:spTree>
    <p:extLst>
      <p:ext uri="{BB962C8B-B14F-4D97-AF65-F5344CB8AC3E}">
        <p14:creationId xmlns:p14="http://schemas.microsoft.com/office/powerpoint/2010/main" val="17775792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pg num"/>
          <p:cNvSpPr>
            <a:spLocks noGrp="1" noChangeArrowheads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49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49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49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49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A196620-FECC-41A0-B3DE-405F81CF3937}" type="slidenum">
              <a:rPr lang="en-US" altLang="fr-FR" sz="1300"/>
              <a:pPr eaLnBrk="1" hangingPunct="1"/>
              <a:t>7</a:t>
            </a:fld>
            <a:endParaRPr lang="en-US" altLang="fr-FR" sz="13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42913" y="742950"/>
            <a:ext cx="5916612" cy="36988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1038" y="4689475"/>
            <a:ext cx="5435600" cy="44418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054" tIns="48027" rIns="96054" bIns="48027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CH" altLang="fr-FR"/>
          </a:p>
        </p:txBody>
      </p:sp>
    </p:spTree>
    <p:extLst>
      <p:ext uri="{BB962C8B-B14F-4D97-AF65-F5344CB8AC3E}">
        <p14:creationId xmlns:p14="http://schemas.microsoft.com/office/powerpoint/2010/main" val="1880867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pg num"/>
          <p:cNvSpPr>
            <a:spLocks noGrp="1" noChangeArrowheads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49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49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49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49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A196620-FECC-41A0-B3DE-405F81CF3937}" type="slidenum">
              <a:rPr lang="en-US" altLang="fr-FR" sz="1300"/>
              <a:pPr eaLnBrk="1" hangingPunct="1"/>
              <a:t>8</a:t>
            </a:fld>
            <a:endParaRPr lang="en-US" altLang="fr-FR" sz="13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42913" y="742950"/>
            <a:ext cx="5916612" cy="36988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1038" y="4689475"/>
            <a:ext cx="5435600" cy="44418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054" tIns="48027" rIns="96054" bIns="48027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CH" altLang="fr-FR"/>
          </a:p>
        </p:txBody>
      </p:sp>
    </p:spTree>
    <p:extLst>
      <p:ext uri="{BB962C8B-B14F-4D97-AF65-F5344CB8AC3E}">
        <p14:creationId xmlns:p14="http://schemas.microsoft.com/office/powerpoint/2010/main" val="4181191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2.png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5" Type="http://schemas.openxmlformats.org/officeDocument/2006/relationships/image" Target="../media/image2.png"/><Relationship Id="rId4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5" Type="http://schemas.openxmlformats.org/officeDocument/2006/relationships/image" Target="../media/image3.png"/><Relationship Id="rId4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5" Type="http://schemas.openxmlformats.org/officeDocument/2006/relationships/image" Target="../media/image3.png"/><Relationship Id="rId4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preserve="1" userDrawn="1">
  <p:cSld name="Title Slide">
    <p:bg>
      <p:bgPr>
        <a:solidFill>
          <a:srgbClr val="A11C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coBackground" hidden="1"/>
          <p:cNvSpPr/>
          <p:nvPr userDrawn="1">
            <p:custDataLst>
              <p:tags r:id="rId1"/>
            </p:custDataLst>
          </p:nvPr>
        </p:nvSpPr>
        <p:spPr bwMode="white">
          <a:xfrm>
            <a:off x="0" y="0"/>
            <a:ext cx="9144000" cy="5715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" name="Status" hidden="1"/>
          <p:cNvSpPr txBox="1">
            <a:spLocks/>
          </p:cNvSpPr>
          <p:nvPr userDrawn="1">
            <p:custDataLst>
              <p:tags r:id="rId2"/>
            </p:custDataLst>
          </p:nvPr>
        </p:nvSpPr>
        <p:spPr bwMode="gray">
          <a:xfrm>
            <a:off x="8743950" y="1374775"/>
            <a:ext cx="400050" cy="168275"/>
          </a:xfrm>
          <a:prstGeom prst="rect">
            <a:avLst/>
          </a:prstGeom>
          <a:solidFill>
            <a:srgbClr val="DFDFD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2000" tIns="0" rIns="32400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defRPr/>
            </a:pPr>
            <a:endParaRPr lang="fr-FR" altLang="fr-FR" sz="11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6" name="LogoFrame"/>
          <p:cNvSpPr>
            <a:spLocks/>
          </p:cNvSpPr>
          <p:nvPr userDrawn="1">
            <p:custDataLst>
              <p:tags r:id="rId3"/>
            </p:custDataLst>
          </p:nvPr>
        </p:nvSpPr>
        <p:spPr bwMode="white">
          <a:xfrm>
            <a:off x="7192963" y="-7938"/>
            <a:ext cx="1627187" cy="1368426"/>
          </a:xfrm>
          <a:custGeom>
            <a:avLst/>
            <a:gdLst>
              <a:gd name="connsiteX0" fmla="*/ 0 w 4824537"/>
              <a:gd name="connsiteY0" fmla="*/ 0 h 4112861"/>
              <a:gd name="connsiteX1" fmla="*/ 4824537 w 4824537"/>
              <a:gd name="connsiteY1" fmla="*/ 0 h 4112861"/>
              <a:gd name="connsiteX2" fmla="*/ 4824537 w 4824537"/>
              <a:gd name="connsiteY2" fmla="*/ 4112861 h 4112861"/>
              <a:gd name="connsiteX3" fmla="*/ 0 w 4824537"/>
              <a:gd name="connsiteY3" fmla="*/ 4112861 h 4112861"/>
              <a:gd name="connsiteX4" fmla="*/ 0 w 4824537"/>
              <a:gd name="connsiteY4" fmla="*/ 0 h 4112861"/>
              <a:gd name="connsiteX0" fmla="*/ 0 w 4824537"/>
              <a:gd name="connsiteY0" fmla="*/ 0 h 4112861"/>
              <a:gd name="connsiteX1" fmla="*/ 4824537 w 4824537"/>
              <a:gd name="connsiteY1" fmla="*/ 0 h 4112861"/>
              <a:gd name="connsiteX2" fmla="*/ 4824537 w 4824537"/>
              <a:gd name="connsiteY2" fmla="*/ 3764149 h 4112861"/>
              <a:gd name="connsiteX3" fmla="*/ 0 w 4824537"/>
              <a:gd name="connsiteY3" fmla="*/ 4112861 h 4112861"/>
              <a:gd name="connsiteX4" fmla="*/ 0 w 4824537"/>
              <a:gd name="connsiteY4" fmla="*/ 0 h 4112861"/>
              <a:gd name="connsiteX0" fmla="*/ 0 w 4824537"/>
              <a:gd name="connsiteY0" fmla="*/ 0 h 4112861"/>
              <a:gd name="connsiteX1" fmla="*/ 4824537 w 4824537"/>
              <a:gd name="connsiteY1" fmla="*/ 0 h 4112861"/>
              <a:gd name="connsiteX2" fmla="*/ 4824537 w 4824537"/>
              <a:gd name="connsiteY2" fmla="*/ 3764149 h 4112861"/>
              <a:gd name="connsiteX3" fmla="*/ 0 w 4824537"/>
              <a:gd name="connsiteY3" fmla="*/ 4112861 h 4112861"/>
              <a:gd name="connsiteX4" fmla="*/ 0 w 4824537"/>
              <a:gd name="connsiteY4" fmla="*/ 0 h 4112861"/>
              <a:gd name="connsiteX0" fmla="*/ 0 w 4824537"/>
              <a:gd name="connsiteY0" fmla="*/ 0 h 4112861"/>
              <a:gd name="connsiteX1" fmla="*/ 4824537 w 4824537"/>
              <a:gd name="connsiteY1" fmla="*/ 0 h 4112861"/>
              <a:gd name="connsiteX2" fmla="*/ 4824537 w 4824537"/>
              <a:gd name="connsiteY2" fmla="*/ 3764149 h 4112861"/>
              <a:gd name="connsiteX3" fmla="*/ 0 w 4824537"/>
              <a:gd name="connsiteY3" fmla="*/ 4112861 h 4112861"/>
              <a:gd name="connsiteX4" fmla="*/ 0 w 4824537"/>
              <a:gd name="connsiteY4" fmla="*/ 0 h 4112861"/>
              <a:gd name="connsiteX0" fmla="*/ 0 w 4824537"/>
              <a:gd name="connsiteY0" fmla="*/ 0 h 4112861"/>
              <a:gd name="connsiteX1" fmla="*/ 4824537 w 4824537"/>
              <a:gd name="connsiteY1" fmla="*/ 0 h 4112861"/>
              <a:gd name="connsiteX2" fmla="*/ 4824537 w 4824537"/>
              <a:gd name="connsiteY2" fmla="*/ 3764149 h 4112861"/>
              <a:gd name="connsiteX3" fmla="*/ 0 w 4824537"/>
              <a:gd name="connsiteY3" fmla="*/ 4112861 h 4112861"/>
              <a:gd name="connsiteX4" fmla="*/ 0 w 4824537"/>
              <a:gd name="connsiteY4" fmla="*/ 0 h 4112861"/>
              <a:gd name="connsiteX0" fmla="*/ 0 w 4824537"/>
              <a:gd name="connsiteY0" fmla="*/ 0 h 4112861"/>
              <a:gd name="connsiteX1" fmla="*/ 4824537 w 4824537"/>
              <a:gd name="connsiteY1" fmla="*/ 0 h 4112861"/>
              <a:gd name="connsiteX2" fmla="*/ 4824537 w 4824537"/>
              <a:gd name="connsiteY2" fmla="*/ 3764149 h 4112861"/>
              <a:gd name="connsiteX3" fmla="*/ 0 w 4824537"/>
              <a:gd name="connsiteY3" fmla="*/ 4112861 h 4112861"/>
              <a:gd name="connsiteX4" fmla="*/ 0 w 4824537"/>
              <a:gd name="connsiteY4" fmla="*/ 0 h 4112861"/>
              <a:gd name="connsiteX0" fmla="*/ 0 w 4824537"/>
              <a:gd name="connsiteY0" fmla="*/ 0 h 4112861"/>
              <a:gd name="connsiteX1" fmla="*/ 4824537 w 4824537"/>
              <a:gd name="connsiteY1" fmla="*/ 0 h 4112861"/>
              <a:gd name="connsiteX2" fmla="*/ 4824537 w 4824537"/>
              <a:gd name="connsiteY2" fmla="*/ 3764149 h 4112861"/>
              <a:gd name="connsiteX3" fmla="*/ 0 w 4824537"/>
              <a:gd name="connsiteY3" fmla="*/ 4112861 h 4112861"/>
              <a:gd name="connsiteX4" fmla="*/ 0 w 4824537"/>
              <a:gd name="connsiteY4" fmla="*/ 0 h 4112861"/>
              <a:gd name="connsiteX0" fmla="*/ 0 w 4824537"/>
              <a:gd name="connsiteY0" fmla="*/ 0 h 4112861"/>
              <a:gd name="connsiteX1" fmla="*/ 4824537 w 4824537"/>
              <a:gd name="connsiteY1" fmla="*/ 0 h 4112861"/>
              <a:gd name="connsiteX2" fmla="*/ 4824537 w 4824537"/>
              <a:gd name="connsiteY2" fmla="*/ 3764149 h 4112861"/>
              <a:gd name="connsiteX3" fmla="*/ 0 w 4824537"/>
              <a:gd name="connsiteY3" fmla="*/ 4112861 h 4112861"/>
              <a:gd name="connsiteX4" fmla="*/ 0 w 4824537"/>
              <a:gd name="connsiteY4" fmla="*/ 0 h 4112861"/>
              <a:gd name="connsiteX0" fmla="*/ 0 w 4824537"/>
              <a:gd name="connsiteY0" fmla="*/ 0 h 4112861"/>
              <a:gd name="connsiteX1" fmla="*/ 4824537 w 4824537"/>
              <a:gd name="connsiteY1" fmla="*/ 0 h 4112861"/>
              <a:gd name="connsiteX2" fmla="*/ 4824537 w 4824537"/>
              <a:gd name="connsiteY2" fmla="*/ 3764149 h 4112861"/>
              <a:gd name="connsiteX3" fmla="*/ 0 w 4824537"/>
              <a:gd name="connsiteY3" fmla="*/ 4112861 h 4112861"/>
              <a:gd name="connsiteX4" fmla="*/ 0 w 4824537"/>
              <a:gd name="connsiteY4" fmla="*/ 0 h 4112861"/>
              <a:gd name="connsiteX0" fmla="*/ 0 w 4824537"/>
              <a:gd name="connsiteY0" fmla="*/ 0 h 4112861"/>
              <a:gd name="connsiteX1" fmla="*/ 4824537 w 4824537"/>
              <a:gd name="connsiteY1" fmla="*/ 0 h 4112861"/>
              <a:gd name="connsiteX2" fmla="*/ 4824537 w 4824537"/>
              <a:gd name="connsiteY2" fmla="*/ 3751737 h 4112861"/>
              <a:gd name="connsiteX3" fmla="*/ 0 w 4824537"/>
              <a:gd name="connsiteY3" fmla="*/ 4112861 h 4112861"/>
              <a:gd name="connsiteX4" fmla="*/ 0 w 4824537"/>
              <a:gd name="connsiteY4" fmla="*/ 0 h 4112861"/>
              <a:gd name="connsiteX0" fmla="*/ 0 w 4824537"/>
              <a:gd name="connsiteY0" fmla="*/ 0 h 4112861"/>
              <a:gd name="connsiteX1" fmla="*/ 4824537 w 4824537"/>
              <a:gd name="connsiteY1" fmla="*/ 0 h 4112861"/>
              <a:gd name="connsiteX2" fmla="*/ 4824537 w 4824537"/>
              <a:gd name="connsiteY2" fmla="*/ 3751737 h 4112861"/>
              <a:gd name="connsiteX3" fmla="*/ 0 w 4824537"/>
              <a:gd name="connsiteY3" fmla="*/ 4112861 h 4112861"/>
              <a:gd name="connsiteX4" fmla="*/ 0 w 4824537"/>
              <a:gd name="connsiteY4" fmla="*/ 0 h 4112861"/>
              <a:gd name="connsiteX0" fmla="*/ 0 w 4824537"/>
              <a:gd name="connsiteY0" fmla="*/ 0 h 4112861"/>
              <a:gd name="connsiteX1" fmla="*/ 4824537 w 4824537"/>
              <a:gd name="connsiteY1" fmla="*/ 0 h 4112861"/>
              <a:gd name="connsiteX2" fmla="*/ 4824537 w 4824537"/>
              <a:gd name="connsiteY2" fmla="*/ 3751737 h 4112861"/>
              <a:gd name="connsiteX3" fmla="*/ 0 w 4824537"/>
              <a:gd name="connsiteY3" fmla="*/ 4112861 h 4112861"/>
              <a:gd name="connsiteX4" fmla="*/ 0 w 4824537"/>
              <a:gd name="connsiteY4" fmla="*/ 0 h 4112861"/>
              <a:gd name="connsiteX0" fmla="*/ 0 w 4824537"/>
              <a:gd name="connsiteY0" fmla="*/ 0 h 4112861"/>
              <a:gd name="connsiteX1" fmla="*/ 4824537 w 4824537"/>
              <a:gd name="connsiteY1" fmla="*/ 0 h 4112861"/>
              <a:gd name="connsiteX2" fmla="*/ 4824537 w 4824537"/>
              <a:gd name="connsiteY2" fmla="*/ 3751737 h 4112861"/>
              <a:gd name="connsiteX3" fmla="*/ 0 w 4824537"/>
              <a:gd name="connsiteY3" fmla="*/ 4112861 h 4112861"/>
              <a:gd name="connsiteX4" fmla="*/ 0 w 4824537"/>
              <a:gd name="connsiteY4" fmla="*/ 0 h 4112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24537" h="4112861">
                <a:moveTo>
                  <a:pt x="0" y="0"/>
                </a:moveTo>
                <a:lnTo>
                  <a:pt x="4824537" y="0"/>
                </a:lnTo>
                <a:lnTo>
                  <a:pt x="4824537" y="3751737"/>
                </a:lnTo>
                <a:cubicBezTo>
                  <a:pt x="3231541" y="3785819"/>
                  <a:pt x="1634302" y="3906720"/>
                  <a:pt x="0" y="4112861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solidFill>
                <a:schemeClr val="tx1"/>
              </a:solidFill>
            </a:endParaRPr>
          </a:p>
        </p:txBody>
      </p:sp>
      <p:pic>
        <p:nvPicPr>
          <p:cNvPr id="7" name="Image 11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7508875" y="252413"/>
            <a:ext cx="995363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95537" y="2365058"/>
            <a:ext cx="5616325" cy="492443"/>
          </a:xfrm>
        </p:spPr>
        <p:txBody>
          <a:bodyPr lIns="0" tIns="0" rtlCol="0" anchor="b">
            <a:spAutoFit/>
          </a:bodyPr>
          <a:lstStyle>
            <a:lvl1pPr>
              <a:defRPr lang="en-GB" b="0" cap="none" baseline="0" noProof="0" dirty="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 noProof="0"/>
              <a:t>Click to </a:t>
            </a:r>
            <a:r>
              <a:rPr lang="fr-FR" noProof="0" err="1"/>
              <a:t>edit</a:t>
            </a:r>
            <a:r>
              <a:rPr lang="fr-FR" noProof="0"/>
              <a:t> Master </a:t>
            </a:r>
            <a:r>
              <a:rPr lang="fr-FR" noProof="0" err="1"/>
              <a:t>title</a:t>
            </a:r>
            <a:r>
              <a:rPr lang="fr-FR" noProof="0"/>
              <a:t> style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395287" y="3073176"/>
            <a:ext cx="5616575" cy="138499"/>
          </a:xfrm>
        </p:spPr>
        <p:txBody>
          <a:bodyPr lIns="0">
            <a:spAutoFit/>
          </a:bodyPr>
          <a:lstStyle>
            <a:lvl1pPr marL="0" indent="0" algn="l">
              <a:spcAft>
                <a:spcPts val="0"/>
              </a:spcAft>
              <a:buNone/>
              <a:defRPr sz="900" b="1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noProof="0"/>
              <a:t>Click to </a:t>
            </a:r>
            <a:r>
              <a:rPr lang="fr-FR" noProof="0" err="1"/>
              <a:t>edit</a:t>
            </a:r>
            <a:r>
              <a:rPr lang="fr-FR" noProof="0"/>
              <a:t> Master </a:t>
            </a:r>
            <a:r>
              <a:rPr lang="fr-FR" noProof="0" err="1"/>
              <a:t>subtitle</a:t>
            </a:r>
            <a:r>
              <a:rPr lang="fr-FR" noProof="0"/>
              <a:t> style</a:t>
            </a:r>
          </a:p>
        </p:txBody>
      </p:sp>
    </p:spTree>
    <p:extLst>
      <p:ext uri="{BB962C8B-B14F-4D97-AF65-F5344CB8AC3E}">
        <p14:creationId xmlns:p14="http://schemas.microsoft.com/office/powerpoint/2010/main" val="1644362099"/>
      </p:ext>
    </p:extLst>
  </p:cSld>
  <p:clrMapOvr>
    <a:masterClrMapping/>
  </p:clrMapOvr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ull width Content" preserve="1" userDrawn="1">
  <p:cSld name="Title and full wid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Click to </a:t>
            </a:r>
            <a:r>
              <a:rPr lang="fr-FR" err="1"/>
              <a:t>edit</a:t>
            </a:r>
            <a:r>
              <a:rPr lang="fr-FR"/>
              <a:t> Master </a:t>
            </a:r>
            <a:r>
              <a:rPr lang="fr-FR" err="1"/>
              <a:t>title</a:t>
            </a:r>
            <a:r>
              <a:rPr lang="fr-FR"/>
              <a:t>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250823" y="1562099"/>
            <a:ext cx="8569327" cy="3600450"/>
          </a:xfrm>
        </p:spPr>
        <p:txBody>
          <a:bodyPr/>
          <a:lstStyle/>
          <a:p>
            <a:pPr lvl="0"/>
            <a:r>
              <a:rPr lang="fr-FR"/>
              <a:t>Click to </a:t>
            </a:r>
            <a:r>
              <a:rPr lang="fr-FR" err="1"/>
              <a:t>edit</a:t>
            </a:r>
            <a:r>
              <a:rPr lang="fr-FR"/>
              <a:t> Master </a:t>
            </a:r>
            <a:r>
              <a:rPr lang="fr-FR" err="1"/>
              <a:t>text</a:t>
            </a:r>
            <a:r>
              <a:rPr lang="fr-FR"/>
              <a:t> styles</a:t>
            </a:r>
          </a:p>
          <a:p>
            <a:pPr lvl="1"/>
            <a:r>
              <a:rPr lang="fr-FR"/>
              <a:t>Second </a:t>
            </a:r>
            <a:r>
              <a:rPr lang="fr-FR" err="1"/>
              <a:t>level</a:t>
            </a:r>
            <a:endParaRPr lang="fr-FR"/>
          </a:p>
          <a:p>
            <a:pPr lvl="2"/>
            <a:r>
              <a:rPr lang="fr-FR" err="1"/>
              <a:t>Third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  <a:p>
            <a:pPr lvl="3"/>
            <a:r>
              <a:rPr lang="fr-FR" err="1"/>
              <a:t>Fourth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  <a:p>
            <a:pPr lvl="4"/>
            <a:r>
              <a:rPr lang="fr-FR" err="1"/>
              <a:t>Fifth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4056832"/>
      </p:ext>
    </p:extLst>
  </p:cSld>
  <p:clrMapOvr>
    <a:masterClrMapping/>
  </p:clrMapOvr>
  <p:hf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ey Message" preserve="1" userDrawn="1">
  <p:cSld name="Key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26" y="121196"/>
            <a:ext cx="7200900" cy="528794"/>
          </a:xfrm>
        </p:spPr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fr-FR"/>
              <a:t>Click to </a:t>
            </a:r>
            <a:r>
              <a:rPr lang="fr-FR" err="1"/>
              <a:t>edit</a:t>
            </a:r>
            <a:r>
              <a:rPr lang="fr-FR"/>
              <a:t> Master </a:t>
            </a:r>
            <a:r>
              <a:rPr lang="fr-FR" err="1"/>
              <a:t>title</a:t>
            </a:r>
            <a:r>
              <a:rPr lang="fr-FR"/>
              <a:t> style</a:t>
            </a:r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2"/>
          </p:nvPr>
        </p:nvSpPr>
        <p:spPr>
          <a:xfrm>
            <a:off x="3203575" y="1023938"/>
            <a:ext cx="5616575" cy="3994150"/>
          </a:xfrm>
        </p:spPr>
        <p:txBody>
          <a:bodyPr bIns="432000" rtlCol="0" anchor="ctr">
            <a:noAutofit/>
          </a:bodyPr>
          <a:lstStyle>
            <a:lvl1pPr marL="0" indent="0" algn="ctr">
              <a:buNone/>
              <a:defRPr>
                <a:solidFill>
                  <a:srgbClr val="808080"/>
                </a:solidFill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de-CH" noProof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/>
          </p:nvPr>
        </p:nvSpPr>
        <p:spPr bwMode="ltGray">
          <a:xfrm>
            <a:off x="317499" y="1023392"/>
            <a:ext cx="2736999" cy="637849"/>
          </a:xfrm>
          <a:solidFill>
            <a:schemeClr val="accent1"/>
          </a:solidFill>
        </p:spPr>
        <p:txBody>
          <a:bodyPr lIns="108000" tIns="72000" rIns="108000" bIns="72000">
            <a:spAutoFit/>
          </a:bodyPr>
          <a:lstStyle>
            <a:lvl1pPr marL="0" indent="0">
              <a:spcAft>
                <a:spcPts val="0"/>
              </a:spcAft>
              <a:buNone/>
              <a:defRPr b="1">
                <a:solidFill>
                  <a:srgbClr val="FFFFFF"/>
                </a:solidFill>
              </a:defRPr>
            </a:lvl1pPr>
          </a:lstStyle>
          <a:p>
            <a:pPr lvl="0"/>
            <a:r>
              <a:rPr lang="fr-FR"/>
              <a:t>Click to </a:t>
            </a:r>
            <a:r>
              <a:rPr lang="fr-FR" err="1"/>
              <a:t>edit</a:t>
            </a:r>
            <a:r>
              <a:rPr lang="fr-FR"/>
              <a:t> Master </a:t>
            </a:r>
            <a:r>
              <a:rPr lang="fr-FR" err="1"/>
              <a:t>text</a:t>
            </a:r>
            <a:r>
              <a:rPr lang="fr-FR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3018196143"/>
      </p:ext>
    </p:extLst>
  </p:cSld>
  <p:clrMapOvr>
    <a:masterClrMapping/>
  </p:clrMapOvr>
  <p:hf sldNum="0"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Click to </a:t>
            </a:r>
            <a:r>
              <a:rPr lang="fr-FR" err="1"/>
              <a:t>edit</a:t>
            </a:r>
            <a:r>
              <a:rPr lang="fr-FR"/>
              <a:t> Master </a:t>
            </a:r>
            <a:r>
              <a:rPr lang="fr-FR" err="1"/>
              <a:t>title</a:t>
            </a:r>
            <a:r>
              <a:rPr lang="fr-FR"/>
              <a:t> style</a:t>
            </a:r>
          </a:p>
        </p:txBody>
      </p:sp>
    </p:spTree>
    <p:extLst>
      <p:ext uri="{BB962C8B-B14F-4D97-AF65-F5344CB8AC3E}">
        <p14:creationId xmlns:p14="http://schemas.microsoft.com/office/powerpoint/2010/main" val="3186671326"/>
      </p:ext>
    </p:extLst>
  </p:cSld>
  <p:clrMapOvr>
    <a:masterClrMapping/>
  </p:clrMapOvr>
  <p:hf sldNum="0"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 type="titleOnly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Click to </a:t>
            </a:r>
            <a:r>
              <a:rPr lang="fr-FR" err="1"/>
              <a:t>edit</a:t>
            </a:r>
            <a:r>
              <a:rPr lang="fr-FR"/>
              <a:t> Master </a:t>
            </a:r>
            <a:r>
              <a:rPr lang="fr-FR" err="1"/>
              <a:t>title</a:t>
            </a:r>
            <a:r>
              <a:rPr lang="fr-FR"/>
              <a:t> style</a:t>
            </a:r>
          </a:p>
        </p:txBody>
      </p:sp>
    </p:spTree>
    <p:extLst>
      <p:ext uri="{BB962C8B-B14F-4D97-AF65-F5344CB8AC3E}">
        <p14:creationId xmlns:p14="http://schemas.microsoft.com/office/powerpoint/2010/main" val="283339191"/>
      </p:ext>
    </p:extLst>
  </p:cSld>
  <p:clrMapOvr>
    <a:masterClrMapping/>
  </p:clrMapOvr>
  <p:hf sldNum="0"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1129714"/>
      </p:ext>
    </p:extLst>
  </p:cSld>
  <p:clrMapOvr>
    <a:masterClrMapping/>
  </p:clrMapOvr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26" y="121196"/>
            <a:ext cx="7201494" cy="1080542"/>
          </a:xfrm>
        </p:spPr>
        <p:txBody>
          <a:bodyPr/>
          <a:lstStyle/>
          <a:p>
            <a:r>
              <a:rPr lang="fr-FR" noProof="0"/>
              <a:t>Click to </a:t>
            </a:r>
            <a:r>
              <a:rPr lang="fr-FR" noProof="0" err="1"/>
              <a:t>edit</a:t>
            </a:r>
            <a:r>
              <a:rPr lang="fr-FR" noProof="0"/>
              <a:t> Master </a:t>
            </a:r>
            <a:r>
              <a:rPr lang="fr-FR" noProof="0" err="1"/>
              <a:t>title</a:t>
            </a:r>
            <a:r>
              <a:rPr lang="fr-FR" noProof="0"/>
              <a:t>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4" y="1562100"/>
            <a:ext cx="5761038" cy="3600450"/>
          </a:xfrm>
        </p:spPr>
        <p:txBody>
          <a:bodyPr/>
          <a:lstStyle/>
          <a:p>
            <a:pPr lvl="0"/>
            <a:r>
              <a:rPr lang="fr-FR" noProof="0"/>
              <a:t>Click to </a:t>
            </a:r>
            <a:r>
              <a:rPr lang="fr-FR" noProof="0" err="1"/>
              <a:t>edit</a:t>
            </a:r>
            <a:r>
              <a:rPr lang="fr-FR" noProof="0"/>
              <a:t> Master </a:t>
            </a:r>
            <a:r>
              <a:rPr lang="fr-FR" noProof="0" err="1"/>
              <a:t>text</a:t>
            </a:r>
            <a:r>
              <a:rPr lang="fr-FR" noProof="0"/>
              <a:t> styles</a:t>
            </a:r>
          </a:p>
          <a:p>
            <a:pPr lvl="1"/>
            <a:r>
              <a:rPr lang="fr-FR" noProof="0"/>
              <a:t>Second </a:t>
            </a:r>
            <a:r>
              <a:rPr lang="fr-FR" noProof="0" err="1"/>
              <a:t>level</a:t>
            </a:r>
            <a:endParaRPr lang="fr-FR" noProof="0"/>
          </a:p>
          <a:p>
            <a:pPr lvl="2"/>
            <a:r>
              <a:rPr lang="fr-FR" noProof="0" err="1"/>
              <a:t>Third</a:t>
            </a:r>
            <a:r>
              <a:rPr lang="fr-FR" noProof="0"/>
              <a:t> </a:t>
            </a:r>
            <a:r>
              <a:rPr lang="fr-FR" noProof="0" err="1"/>
              <a:t>level</a:t>
            </a:r>
            <a:endParaRPr lang="fr-FR" noProof="0"/>
          </a:p>
          <a:p>
            <a:pPr lvl="3"/>
            <a:r>
              <a:rPr lang="fr-FR" noProof="0" err="1"/>
              <a:t>Fourth</a:t>
            </a:r>
            <a:r>
              <a:rPr lang="fr-FR" noProof="0"/>
              <a:t> </a:t>
            </a:r>
            <a:r>
              <a:rPr lang="fr-FR" noProof="0" err="1"/>
              <a:t>level</a:t>
            </a:r>
            <a:endParaRPr lang="fr-FR" noProof="0"/>
          </a:p>
          <a:p>
            <a:pPr lvl="4"/>
            <a:r>
              <a:rPr lang="fr-FR" noProof="0" err="1"/>
              <a:t>Fifth</a:t>
            </a:r>
            <a:r>
              <a:rPr lang="fr-FR" noProof="0"/>
              <a:t> </a:t>
            </a:r>
            <a:r>
              <a:rPr lang="fr-FR" noProof="0" err="1"/>
              <a:t>level</a:t>
            </a:r>
            <a:endParaRPr lang="fr-FR" noProof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7524750" y="1561356"/>
            <a:ext cx="1295400" cy="3601194"/>
          </a:xfrm>
        </p:spPr>
        <p:txBody>
          <a:bodyPr/>
          <a:lstStyle>
            <a:lvl1pPr marL="0" indent="0">
              <a:lnSpc>
                <a:spcPts val="1200"/>
              </a:lnSpc>
              <a:spcAft>
                <a:spcPts val="0"/>
              </a:spcAft>
              <a:buFontTx/>
              <a:buNone/>
              <a:defRPr sz="1000">
                <a:solidFill>
                  <a:schemeClr val="tx2"/>
                </a:solidFill>
              </a:defRPr>
            </a:lvl1pPr>
            <a:lvl2pPr marL="216000" indent="0">
              <a:lnSpc>
                <a:spcPct val="100000"/>
              </a:lnSpc>
              <a:spcAft>
                <a:spcPts val="0"/>
              </a:spcAft>
              <a:buFontTx/>
              <a:buNone/>
              <a:defRPr sz="1000"/>
            </a:lvl2pPr>
            <a:lvl3pPr marL="360000" indent="0">
              <a:lnSpc>
                <a:spcPct val="100000"/>
              </a:lnSpc>
              <a:spcAft>
                <a:spcPts val="0"/>
              </a:spcAft>
              <a:buFontTx/>
              <a:buNone/>
              <a:defRPr sz="1000"/>
            </a:lvl3pPr>
            <a:lvl4pPr marL="539750" indent="0">
              <a:lnSpc>
                <a:spcPct val="100000"/>
              </a:lnSpc>
              <a:spcAft>
                <a:spcPts val="0"/>
              </a:spcAft>
              <a:buFontTx/>
              <a:buNone/>
              <a:defRPr sz="1000"/>
            </a:lvl4pPr>
            <a:lvl5pPr marL="712787" indent="0">
              <a:lnSpc>
                <a:spcPct val="100000"/>
              </a:lnSpc>
              <a:spcAft>
                <a:spcPts val="0"/>
              </a:spcAft>
              <a:buFontTx/>
              <a:buNone/>
              <a:defRPr sz="1000"/>
            </a:lvl5pPr>
          </a:lstStyle>
          <a:p>
            <a:pPr lvl="0"/>
            <a:r>
              <a:rPr lang="fr-FR"/>
              <a:t>Click to </a:t>
            </a:r>
            <a:r>
              <a:rPr lang="fr-FR" err="1"/>
              <a:t>edit</a:t>
            </a:r>
            <a:r>
              <a:rPr lang="fr-FR"/>
              <a:t> Master </a:t>
            </a:r>
            <a:r>
              <a:rPr lang="fr-FR" err="1"/>
              <a:t>text</a:t>
            </a:r>
            <a:r>
              <a:rPr lang="fr-FR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170933516"/>
      </p:ext>
    </p:extLst>
  </p:cSld>
  <p:clrMapOvr>
    <a:masterClrMapping/>
  </p:clrMapOvr>
  <p:hf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with Image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atus" hidden="1"/>
          <p:cNvSpPr txBox="1">
            <a:spLocks/>
          </p:cNvSpPr>
          <p:nvPr userDrawn="1">
            <p:custDataLst>
              <p:tags r:id="rId1"/>
            </p:custDataLst>
          </p:nvPr>
        </p:nvSpPr>
        <p:spPr bwMode="gray">
          <a:xfrm>
            <a:off x="8743950" y="1374775"/>
            <a:ext cx="400050" cy="168275"/>
          </a:xfrm>
          <a:prstGeom prst="rect">
            <a:avLst/>
          </a:prstGeom>
          <a:solidFill>
            <a:srgbClr val="DFDFD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2000" tIns="0" rIns="32400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defRPr/>
            </a:pPr>
            <a:endParaRPr lang="fr-FR" altLang="fr-FR" sz="11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6" name="LogoFrame"/>
          <p:cNvSpPr>
            <a:spLocks/>
          </p:cNvSpPr>
          <p:nvPr userDrawn="1">
            <p:custDataLst>
              <p:tags r:id="rId2"/>
            </p:custDataLst>
          </p:nvPr>
        </p:nvSpPr>
        <p:spPr bwMode="white">
          <a:xfrm>
            <a:off x="7192963" y="-7938"/>
            <a:ext cx="1627187" cy="1368426"/>
          </a:xfrm>
          <a:custGeom>
            <a:avLst/>
            <a:gdLst>
              <a:gd name="connsiteX0" fmla="*/ 0 w 4824537"/>
              <a:gd name="connsiteY0" fmla="*/ 0 h 4112861"/>
              <a:gd name="connsiteX1" fmla="*/ 4824537 w 4824537"/>
              <a:gd name="connsiteY1" fmla="*/ 0 h 4112861"/>
              <a:gd name="connsiteX2" fmla="*/ 4824537 w 4824537"/>
              <a:gd name="connsiteY2" fmla="*/ 4112861 h 4112861"/>
              <a:gd name="connsiteX3" fmla="*/ 0 w 4824537"/>
              <a:gd name="connsiteY3" fmla="*/ 4112861 h 4112861"/>
              <a:gd name="connsiteX4" fmla="*/ 0 w 4824537"/>
              <a:gd name="connsiteY4" fmla="*/ 0 h 4112861"/>
              <a:gd name="connsiteX0" fmla="*/ 0 w 4824537"/>
              <a:gd name="connsiteY0" fmla="*/ 0 h 4112861"/>
              <a:gd name="connsiteX1" fmla="*/ 4824537 w 4824537"/>
              <a:gd name="connsiteY1" fmla="*/ 0 h 4112861"/>
              <a:gd name="connsiteX2" fmla="*/ 4824537 w 4824537"/>
              <a:gd name="connsiteY2" fmla="*/ 3764149 h 4112861"/>
              <a:gd name="connsiteX3" fmla="*/ 0 w 4824537"/>
              <a:gd name="connsiteY3" fmla="*/ 4112861 h 4112861"/>
              <a:gd name="connsiteX4" fmla="*/ 0 w 4824537"/>
              <a:gd name="connsiteY4" fmla="*/ 0 h 4112861"/>
              <a:gd name="connsiteX0" fmla="*/ 0 w 4824537"/>
              <a:gd name="connsiteY0" fmla="*/ 0 h 4112861"/>
              <a:gd name="connsiteX1" fmla="*/ 4824537 w 4824537"/>
              <a:gd name="connsiteY1" fmla="*/ 0 h 4112861"/>
              <a:gd name="connsiteX2" fmla="*/ 4824537 w 4824537"/>
              <a:gd name="connsiteY2" fmla="*/ 3764149 h 4112861"/>
              <a:gd name="connsiteX3" fmla="*/ 0 w 4824537"/>
              <a:gd name="connsiteY3" fmla="*/ 4112861 h 4112861"/>
              <a:gd name="connsiteX4" fmla="*/ 0 w 4824537"/>
              <a:gd name="connsiteY4" fmla="*/ 0 h 4112861"/>
              <a:gd name="connsiteX0" fmla="*/ 0 w 4824537"/>
              <a:gd name="connsiteY0" fmla="*/ 0 h 4112861"/>
              <a:gd name="connsiteX1" fmla="*/ 4824537 w 4824537"/>
              <a:gd name="connsiteY1" fmla="*/ 0 h 4112861"/>
              <a:gd name="connsiteX2" fmla="*/ 4824537 w 4824537"/>
              <a:gd name="connsiteY2" fmla="*/ 3764149 h 4112861"/>
              <a:gd name="connsiteX3" fmla="*/ 0 w 4824537"/>
              <a:gd name="connsiteY3" fmla="*/ 4112861 h 4112861"/>
              <a:gd name="connsiteX4" fmla="*/ 0 w 4824537"/>
              <a:gd name="connsiteY4" fmla="*/ 0 h 4112861"/>
              <a:gd name="connsiteX0" fmla="*/ 0 w 4824537"/>
              <a:gd name="connsiteY0" fmla="*/ 0 h 4112861"/>
              <a:gd name="connsiteX1" fmla="*/ 4824537 w 4824537"/>
              <a:gd name="connsiteY1" fmla="*/ 0 h 4112861"/>
              <a:gd name="connsiteX2" fmla="*/ 4824537 w 4824537"/>
              <a:gd name="connsiteY2" fmla="*/ 3764149 h 4112861"/>
              <a:gd name="connsiteX3" fmla="*/ 0 w 4824537"/>
              <a:gd name="connsiteY3" fmla="*/ 4112861 h 4112861"/>
              <a:gd name="connsiteX4" fmla="*/ 0 w 4824537"/>
              <a:gd name="connsiteY4" fmla="*/ 0 h 4112861"/>
              <a:gd name="connsiteX0" fmla="*/ 0 w 4824537"/>
              <a:gd name="connsiteY0" fmla="*/ 0 h 4112861"/>
              <a:gd name="connsiteX1" fmla="*/ 4824537 w 4824537"/>
              <a:gd name="connsiteY1" fmla="*/ 0 h 4112861"/>
              <a:gd name="connsiteX2" fmla="*/ 4824537 w 4824537"/>
              <a:gd name="connsiteY2" fmla="*/ 3764149 h 4112861"/>
              <a:gd name="connsiteX3" fmla="*/ 0 w 4824537"/>
              <a:gd name="connsiteY3" fmla="*/ 4112861 h 4112861"/>
              <a:gd name="connsiteX4" fmla="*/ 0 w 4824537"/>
              <a:gd name="connsiteY4" fmla="*/ 0 h 4112861"/>
              <a:gd name="connsiteX0" fmla="*/ 0 w 4824537"/>
              <a:gd name="connsiteY0" fmla="*/ 0 h 4112861"/>
              <a:gd name="connsiteX1" fmla="*/ 4824537 w 4824537"/>
              <a:gd name="connsiteY1" fmla="*/ 0 h 4112861"/>
              <a:gd name="connsiteX2" fmla="*/ 4824537 w 4824537"/>
              <a:gd name="connsiteY2" fmla="*/ 3764149 h 4112861"/>
              <a:gd name="connsiteX3" fmla="*/ 0 w 4824537"/>
              <a:gd name="connsiteY3" fmla="*/ 4112861 h 4112861"/>
              <a:gd name="connsiteX4" fmla="*/ 0 w 4824537"/>
              <a:gd name="connsiteY4" fmla="*/ 0 h 4112861"/>
              <a:gd name="connsiteX0" fmla="*/ 0 w 4824537"/>
              <a:gd name="connsiteY0" fmla="*/ 0 h 4112861"/>
              <a:gd name="connsiteX1" fmla="*/ 4824537 w 4824537"/>
              <a:gd name="connsiteY1" fmla="*/ 0 h 4112861"/>
              <a:gd name="connsiteX2" fmla="*/ 4824537 w 4824537"/>
              <a:gd name="connsiteY2" fmla="*/ 3764149 h 4112861"/>
              <a:gd name="connsiteX3" fmla="*/ 0 w 4824537"/>
              <a:gd name="connsiteY3" fmla="*/ 4112861 h 4112861"/>
              <a:gd name="connsiteX4" fmla="*/ 0 w 4824537"/>
              <a:gd name="connsiteY4" fmla="*/ 0 h 4112861"/>
              <a:gd name="connsiteX0" fmla="*/ 0 w 4824537"/>
              <a:gd name="connsiteY0" fmla="*/ 0 h 4112861"/>
              <a:gd name="connsiteX1" fmla="*/ 4824537 w 4824537"/>
              <a:gd name="connsiteY1" fmla="*/ 0 h 4112861"/>
              <a:gd name="connsiteX2" fmla="*/ 4824537 w 4824537"/>
              <a:gd name="connsiteY2" fmla="*/ 3764149 h 4112861"/>
              <a:gd name="connsiteX3" fmla="*/ 0 w 4824537"/>
              <a:gd name="connsiteY3" fmla="*/ 4112861 h 4112861"/>
              <a:gd name="connsiteX4" fmla="*/ 0 w 4824537"/>
              <a:gd name="connsiteY4" fmla="*/ 0 h 4112861"/>
              <a:gd name="connsiteX0" fmla="*/ 0 w 4824537"/>
              <a:gd name="connsiteY0" fmla="*/ 0 h 4112861"/>
              <a:gd name="connsiteX1" fmla="*/ 4824537 w 4824537"/>
              <a:gd name="connsiteY1" fmla="*/ 0 h 4112861"/>
              <a:gd name="connsiteX2" fmla="*/ 4824537 w 4824537"/>
              <a:gd name="connsiteY2" fmla="*/ 3751737 h 4112861"/>
              <a:gd name="connsiteX3" fmla="*/ 0 w 4824537"/>
              <a:gd name="connsiteY3" fmla="*/ 4112861 h 4112861"/>
              <a:gd name="connsiteX4" fmla="*/ 0 w 4824537"/>
              <a:gd name="connsiteY4" fmla="*/ 0 h 4112861"/>
              <a:gd name="connsiteX0" fmla="*/ 0 w 4824537"/>
              <a:gd name="connsiteY0" fmla="*/ 0 h 4112861"/>
              <a:gd name="connsiteX1" fmla="*/ 4824537 w 4824537"/>
              <a:gd name="connsiteY1" fmla="*/ 0 h 4112861"/>
              <a:gd name="connsiteX2" fmla="*/ 4824537 w 4824537"/>
              <a:gd name="connsiteY2" fmla="*/ 3751737 h 4112861"/>
              <a:gd name="connsiteX3" fmla="*/ 0 w 4824537"/>
              <a:gd name="connsiteY3" fmla="*/ 4112861 h 4112861"/>
              <a:gd name="connsiteX4" fmla="*/ 0 w 4824537"/>
              <a:gd name="connsiteY4" fmla="*/ 0 h 4112861"/>
              <a:gd name="connsiteX0" fmla="*/ 0 w 4824537"/>
              <a:gd name="connsiteY0" fmla="*/ 0 h 4112861"/>
              <a:gd name="connsiteX1" fmla="*/ 4824537 w 4824537"/>
              <a:gd name="connsiteY1" fmla="*/ 0 h 4112861"/>
              <a:gd name="connsiteX2" fmla="*/ 4824537 w 4824537"/>
              <a:gd name="connsiteY2" fmla="*/ 3751737 h 4112861"/>
              <a:gd name="connsiteX3" fmla="*/ 0 w 4824537"/>
              <a:gd name="connsiteY3" fmla="*/ 4112861 h 4112861"/>
              <a:gd name="connsiteX4" fmla="*/ 0 w 4824537"/>
              <a:gd name="connsiteY4" fmla="*/ 0 h 4112861"/>
              <a:gd name="connsiteX0" fmla="*/ 0 w 4824537"/>
              <a:gd name="connsiteY0" fmla="*/ 0 h 4112861"/>
              <a:gd name="connsiteX1" fmla="*/ 4824537 w 4824537"/>
              <a:gd name="connsiteY1" fmla="*/ 0 h 4112861"/>
              <a:gd name="connsiteX2" fmla="*/ 4824537 w 4824537"/>
              <a:gd name="connsiteY2" fmla="*/ 3751737 h 4112861"/>
              <a:gd name="connsiteX3" fmla="*/ 0 w 4824537"/>
              <a:gd name="connsiteY3" fmla="*/ 4112861 h 4112861"/>
              <a:gd name="connsiteX4" fmla="*/ 0 w 4824537"/>
              <a:gd name="connsiteY4" fmla="*/ 0 h 4112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24537" h="4112861">
                <a:moveTo>
                  <a:pt x="0" y="0"/>
                </a:moveTo>
                <a:lnTo>
                  <a:pt x="4824537" y="0"/>
                </a:lnTo>
                <a:lnTo>
                  <a:pt x="4824537" y="3751737"/>
                </a:lnTo>
                <a:cubicBezTo>
                  <a:pt x="3231541" y="3785819"/>
                  <a:pt x="1634302" y="3906720"/>
                  <a:pt x="0" y="4112861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solidFill>
                <a:schemeClr val="tx1"/>
              </a:solidFill>
            </a:endParaRPr>
          </a:p>
        </p:txBody>
      </p:sp>
      <p:pic>
        <p:nvPicPr>
          <p:cNvPr id="7" name="Image 10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7508875" y="252413"/>
            <a:ext cx="995363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715000"/>
          </a:xfrm>
        </p:spPr>
        <p:txBody>
          <a:bodyPr lIns="0" bIns="468000" rtlCol="0" anchor="ctr">
            <a:noAutofit/>
          </a:bodyPr>
          <a:lstStyle>
            <a:lvl1pPr marL="0" indent="0" algn="ctr">
              <a:buNone/>
              <a:defRPr>
                <a:solidFill>
                  <a:srgbClr val="808080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 bwMode="ltGray">
          <a:xfrm>
            <a:off x="0" y="4529242"/>
            <a:ext cx="3923928" cy="374785"/>
          </a:xfrm>
          <a:solidFill>
            <a:schemeClr val="accent1"/>
          </a:solidFill>
        </p:spPr>
        <p:txBody>
          <a:bodyPr lIns="396000" tIns="72000" rIns="144000" bIns="162000">
            <a:spAutoFit/>
          </a:bodyPr>
          <a:lstStyle>
            <a:lvl1pPr marL="0" indent="0" algn="l">
              <a:spcAft>
                <a:spcPts val="0"/>
              </a:spcAft>
              <a:buNone/>
              <a:defRPr sz="900" b="1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noProof="0"/>
              <a:t>Click to </a:t>
            </a:r>
            <a:r>
              <a:rPr lang="fr-FR" noProof="0" err="1"/>
              <a:t>edit</a:t>
            </a:r>
            <a:r>
              <a:rPr lang="fr-FR" noProof="0"/>
              <a:t> Master </a:t>
            </a:r>
            <a:r>
              <a:rPr lang="fr-FR" noProof="0" err="1"/>
              <a:t>subtitle</a:t>
            </a:r>
            <a:r>
              <a:rPr lang="fr-FR" noProof="0"/>
              <a:t> style</a:t>
            </a:r>
          </a:p>
        </p:txBody>
      </p:sp>
      <p:sp>
        <p:nvSpPr>
          <p:cNvPr id="13" name="Title 1"/>
          <p:cNvSpPr>
            <a:spLocks noGrp="1"/>
          </p:cNvSpPr>
          <p:nvPr>
            <p:ph type="ctrTitle"/>
          </p:nvPr>
        </p:nvSpPr>
        <p:spPr bwMode="ltGray">
          <a:xfrm>
            <a:off x="0" y="3604645"/>
            <a:ext cx="3923928" cy="972404"/>
          </a:xfrm>
          <a:solidFill>
            <a:schemeClr val="accent1"/>
          </a:solidFill>
        </p:spPr>
        <p:txBody>
          <a:bodyPr lIns="396000" tIns="147600" rIns="144000" bIns="118800" anchor="b">
            <a:spAutoFit/>
          </a:bodyPr>
          <a:lstStyle>
            <a:lvl1pPr algn="l">
              <a:lnSpc>
                <a:spcPts val="2700"/>
              </a:lnSpc>
              <a:defRPr sz="2300" baseline="0">
                <a:solidFill>
                  <a:srgbClr val="FFFFFF"/>
                </a:solidFill>
              </a:defRPr>
            </a:lvl1pPr>
          </a:lstStyle>
          <a:p>
            <a:r>
              <a:rPr lang="fr-FR" noProof="0"/>
              <a:t>Click to </a:t>
            </a:r>
            <a:r>
              <a:rPr lang="fr-FR" noProof="0" err="1"/>
              <a:t>edit</a:t>
            </a:r>
            <a:r>
              <a:rPr lang="fr-FR" noProof="0"/>
              <a:t> Master </a:t>
            </a:r>
            <a:r>
              <a:rPr lang="fr-FR" noProof="0" err="1"/>
              <a:t>title</a:t>
            </a:r>
            <a:r>
              <a:rPr lang="fr-FR" noProof="0"/>
              <a:t> style</a:t>
            </a:r>
          </a:p>
        </p:txBody>
      </p:sp>
    </p:spTree>
    <p:extLst>
      <p:ext uri="{BB962C8B-B14F-4D97-AF65-F5344CB8AC3E}">
        <p14:creationId xmlns:p14="http://schemas.microsoft.com/office/powerpoint/2010/main" val="1429857915"/>
      </p:ext>
    </p:extLst>
  </p:cSld>
  <p:clrMapOvr>
    <a:masterClrMapping/>
  </p:clrMapOvr>
  <p:hf sldNum="0"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preserve="1" userDrawn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coBackground" hidden="1"/>
          <p:cNvSpPr/>
          <p:nvPr userDrawn="1">
            <p:custDataLst>
              <p:tags r:id="rId1"/>
            </p:custDataLst>
          </p:nvPr>
        </p:nvSpPr>
        <p:spPr bwMode="gray">
          <a:xfrm>
            <a:off x="0" y="0"/>
            <a:ext cx="9144000" cy="5715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4" name="Hider"/>
          <p:cNvSpPr/>
          <p:nvPr userDrawn="1"/>
        </p:nvSpPr>
        <p:spPr bwMode="white">
          <a:xfrm>
            <a:off x="0" y="4945063"/>
            <a:ext cx="9144000" cy="76993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5" name="Status" hidden="1"/>
          <p:cNvSpPr txBox="1">
            <a:spLocks/>
          </p:cNvSpPr>
          <p:nvPr userDrawn="1">
            <p:custDataLst>
              <p:tags r:id="rId2"/>
            </p:custDataLst>
          </p:nvPr>
        </p:nvSpPr>
        <p:spPr bwMode="gray">
          <a:xfrm>
            <a:off x="8743950" y="1374775"/>
            <a:ext cx="400050" cy="168275"/>
          </a:xfrm>
          <a:prstGeom prst="rect">
            <a:avLst/>
          </a:prstGeom>
          <a:solidFill>
            <a:srgbClr val="DFDFD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2000" tIns="0" rIns="32400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defRPr/>
            </a:pPr>
            <a:endParaRPr lang="fr-FR" altLang="fr-FR" sz="1100">
              <a:solidFill>
                <a:srgbClr val="000000"/>
              </a:solidFill>
              <a:cs typeface="Arial" charset="0"/>
            </a:endParaRPr>
          </a:p>
        </p:txBody>
      </p:sp>
      <p:pic>
        <p:nvPicPr>
          <p:cNvPr id="6" name="Image 1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8137525" y="5106988"/>
            <a:ext cx="6826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25" y="1836263"/>
            <a:ext cx="5761038" cy="1021237"/>
          </a:xfrm>
        </p:spPr>
        <p:txBody>
          <a:bodyPr anchor="b">
            <a:noAutofit/>
          </a:bodyPr>
          <a:lstStyle>
            <a:lvl1pPr algn="l">
              <a:defRPr sz="3200" b="0" cap="none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6090469"/>
      </p:ext>
    </p:extLst>
  </p:cSld>
  <p:clrMapOvr>
    <a:masterClrMapping/>
  </p:clrMapOvr>
  <p:hf sldNum="0"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 with Image" preserve="1" userDrawn="1">
  <p:cSld name="Section Header with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coBackground" hidden="1"/>
          <p:cNvSpPr/>
          <p:nvPr userDrawn="1">
            <p:custDataLst>
              <p:tags r:id="rId1"/>
            </p:custDataLst>
          </p:nvPr>
        </p:nvSpPr>
        <p:spPr bwMode="white">
          <a:xfrm>
            <a:off x="0" y="0"/>
            <a:ext cx="9144000" cy="5715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5" name="Hider"/>
          <p:cNvSpPr/>
          <p:nvPr userDrawn="1"/>
        </p:nvSpPr>
        <p:spPr bwMode="white">
          <a:xfrm>
            <a:off x="0" y="4945063"/>
            <a:ext cx="9144000" cy="76993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6" name="Status" hidden="1"/>
          <p:cNvSpPr txBox="1">
            <a:spLocks/>
          </p:cNvSpPr>
          <p:nvPr userDrawn="1">
            <p:custDataLst>
              <p:tags r:id="rId2"/>
            </p:custDataLst>
          </p:nvPr>
        </p:nvSpPr>
        <p:spPr bwMode="gray">
          <a:xfrm>
            <a:off x="8743950" y="1374775"/>
            <a:ext cx="400050" cy="168275"/>
          </a:xfrm>
          <a:prstGeom prst="rect">
            <a:avLst/>
          </a:prstGeom>
          <a:solidFill>
            <a:srgbClr val="DFDFD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2000" tIns="0" rIns="32400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defRPr/>
            </a:pPr>
            <a:endParaRPr lang="fr-FR" altLang="fr-FR" sz="1100">
              <a:solidFill>
                <a:srgbClr val="000000"/>
              </a:solidFill>
              <a:cs typeface="Arial" charset="0"/>
            </a:endParaRPr>
          </a:p>
        </p:txBody>
      </p:sp>
      <p:pic>
        <p:nvPicPr>
          <p:cNvPr id="8" name="Image 1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8137525" y="5106988"/>
            <a:ext cx="6826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4945732"/>
          </a:xfrm>
        </p:spPr>
        <p:txBody>
          <a:bodyPr lIns="0" bIns="468000" rtlCol="0" anchor="ctr">
            <a:noAutofit/>
          </a:bodyPr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ltGray">
          <a:xfrm>
            <a:off x="0" y="2046987"/>
            <a:ext cx="3924000" cy="644756"/>
          </a:xfrm>
          <a:solidFill>
            <a:schemeClr val="accent1"/>
          </a:solidFill>
        </p:spPr>
        <p:txBody>
          <a:bodyPr lIns="396000" tIns="144000" bIns="144000" anchor="ctr">
            <a:spAutoFit/>
          </a:bodyPr>
          <a:lstStyle>
            <a:lvl1pPr algn="l">
              <a:defRPr sz="2300" b="0" cap="none" baseline="0">
                <a:solidFill>
                  <a:srgbClr val="FFFFFF"/>
                </a:solidFill>
              </a:defRPr>
            </a:lvl1pPr>
          </a:lstStyle>
          <a:p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59966771"/>
      </p:ext>
    </p:extLst>
  </p:cSld>
  <p:clrMapOvr>
    <a:masterClrMapping/>
  </p:clrMapOvr>
  <p:hf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nd Content 2/3 - 1/3" preserve="1" userDrawn="1">
  <p:cSld name="Image and Content 2/3 -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Click to </a:t>
            </a:r>
            <a:r>
              <a:rPr lang="fr-FR" err="1"/>
              <a:t>edit</a:t>
            </a:r>
            <a:r>
              <a:rPr lang="fr-FR"/>
              <a:t> Master </a:t>
            </a:r>
            <a:r>
              <a:rPr lang="fr-FR" err="1"/>
              <a:t>title</a:t>
            </a:r>
            <a:r>
              <a:rPr lang="fr-FR"/>
              <a:t>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250825" y="1562100"/>
            <a:ext cx="5761038" cy="3600450"/>
          </a:xfrm>
        </p:spPr>
        <p:txBody>
          <a:bodyPr lIns="0" bIns="432000" rtlCol="0" anchor="ctr">
            <a:noAutofit/>
          </a:bodyPr>
          <a:lstStyle>
            <a:lvl1pPr marL="0" indent="0" algn="ctr">
              <a:buNone/>
              <a:defRPr>
                <a:solidFill>
                  <a:srgbClr val="808080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de-CH" noProof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84167" y="1562100"/>
            <a:ext cx="2735983" cy="3600450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400"/>
            </a:lvl3pPr>
            <a:lvl4pPr>
              <a:defRPr sz="1300"/>
            </a:lvl4pPr>
            <a:lvl5pPr>
              <a:defRPr sz="1200"/>
            </a:lvl5pPr>
          </a:lstStyle>
          <a:p>
            <a:pPr lvl="0"/>
            <a:r>
              <a:rPr lang="fr-FR"/>
              <a:t>Click to </a:t>
            </a:r>
            <a:r>
              <a:rPr lang="fr-FR" err="1"/>
              <a:t>edit</a:t>
            </a:r>
            <a:r>
              <a:rPr lang="fr-FR"/>
              <a:t> Master </a:t>
            </a:r>
            <a:r>
              <a:rPr lang="fr-FR" err="1"/>
              <a:t>text</a:t>
            </a:r>
            <a:r>
              <a:rPr lang="fr-FR"/>
              <a:t> styles</a:t>
            </a:r>
          </a:p>
          <a:p>
            <a:pPr lvl="1"/>
            <a:r>
              <a:rPr lang="fr-FR"/>
              <a:t>Second </a:t>
            </a:r>
            <a:r>
              <a:rPr lang="fr-FR" err="1"/>
              <a:t>level</a:t>
            </a:r>
            <a:endParaRPr lang="fr-FR"/>
          </a:p>
          <a:p>
            <a:pPr lvl="2"/>
            <a:r>
              <a:rPr lang="fr-FR" err="1"/>
              <a:t>Third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  <a:p>
            <a:pPr lvl="3"/>
            <a:r>
              <a:rPr lang="fr-FR" err="1"/>
              <a:t>Fourth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  <a:p>
            <a:pPr lvl="4"/>
            <a:r>
              <a:rPr lang="fr-FR" err="1"/>
              <a:t>Fifth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4901230"/>
      </p:ext>
    </p:extLst>
  </p:cSld>
  <p:clrMapOvr>
    <a:masterClrMapping/>
  </p:clrMapOvr>
  <p:hf sldNum="0"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nd Content 1/3 - 2/3" preserve="1" userDrawn="1">
  <p:cSld name="Image and Content 1/3 - 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Click to </a:t>
            </a:r>
            <a:r>
              <a:rPr lang="fr-FR" err="1"/>
              <a:t>edit</a:t>
            </a:r>
            <a:r>
              <a:rPr lang="fr-FR"/>
              <a:t> Master </a:t>
            </a:r>
            <a:r>
              <a:rPr lang="fr-FR" err="1"/>
              <a:t>title</a:t>
            </a:r>
            <a:r>
              <a:rPr lang="fr-FR"/>
              <a:t>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250823" y="1562100"/>
            <a:ext cx="2808000" cy="3600449"/>
          </a:xfrm>
        </p:spPr>
        <p:txBody>
          <a:bodyPr lIns="0" bIns="432000" rtlCol="0" anchor="ctr">
            <a:noAutofit/>
          </a:bodyPr>
          <a:lstStyle>
            <a:lvl1pPr marL="0" indent="0" algn="ctr">
              <a:buNone/>
              <a:defRPr>
                <a:solidFill>
                  <a:srgbClr val="808080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de-CH" noProof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4"/>
          </p:nvPr>
        </p:nvSpPr>
        <p:spPr>
          <a:xfrm>
            <a:off x="3132137" y="1562100"/>
            <a:ext cx="5688013" cy="3600448"/>
          </a:xfrm>
        </p:spPr>
        <p:txBody>
          <a:bodyPr/>
          <a:lstStyle/>
          <a:p>
            <a:pPr lvl="0"/>
            <a:r>
              <a:rPr lang="fr-FR"/>
              <a:t>Click to </a:t>
            </a:r>
            <a:r>
              <a:rPr lang="fr-FR" err="1"/>
              <a:t>edit</a:t>
            </a:r>
            <a:r>
              <a:rPr lang="fr-FR"/>
              <a:t> Master </a:t>
            </a:r>
            <a:r>
              <a:rPr lang="fr-FR" err="1"/>
              <a:t>text</a:t>
            </a:r>
            <a:r>
              <a:rPr lang="fr-FR"/>
              <a:t> styles</a:t>
            </a:r>
          </a:p>
          <a:p>
            <a:pPr lvl="1"/>
            <a:r>
              <a:rPr lang="fr-FR"/>
              <a:t>Second </a:t>
            </a:r>
            <a:r>
              <a:rPr lang="fr-FR" err="1"/>
              <a:t>level</a:t>
            </a:r>
            <a:endParaRPr lang="fr-FR"/>
          </a:p>
          <a:p>
            <a:pPr lvl="2"/>
            <a:r>
              <a:rPr lang="fr-FR" err="1"/>
              <a:t>Third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  <a:p>
            <a:pPr lvl="3"/>
            <a:r>
              <a:rPr lang="fr-FR" err="1"/>
              <a:t>Fourth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  <a:p>
            <a:pPr lvl="4"/>
            <a:r>
              <a:rPr lang="fr-FR" err="1"/>
              <a:t>Fifth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5493008"/>
      </p:ext>
    </p:extLst>
  </p:cSld>
  <p:clrMapOvr>
    <a:masterClrMapping/>
  </p:clrMapOvr>
  <p:hf sldNum="0"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 1/3 - 2/3" preserve="1" userDrawn="1">
  <p:cSld name="Two Content 1/3 - 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Click to </a:t>
            </a:r>
            <a:r>
              <a:rPr lang="fr-FR" err="1"/>
              <a:t>edit</a:t>
            </a:r>
            <a:r>
              <a:rPr lang="fr-FR"/>
              <a:t> Master </a:t>
            </a:r>
            <a:r>
              <a:rPr lang="fr-FR" err="1"/>
              <a:t>title</a:t>
            </a:r>
            <a:r>
              <a:rPr lang="fr-FR"/>
              <a:t>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706812" y="1562100"/>
            <a:ext cx="5113338" cy="3600450"/>
          </a:xfrm>
        </p:spPr>
        <p:txBody>
          <a:bodyPr/>
          <a:lstStyle/>
          <a:p>
            <a:pPr lvl="0"/>
            <a:r>
              <a:rPr lang="fr-FR"/>
              <a:t>Click to </a:t>
            </a:r>
            <a:r>
              <a:rPr lang="fr-FR" err="1"/>
              <a:t>edit</a:t>
            </a:r>
            <a:r>
              <a:rPr lang="fr-FR"/>
              <a:t> Master </a:t>
            </a:r>
            <a:r>
              <a:rPr lang="fr-FR" err="1"/>
              <a:t>text</a:t>
            </a:r>
            <a:r>
              <a:rPr lang="fr-FR"/>
              <a:t> styles</a:t>
            </a:r>
          </a:p>
          <a:p>
            <a:pPr lvl="1"/>
            <a:r>
              <a:rPr lang="fr-FR"/>
              <a:t>Second </a:t>
            </a:r>
            <a:r>
              <a:rPr lang="fr-FR" err="1"/>
              <a:t>level</a:t>
            </a:r>
            <a:endParaRPr lang="fr-FR"/>
          </a:p>
          <a:p>
            <a:pPr lvl="2"/>
            <a:r>
              <a:rPr lang="fr-FR" err="1"/>
              <a:t>Third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  <a:p>
            <a:pPr lvl="3"/>
            <a:r>
              <a:rPr lang="fr-FR" err="1"/>
              <a:t>Fourth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  <a:p>
            <a:pPr lvl="4"/>
            <a:r>
              <a:rPr lang="fr-FR" err="1"/>
              <a:t>Fifth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</p:txBody>
      </p:sp>
      <p:sp>
        <p:nvSpPr>
          <p:cNvPr id="10" name="Content Placeholder 8"/>
          <p:cNvSpPr>
            <a:spLocks noGrp="1"/>
          </p:cNvSpPr>
          <p:nvPr>
            <p:ph sz="quarter" idx="14"/>
          </p:nvPr>
        </p:nvSpPr>
        <p:spPr>
          <a:xfrm>
            <a:off x="250825" y="1562100"/>
            <a:ext cx="2881313" cy="3600450"/>
          </a:xfrm>
        </p:spPr>
        <p:txBody>
          <a:bodyPr/>
          <a:lstStyle/>
          <a:p>
            <a:pPr lvl="0"/>
            <a:r>
              <a:rPr lang="fr-FR"/>
              <a:t>Click to </a:t>
            </a:r>
            <a:r>
              <a:rPr lang="fr-FR" err="1"/>
              <a:t>edit</a:t>
            </a:r>
            <a:r>
              <a:rPr lang="fr-FR"/>
              <a:t> Master </a:t>
            </a:r>
            <a:r>
              <a:rPr lang="fr-FR" err="1"/>
              <a:t>text</a:t>
            </a:r>
            <a:r>
              <a:rPr lang="fr-FR"/>
              <a:t> styles</a:t>
            </a:r>
          </a:p>
          <a:p>
            <a:pPr lvl="1"/>
            <a:r>
              <a:rPr lang="fr-FR"/>
              <a:t>Second </a:t>
            </a:r>
            <a:r>
              <a:rPr lang="fr-FR" err="1"/>
              <a:t>level</a:t>
            </a:r>
            <a:endParaRPr lang="fr-FR"/>
          </a:p>
          <a:p>
            <a:pPr lvl="2"/>
            <a:r>
              <a:rPr lang="fr-FR" err="1"/>
              <a:t>Third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  <a:p>
            <a:pPr lvl="3"/>
            <a:r>
              <a:rPr lang="fr-FR" err="1"/>
              <a:t>Fourth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  <a:p>
            <a:pPr lvl="4"/>
            <a:r>
              <a:rPr lang="fr-FR" err="1"/>
              <a:t>Fifth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6182507"/>
      </p:ext>
    </p:extLst>
  </p:cSld>
  <p:clrMapOvr>
    <a:masterClrMapping/>
  </p:clrMapOvr>
  <p:hf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 2/3 - 1/3" preserve="1" userDrawn="1">
  <p:cSld name="Two Content 2/3 -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Click to </a:t>
            </a:r>
            <a:r>
              <a:rPr lang="fr-FR" err="1"/>
              <a:t>edit</a:t>
            </a:r>
            <a:r>
              <a:rPr lang="fr-FR"/>
              <a:t> Master </a:t>
            </a:r>
            <a:r>
              <a:rPr lang="fr-FR" err="1"/>
              <a:t>title</a:t>
            </a:r>
            <a:r>
              <a:rPr lang="fr-FR"/>
              <a:t>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0824" y="1562100"/>
            <a:ext cx="5185668" cy="3600450"/>
          </a:xfrm>
        </p:spPr>
        <p:txBody>
          <a:bodyPr/>
          <a:lstStyle/>
          <a:p>
            <a:pPr lvl="0"/>
            <a:r>
              <a:rPr lang="fr-FR"/>
              <a:t>Click to </a:t>
            </a:r>
            <a:r>
              <a:rPr lang="fr-FR" err="1"/>
              <a:t>edit</a:t>
            </a:r>
            <a:r>
              <a:rPr lang="fr-FR"/>
              <a:t> Master </a:t>
            </a:r>
            <a:r>
              <a:rPr lang="fr-FR" err="1"/>
              <a:t>text</a:t>
            </a:r>
            <a:r>
              <a:rPr lang="fr-FR"/>
              <a:t> styles</a:t>
            </a:r>
          </a:p>
          <a:p>
            <a:pPr lvl="1"/>
            <a:r>
              <a:rPr lang="fr-FR"/>
              <a:t>Second </a:t>
            </a:r>
            <a:r>
              <a:rPr lang="fr-FR" err="1"/>
              <a:t>level</a:t>
            </a:r>
            <a:endParaRPr lang="fr-FR"/>
          </a:p>
          <a:p>
            <a:pPr lvl="2"/>
            <a:r>
              <a:rPr lang="fr-FR" err="1"/>
              <a:t>Third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  <a:p>
            <a:pPr lvl="3"/>
            <a:r>
              <a:rPr lang="fr-FR" err="1"/>
              <a:t>Fourth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  <a:p>
            <a:pPr lvl="4"/>
            <a:r>
              <a:rPr lang="fr-FR" err="1"/>
              <a:t>Fifth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</p:txBody>
      </p:sp>
      <p:sp>
        <p:nvSpPr>
          <p:cNvPr id="10" name="Content Placeholder 8"/>
          <p:cNvSpPr>
            <a:spLocks noGrp="1"/>
          </p:cNvSpPr>
          <p:nvPr>
            <p:ph sz="quarter" idx="14"/>
          </p:nvPr>
        </p:nvSpPr>
        <p:spPr>
          <a:xfrm>
            <a:off x="6011863" y="1562100"/>
            <a:ext cx="2808287" cy="3600450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400"/>
            </a:lvl3pPr>
            <a:lvl4pPr>
              <a:defRPr sz="1300"/>
            </a:lvl4pPr>
            <a:lvl5pPr>
              <a:defRPr sz="1200"/>
            </a:lvl5pPr>
          </a:lstStyle>
          <a:p>
            <a:pPr lvl="0"/>
            <a:r>
              <a:rPr lang="fr-FR"/>
              <a:t>Click to </a:t>
            </a:r>
            <a:r>
              <a:rPr lang="fr-FR" err="1"/>
              <a:t>edit</a:t>
            </a:r>
            <a:r>
              <a:rPr lang="fr-FR"/>
              <a:t> Master </a:t>
            </a:r>
            <a:r>
              <a:rPr lang="fr-FR" err="1"/>
              <a:t>text</a:t>
            </a:r>
            <a:r>
              <a:rPr lang="fr-FR"/>
              <a:t> styles</a:t>
            </a:r>
          </a:p>
          <a:p>
            <a:pPr lvl="1"/>
            <a:r>
              <a:rPr lang="fr-FR"/>
              <a:t>Second </a:t>
            </a:r>
            <a:r>
              <a:rPr lang="fr-FR" err="1"/>
              <a:t>level</a:t>
            </a:r>
            <a:endParaRPr lang="fr-FR"/>
          </a:p>
          <a:p>
            <a:pPr lvl="2"/>
            <a:r>
              <a:rPr lang="fr-FR" err="1"/>
              <a:t>Third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  <a:p>
            <a:pPr lvl="3"/>
            <a:r>
              <a:rPr lang="fr-FR" err="1"/>
              <a:t>Fourth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  <a:p>
            <a:pPr lvl="4"/>
            <a:r>
              <a:rPr lang="fr-FR" err="1"/>
              <a:t>Fifth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871530"/>
      </p:ext>
    </p:extLst>
  </p:cSld>
  <p:clrMapOvr>
    <a:masterClrMapping/>
  </p:clrMapOvr>
  <p:hf sldNum="0"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4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2.xml"/><Relationship Id="rId20" Type="http://schemas.openxmlformats.org/officeDocument/2006/relationships/tags" Target="../tags/tag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5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50825" y="120650"/>
            <a:ext cx="720090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6000" tIns="3600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50825" y="1562100"/>
            <a:ext cx="5761038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600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Click to edit Master text styles</a:t>
            </a:r>
          </a:p>
          <a:p>
            <a:pPr lvl="1"/>
            <a:r>
              <a:rPr lang="fr-FR" altLang="fr-FR"/>
              <a:t>Second level</a:t>
            </a:r>
          </a:p>
          <a:p>
            <a:pPr lvl="2"/>
            <a:r>
              <a:rPr lang="fr-FR" altLang="fr-FR"/>
              <a:t>Third level</a:t>
            </a:r>
          </a:p>
          <a:p>
            <a:pPr lvl="3"/>
            <a:r>
              <a:rPr lang="fr-FR" altLang="fr-FR"/>
              <a:t>Fourth level</a:t>
            </a:r>
          </a:p>
          <a:p>
            <a:pPr lvl="4"/>
            <a:r>
              <a:rPr lang="fr-FR" altLang="fr-FR"/>
              <a:t>Fifth level</a:t>
            </a:r>
          </a:p>
        </p:txBody>
      </p:sp>
      <p:sp>
        <p:nvSpPr>
          <p:cNvPr id="1028" name="Footnote" hidden="1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250825" y="5162550"/>
            <a:ext cx="5761038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0" rIns="0" bIns="0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fr-FR" altLang="fr-FR" sz="600">
              <a:cs typeface="Arial" charset="0"/>
            </a:endParaRPr>
          </a:p>
        </p:txBody>
      </p:sp>
      <p:sp>
        <p:nvSpPr>
          <p:cNvPr id="4" name="AgendaTitleFrame" hidden="1"/>
          <p:cNvSpPr>
            <a:spLocks/>
          </p:cNvSpPr>
          <p:nvPr>
            <p:custDataLst>
              <p:tags r:id="rId17"/>
            </p:custDataLst>
          </p:nvPr>
        </p:nvSpPr>
        <p:spPr bwMode="gray">
          <a:xfrm>
            <a:off x="7524750" y="-6350"/>
            <a:ext cx="1295400" cy="623888"/>
          </a:xfrm>
          <a:custGeom>
            <a:avLst/>
            <a:gdLst>
              <a:gd name="connsiteX0" fmla="*/ 0 w 3746846"/>
              <a:gd name="connsiteY0" fmla="*/ 0 h 1800200"/>
              <a:gd name="connsiteX1" fmla="*/ 3746846 w 3746846"/>
              <a:gd name="connsiteY1" fmla="*/ 0 h 1800200"/>
              <a:gd name="connsiteX2" fmla="*/ 3746846 w 3746846"/>
              <a:gd name="connsiteY2" fmla="*/ 1800200 h 1800200"/>
              <a:gd name="connsiteX3" fmla="*/ 0 w 3746846"/>
              <a:gd name="connsiteY3" fmla="*/ 1800200 h 1800200"/>
              <a:gd name="connsiteX4" fmla="*/ 0 w 3746846"/>
              <a:gd name="connsiteY4" fmla="*/ 0 h 1800200"/>
              <a:gd name="connsiteX0" fmla="*/ 0 w 3746846"/>
              <a:gd name="connsiteY0" fmla="*/ 0 h 1800200"/>
              <a:gd name="connsiteX1" fmla="*/ 3746846 w 3746846"/>
              <a:gd name="connsiteY1" fmla="*/ 0 h 1800200"/>
              <a:gd name="connsiteX2" fmla="*/ 3746846 w 3746846"/>
              <a:gd name="connsiteY2" fmla="*/ 1800200 h 1800200"/>
              <a:gd name="connsiteX3" fmla="*/ 0 w 3746846"/>
              <a:gd name="connsiteY3" fmla="*/ 1800200 h 1800200"/>
              <a:gd name="connsiteX4" fmla="*/ 0 w 3746846"/>
              <a:gd name="connsiteY4" fmla="*/ 0 h 1800200"/>
              <a:gd name="connsiteX0" fmla="*/ 0 w 3746846"/>
              <a:gd name="connsiteY0" fmla="*/ 0 h 1800200"/>
              <a:gd name="connsiteX1" fmla="*/ 3746846 w 3746846"/>
              <a:gd name="connsiteY1" fmla="*/ 0 h 1800200"/>
              <a:gd name="connsiteX2" fmla="*/ 3746846 w 3746846"/>
              <a:gd name="connsiteY2" fmla="*/ 1508652 h 1800200"/>
              <a:gd name="connsiteX3" fmla="*/ 0 w 3746846"/>
              <a:gd name="connsiteY3" fmla="*/ 1800200 h 1800200"/>
              <a:gd name="connsiteX4" fmla="*/ 0 w 3746846"/>
              <a:gd name="connsiteY4" fmla="*/ 0 h 1800200"/>
              <a:gd name="connsiteX0" fmla="*/ 0 w 3746846"/>
              <a:gd name="connsiteY0" fmla="*/ 0 h 1800200"/>
              <a:gd name="connsiteX1" fmla="*/ 3746846 w 3746846"/>
              <a:gd name="connsiteY1" fmla="*/ 0 h 1800200"/>
              <a:gd name="connsiteX2" fmla="*/ 3740220 w 3746846"/>
              <a:gd name="connsiteY2" fmla="*/ 1515278 h 1800200"/>
              <a:gd name="connsiteX3" fmla="*/ 0 w 3746846"/>
              <a:gd name="connsiteY3" fmla="*/ 1800200 h 1800200"/>
              <a:gd name="connsiteX4" fmla="*/ 0 w 3746846"/>
              <a:gd name="connsiteY4" fmla="*/ 0 h 1800200"/>
              <a:gd name="connsiteX0" fmla="*/ 0 w 3746846"/>
              <a:gd name="connsiteY0" fmla="*/ 0 h 1800200"/>
              <a:gd name="connsiteX1" fmla="*/ 3746846 w 3746846"/>
              <a:gd name="connsiteY1" fmla="*/ 0 h 1800200"/>
              <a:gd name="connsiteX2" fmla="*/ 3746846 w 3746846"/>
              <a:gd name="connsiteY2" fmla="*/ 1515278 h 1800200"/>
              <a:gd name="connsiteX3" fmla="*/ 0 w 3746846"/>
              <a:gd name="connsiteY3" fmla="*/ 1800200 h 1800200"/>
              <a:gd name="connsiteX4" fmla="*/ 0 w 3746846"/>
              <a:gd name="connsiteY4" fmla="*/ 0 h 1800200"/>
              <a:gd name="connsiteX0" fmla="*/ 0 w 3746846"/>
              <a:gd name="connsiteY0" fmla="*/ 0 h 1800200"/>
              <a:gd name="connsiteX1" fmla="*/ 3746846 w 3746846"/>
              <a:gd name="connsiteY1" fmla="*/ 0 h 1800200"/>
              <a:gd name="connsiteX2" fmla="*/ 3746846 w 3746846"/>
              <a:gd name="connsiteY2" fmla="*/ 1515278 h 1800200"/>
              <a:gd name="connsiteX3" fmla="*/ 0 w 3746846"/>
              <a:gd name="connsiteY3" fmla="*/ 1800200 h 1800200"/>
              <a:gd name="connsiteX4" fmla="*/ 0 w 3746846"/>
              <a:gd name="connsiteY4" fmla="*/ 0 h 1800200"/>
              <a:gd name="connsiteX0" fmla="*/ 0 w 3746846"/>
              <a:gd name="connsiteY0" fmla="*/ 0 h 1800200"/>
              <a:gd name="connsiteX1" fmla="*/ 3746846 w 3746846"/>
              <a:gd name="connsiteY1" fmla="*/ 0 h 1800200"/>
              <a:gd name="connsiteX2" fmla="*/ 3746846 w 3746846"/>
              <a:gd name="connsiteY2" fmla="*/ 1515278 h 1800200"/>
              <a:gd name="connsiteX3" fmla="*/ 0 w 3746846"/>
              <a:gd name="connsiteY3" fmla="*/ 1800200 h 1800200"/>
              <a:gd name="connsiteX4" fmla="*/ 0 w 3746846"/>
              <a:gd name="connsiteY4" fmla="*/ 0 h 1800200"/>
              <a:gd name="connsiteX0" fmla="*/ 0 w 3746846"/>
              <a:gd name="connsiteY0" fmla="*/ 0 h 1800200"/>
              <a:gd name="connsiteX1" fmla="*/ 3746846 w 3746846"/>
              <a:gd name="connsiteY1" fmla="*/ 0 h 1800200"/>
              <a:gd name="connsiteX2" fmla="*/ 3746846 w 3746846"/>
              <a:gd name="connsiteY2" fmla="*/ 1515278 h 1800200"/>
              <a:gd name="connsiteX3" fmla="*/ 0 w 3746846"/>
              <a:gd name="connsiteY3" fmla="*/ 1800200 h 1800200"/>
              <a:gd name="connsiteX4" fmla="*/ 0 w 3746846"/>
              <a:gd name="connsiteY4" fmla="*/ 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46846" h="1800200">
                <a:moveTo>
                  <a:pt x="0" y="0"/>
                </a:moveTo>
                <a:lnTo>
                  <a:pt x="3746846" y="0"/>
                </a:lnTo>
                <a:cubicBezTo>
                  <a:pt x="3746846" y="600067"/>
                  <a:pt x="3740220" y="1233263"/>
                  <a:pt x="3746846" y="1515278"/>
                </a:cubicBezTo>
                <a:cubicBezTo>
                  <a:pt x="2544280" y="1530739"/>
                  <a:pt x="1255575" y="1665470"/>
                  <a:pt x="0" y="1800200"/>
                </a:cubicBez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800" b="1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030" name="Status" hidden="1"/>
          <p:cNvSpPr txBox="1">
            <a:spLocks/>
          </p:cNvSpPr>
          <p:nvPr>
            <p:custDataLst>
              <p:tags r:id="rId18"/>
            </p:custDataLst>
          </p:nvPr>
        </p:nvSpPr>
        <p:spPr bwMode="gray">
          <a:xfrm>
            <a:off x="8743950" y="1374775"/>
            <a:ext cx="400050" cy="168275"/>
          </a:xfrm>
          <a:prstGeom prst="rect">
            <a:avLst/>
          </a:prstGeom>
          <a:solidFill>
            <a:srgbClr val="DFDFD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2000" tIns="0" rIns="32400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defRPr/>
            </a:pPr>
            <a:endParaRPr lang="fr-FR" altLang="fr-FR" sz="11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031" name="Footer"/>
          <p:cNvSpPr txBox="1">
            <a:spLocks/>
          </p:cNvSpPr>
          <p:nvPr>
            <p:custDataLst>
              <p:tags r:id="rId19"/>
            </p:custDataLst>
          </p:nvPr>
        </p:nvSpPr>
        <p:spPr bwMode="auto">
          <a:xfrm>
            <a:off x="241681" y="5378450"/>
            <a:ext cx="5761038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52FCA0FB-F5B0-4EA7-85F0-4A8C5C7D0D98}" type="slidenum">
              <a:rPr lang="fr-FR" altLang="fr-FR" sz="700" smtClean="0">
                <a:solidFill>
                  <a:srgbClr val="808080"/>
                </a:solidFill>
                <a:cs typeface="Arial" charset="0"/>
              </a:rPr>
              <a:t>‹N°›</a:t>
            </a:fld>
            <a:r>
              <a:rPr lang="fr-FR" altLang="fr-FR" sz="700" dirty="0">
                <a:solidFill>
                  <a:srgbClr val="808080"/>
                </a:solidFill>
                <a:cs typeface="Arial" charset="0"/>
              </a:rPr>
              <a:t> | ITP4 – </a:t>
            </a:r>
            <a:r>
              <a:rPr lang="fr-FR" altLang="fr-FR" sz="700" dirty="0" err="1">
                <a:solidFill>
                  <a:srgbClr val="808080"/>
                </a:solidFill>
                <a:cs typeface="Arial" charset="0"/>
              </a:rPr>
              <a:t>Integration</a:t>
            </a:r>
            <a:r>
              <a:rPr lang="fr-FR" altLang="fr-FR" sz="700" dirty="0">
                <a:solidFill>
                  <a:srgbClr val="808080"/>
                </a:solidFill>
                <a:cs typeface="Arial" charset="0"/>
              </a:rPr>
              <a:t> API </a:t>
            </a:r>
            <a:r>
              <a:rPr lang="fr-FR" altLang="fr-FR" sz="700" dirty="0" err="1">
                <a:solidFill>
                  <a:srgbClr val="808080"/>
                </a:solidFill>
                <a:cs typeface="Arial" charset="0"/>
              </a:rPr>
              <a:t>Thycotic</a:t>
            </a:r>
            <a:r>
              <a:rPr lang="fr-FR" altLang="fr-FR" sz="700" dirty="0">
                <a:solidFill>
                  <a:srgbClr val="808080"/>
                </a:solidFill>
                <a:cs typeface="Arial" charset="0"/>
              </a:rPr>
              <a:t> dans chaîne CICD – 03/02/2022</a:t>
            </a:r>
          </a:p>
        </p:txBody>
      </p:sp>
      <p:pic>
        <p:nvPicPr>
          <p:cNvPr id="1032" name="Image 1"/>
          <p:cNvPicPr>
            <a:picLocks noChangeAspect="1"/>
          </p:cNvPicPr>
          <p:nvPr userDrawn="1">
            <p:custDataLst>
              <p:tags r:id="rId20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8397875" y="5235575"/>
            <a:ext cx="465138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MSIPCMContentMarking" descr="{&quot;HashCode&quot;:1548175033,&quot;Placement&quot;:&quot;Footer&quot;,&quot;Top&quot;:429.343,&quot;Left&quot;:325.1166,&quot;SlideWidth&quot;:720,&quot;SlideHeight&quot;:450}"/>
          <p:cNvSpPr txBox="1"/>
          <p:nvPr userDrawn="1"/>
        </p:nvSpPr>
        <p:spPr>
          <a:xfrm>
            <a:off x="4128981" y="5452656"/>
            <a:ext cx="886037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fr-FR" sz="1000">
                <a:solidFill>
                  <a:srgbClr val="000000"/>
                </a:solidFill>
                <a:latin typeface="Calibri" panose="020F0502020204030204" pitchFamily="34" charset="0"/>
              </a:rPr>
              <a:t>C1 - Interne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60" r:id="rId2"/>
    <p:sldLayoutId id="2147483871" r:id="rId3"/>
    <p:sldLayoutId id="2147483872" r:id="rId4"/>
    <p:sldLayoutId id="2147483873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  <p:sldLayoutId id="2147483867" r:id="rId12"/>
    <p:sldLayoutId id="2147483868" r:id="rId13"/>
    <p:sldLayoutId id="2147483869" r:id="rId14"/>
  </p:sldLayoutIdLst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  <a:cs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  <a:cs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  <a:cs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  <a:cs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  <a:cs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  <a:cs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  <a:cs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  <a:cs typeface="Times New Roman" pitchFamily="18" charset="0"/>
        </a:defRPr>
      </a:lvl9pPr>
    </p:titleStyle>
    <p:bodyStyle>
      <a:lvl1pPr marL="179388" indent="-179388" algn="l" rtl="0" eaLnBrk="0" fontAlgn="base" hangingPunct="0">
        <a:spcBef>
          <a:spcPct val="0"/>
        </a:spcBef>
        <a:spcAft>
          <a:spcPts val="800"/>
        </a:spcAft>
        <a:buClr>
          <a:srgbClr val="D82034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95288" indent="-179388" algn="l" rtl="0" eaLnBrk="0" fontAlgn="base" hangingPunct="0">
        <a:spcBef>
          <a:spcPct val="0"/>
        </a:spcBef>
        <a:spcAft>
          <a:spcPts val="600"/>
        </a:spcAft>
        <a:buClr>
          <a:srgbClr val="D82034"/>
        </a:buClr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539750" indent="-179388" algn="l" rtl="0" eaLnBrk="0" fontAlgn="base" hangingPunct="0">
        <a:spcBef>
          <a:spcPct val="0"/>
        </a:spcBef>
        <a:spcAft>
          <a:spcPts val="600"/>
        </a:spcAft>
        <a:buClr>
          <a:srgbClr val="D82034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719138" indent="-179388" algn="l" rtl="0" eaLnBrk="0" fontAlgn="base" hangingPunct="0">
        <a:spcBef>
          <a:spcPct val="0"/>
        </a:spcBef>
        <a:spcAft>
          <a:spcPts val="600"/>
        </a:spcAft>
        <a:buClr>
          <a:srgbClr val="D82034"/>
        </a:buClr>
        <a:buFont typeface="Arial" panose="020B0604020202020204" pitchFamily="34" charset="0"/>
        <a:buChar char="–"/>
        <a:defRPr sz="13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892175" indent="-179388" algn="l" defTabSz="1076325" rtl="0" eaLnBrk="0" fontAlgn="base" hangingPunct="0">
        <a:spcBef>
          <a:spcPct val="0"/>
        </a:spcBef>
        <a:spcAft>
          <a:spcPts val="600"/>
        </a:spcAft>
        <a:buClr>
          <a:srgbClr val="D82034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6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Text Box 10"/>
          <p:cNvSpPr txBox="1">
            <a:spLocks noChangeArrowheads="1"/>
          </p:cNvSpPr>
          <p:nvPr/>
        </p:nvSpPr>
        <p:spPr bwMode="gray">
          <a:xfrm>
            <a:off x="0" y="0"/>
            <a:ext cx="7164288" cy="239713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1907" tIns="15953" rIns="31907" bIns="0" anchor="t"/>
          <a:lstStyle>
            <a:lvl1pPr marL="457200" indent="-457200" eaLnBrk="0" hangingPunct="0">
              <a:spcAft>
                <a:spcPts val="800"/>
              </a:spcAft>
              <a:buClr>
                <a:srgbClr val="D82034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Aft>
                <a:spcPts val="600"/>
              </a:spcAft>
              <a:buClr>
                <a:srgbClr val="D82034"/>
              </a:buClr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Aft>
                <a:spcPts val="600"/>
              </a:spcAft>
              <a:buClr>
                <a:srgbClr val="D82034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Aft>
                <a:spcPts val="600"/>
              </a:spcAft>
              <a:buClr>
                <a:srgbClr val="D82034"/>
              </a:buClr>
              <a:buFont typeface="Arial" panose="020B0604020202020204" pitchFamily="34" charset="0"/>
              <a:buChar char="–"/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076325" eaLnBrk="0" hangingPunct="0">
              <a:spcAft>
                <a:spcPts val="600"/>
              </a:spcAft>
              <a:buClr>
                <a:srgbClr val="D82034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1076325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D82034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1076325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D82034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1076325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D82034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1076325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D82034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indent="0" eaLnBrk="1" hangingPunct="1">
              <a:lnSpc>
                <a:spcPts val="1775"/>
              </a:lnSpc>
              <a:spcAft>
                <a:spcPct val="0"/>
              </a:spcAft>
              <a:buClrTx/>
              <a:buNone/>
            </a:pPr>
            <a:r>
              <a:rPr lang="fr-FR" altLang="fr-FR" sz="1400" b="1" dirty="0">
                <a:solidFill>
                  <a:schemeClr val="bg1"/>
                </a:solidFill>
                <a:latin typeface="Arial"/>
                <a:cs typeface="Arial"/>
                <a:sym typeface="Arial" panose="020B0604020202020204" pitchFamily="34" charset="0"/>
              </a:rPr>
              <a:t>ITP4 – Intégration Secrets dans la chaîne CICD</a:t>
            </a:r>
            <a:endParaRPr lang="fr-FR" altLang="fr-FR" sz="1400" b="1" dirty="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50825" y="3051175"/>
            <a:ext cx="673925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2162C23-95C6-4B4F-A78D-363B61B8F640}"/>
              </a:ext>
            </a:extLst>
          </p:cNvPr>
          <p:cNvSpPr txBox="1">
            <a:spLocks/>
          </p:cNvSpPr>
          <p:nvPr/>
        </p:nvSpPr>
        <p:spPr bwMode="auto">
          <a:xfrm>
            <a:off x="341453" y="468495"/>
            <a:ext cx="8720728" cy="2195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6000" tIns="3600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marL="285750" indent="-285750"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q"/>
              <a:tabLst>
                <a:tab pos="467995" algn="l"/>
              </a:tabLst>
            </a:pPr>
            <a:r>
              <a:rPr lang="fr-FR" sz="1600" dirty="0">
                <a:solidFill>
                  <a:schemeClr val="accent1"/>
                </a:solidFill>
                <a:latin typeface="+mn-lt"/>
                <a:ea typeface="+mn-ea"/>
                <a:cs typeface="Times New Roman"/>
              </a:rPr>
              <a:t>Contenu des secrets </a:t>
            </a:r>
            <a:endParaRPr lang="fr-FR" sz="1200" dirty="0">
              <a:solidFill>
                <a:srgbClr val="000000"/>
              </a:solidFill>
              <a:latin typeface="Arial"/>
              <a:ea typeface="+mn-ea"/>
              <a:cs typeface="Times New Roman"/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Clr>
                <a:srgbClr val="D82034"/>
              </a:buClr>
              <a:buSzPct val="100000"/>
              <a:tabLst>
                <a:tab pos="467995" algn="l"/>
              </a:tabLst>
            </a:pPr>
            <a:r>
              <a:rPr lang="fr-FR" sz="1200" dirty="0">
                <a:solidFill>
                  <a:srgbClr val="000000"/>
                </a:solidFill>
                <a:latin typeface="+mn-lt"/>
                <a:cs typeface="Times New Roman"/>
              </a:rPr>
              <a:t>Les secrets applicatifs représentent :</a:t>
            </a:r>
          </a:p>
          <a:p>
            <a:pPr marL="171450" indent="-171450" eaLnBrk="1" hangingPunct="1">
              <a:spcBef>
                <a:spcPts val="0"/>
              </a:spcBef>
              <a:spcAft>
                <a:spcPts val="0"/>
              </a:spcAft>
              <a:buClr>
                <a:srgbClr val="D82034"/>
              </a:buClr>
              <a:buSzPct val="100000"/>
              <a:buFontTx/>
              <a:buChar char="-"/>
              <a:tabLst>
                <a:tab pos="467995" algn="l"/>
              </a:tabLst>
            </a:pPr>
            <a:r>
              <a:rPr lang="fr-FR" sz="1200" dirty="0">
                <a:solidFill>
                  <a:srgbClr val="000000"/>
                </a:solidFill>
                <a:latin typeface="+mn-lt"/>
                <a:cs typeface="Times New Roman"/>
              </a:rPr>
              <a:t>Des </a:t>
            </a:r>
            <a:r>
              <a:rPr lang="fr-FR" sz="1200">
                <a:solidFill>
                  <a:srgbClr val="000000"/>
                </a:solidFill>
                <a:latin typeface="+mn-lt"/>
                <a:cs typeface="Times New Roman"/>
              </a:rPr>
              <a:t>comptes techniques </a:t>
            </a:r>
            <a:r>
              <a:rPr lang="fr-FR" sz="1200" dirty="0">
                <a:solidFill>
                  <a:srgbClr val="000000"/>
                </a:solidFill>
                <a:latin typeface="+mn-lt"/>
                <a:cs typeface="Times New Roman"/>
              </a:rPr>
              <a:t>pour appeler des Web Services internes (par exemple W.S. FAST)</a:t>
            </a:r>
          </a:p>
          <a:p>
            <a:pPr marL="171450" indent="-171450" eaLnBrk="1" hangingPunct="1">
              <a:spcBef>
                <a:spcPts val="0"/>
              </a:spcBef>
              <a:spcAft>
                <a:spcPts val="0"/>
              </a:spcAft>
              <a:buClr>
                <a:srgbClr val="D82034"/>
              </a:buClr>
              <a:buSzPct val="100000"/>
              <a:buFontTx/>
              <a:buChar char="-"/>
              <a:tabLst>
                <a:tab pos="467995" algn="l"/>
              </a:tabLst>
            </a:pPr>
            <a:r>
              <a:rPr lang="fr-FR" sz="1200" dirty="0">
                <a:solidFill>
                  <a:srgbClr val="000000"/>
                </a:solidFill>
                <a:latin typeface="+mn-lt"/>
                <a:cs typeface="Times New Roman"/>
              </a:rPr>
              <a:t>URLs de services intégrés dans l’application</a:t>
            </a:r>
          </a:p>
          <a:p>
            <a:pPr marL="171450" indent="-171450" eaLnBrk="1" hangingPunct="1">
              <a:spcBef>
                <a:spcPts val="0"/>
              </a:spcBef>
              <a:spcAft>
                <a:spcPts val="0"/>
              </a:spcAft>
              <a:buClr>
                <a:srgbClr val="D82034"/>
              </a:buClr>
              <a:buSzPct val="100000"/>
              <a:buFontTx/>
              <a:buChar char="-"/>
              <a:tabLst>
                <a:tab pos="467995" algn="l"/>
              </a:tabLst>
            </a:pPr>
            <a:r>
              <a:rPr lang="fr-FR" sz="1200" dirty="0" err="1">
                <a:solidFill>
                  <a:srgbClr val="000000"/>
                </a:solidFill>
                <a:latin typeface="+mn-lt"/>
                <a:cs typeface="Times New Roman"/>
              </a:rPr>
              <a:t>Tokens</a:t>
            </a:r>
            <a:r>
              <a:rPr lang="fr-FR" sz="1200" dirty="0">
                <a:solidFill>
                  <a:srgbClr val="000000"/>
                </a:solidFill>
                <a:latin typeface="+mn-lt"/>
                <a:cs typeface="Times New Roman"/>
              </a:rPr>
              <a:t> à utiliser pour que l’application s’authentifie sur des services Tiers</a:t>
            </a:r>
          </a:p>
          <a:p>
            <a:pPr marL="171450" indent="-171450" eaLnBrk="1" hangingPunct="1">
              <a:spcBef>
                <a:spcPts val="0"/>
              </a:spcBef>
              <a:spcAft>
                <a:spcPts val="0"/>
              </a:spcAft>
              <a:buClr>
                <a:srgbClr val="D82034"/>
              </a:buClr>
              <a:buSzPct val="100000"/>
              <a:buFontTx/>
              <a:buChar char="-"/>
              <a:tabLst>
                <a:tab pos="467995" algn="l"/>
              </a:tabLst>
            </a:pPr>
            <a:r>
              <a:rPr lang="fr-FR" sz="1200" dirty="0">
                <a:solidFill>
                  <a:srgbClr val="000000"/>
                </a:solidFill>
                <a:latin typeface="+mn-lt"/>
                <a:cs typeface="Times New Roman"/>
              </a:rPr>
              <a:t>Connexions à BDD</a:t>
            </a:r>
          </a:p>
        </p:txBody>
      </p:sp>
    </p:spTree>
    <p:extLst>
      <p:ext uri="{BB962C8B-B14F-4D97-AF65-F5344CB8AC3E}">
        <p14:creationId xmlns:p14="http://schemas.microsoft.com/office/powerpoint/2010/main" val="656541538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Text Box 10"/>
          <p:cNvSpPr txBox="1">
            <a:spLocks noChangeArrowheads="1"/>
          </p:cNvSpPr>
          <p:nvPr/>
        </p:nvSpPr>
        <p:spPr bwMode="gray">
          <a:xfrm>
            <a:off x="0" y="0"/>
            <a:ext cx="7164288" cy="239713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1907" tIns="15953" rIns="31907" bIns="0" anchor="t"/>
          <a:lstStyle>
            <a:lvl1pPr marL="457200" indent="-457200" eaLnBrk="0" hangingPunct="0">
              <a:spcAft>
                <a:spcPts val="800"/>
              </a:spcAft>
              <a:buClr>
                <a:srgbClr val="D82034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Aft>
                <a:spcPts val="600"/>
              </a:spcAft>
              <a:buClr>
                <a:srgbClr val="D82034"/>
              </a:buClr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Aft>
                <a:spcPts val="600"/>
              </a:spcAft>
              <a:buClr>
                <a:srgbClr val="D82034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Aft>
                <a:spcPts val="600"/>
              </a:spcAft>
              <a:buClr>
                <a:srgbClr val="D82034"/>
              </a:buClr>
              <a:buFont typeface="Arial" panose="020B0604020202020204" pitchFamily="34" charset="0"/>
              <a:buChar char="–"/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076325" eaLnBrk="0" hangingPunct="0">
              <a:spcAft>
                <a:spcPts val="600"/>
              </a:spcAft>
              <a:buClr>
                <a:srgbClr val="D82034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1076325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D82034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1076325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D82034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1076325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D82034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1076325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D82034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indent="0" eaLnBrk="1" hangingPunct="1">
              <a:lnSpc>
                <a:spcPts val="1775"/>
              </a:lnSpc>
              <a:spcAft>
                <a:spcPct val="0"/>
              </a:spcAft>
              <a:buClrTx/>
              <a:buNone/>
            </a:pPr>
            <a:r>
              <a:rPr lang="fr-FR" altLang="fr-FR" sz="1400" b="1" dirty="0">
                <a:solidFill>
                  <a:schemeClr val="bg1"/>
                </a:solidFill>
                <a:latin typeface="Arial"/>
                <a:cs typeface="Arial"/>
                <a:sym typeface="Arial" panose="020B0604020202020204" pitchFamily="34" charset="0"/>
              </a:rPr>
              <a:t>ITP4 – Intégration Secrets dans la chaîne CICD</a:t>
            </a:r>
            <a:endParaRPr lang="fr-FR" altLang="fr-FR" sz="1400" b="1" dirty="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2162C23-95C6-4B4F-A78D-363B61B8F640}"/>
              </a:ext>
            </a:extLst>
          </p:cNvPr>
          <p:cNvSpPr txBox="1">
            <a:spLocks/>
          </p:cNvSpPr>
          <p:nvPr/>
        </p:nvSpPr>
        <p:spPr bwMode="auto">
          <a:xfrm>
            <a:off x="250824" y="333323"/>
            <a:ext cx="8263448" cy="587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6000" tIns="3600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marL="285750" indent="-285750"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q"/>
              <a:tabLst>
                <a:tab pos="467995" algn="l"/>
              </a:tabLst>
            </a:pPr>
            <a:r>
              <a:rPr lang="fr-FR" sz="1600" dirty="0">
                <a:solidFill>
                  <a:schemeClr val="tx1"/>
                </a:solidFill>
                <a:latin typeface="+mn-lt"/>
                <a:ea typeface="+mn-ea"/>
                <a:cs typeface="Times New Roman"/>
              </a:rPr>
              <a:t>Existant</a:t>
            </a:r>
            <a:r>
              <a:rPr lang="fr-FR" sz="1600" dirty="0">
                <a:solidFill>
                  <a:schemeClr val="accent1"/>
                </a:solidFill>
                <a:latin typeface="+mn-lt"/>
                <a:ea typeface="+mn-ea"/>
                <a:cs typeface="Times New Roman"/>
              </a:rPr>
              <a:t> </a:t>
            </a:r>
            <a:r>
              <a:rPr lang="fr-FR" sz="1600" dirty="0">
                <a:solidFill>
                  <a:schemeClr val="bg2"/>
                </a:solidFill>
                <a:latin typeface="+mn-lt"/>
                <a:ea typeface="+mn-ea"/>
                <a:cs typeface="Times New Roman"/>
              </a:rPr>
              <a:t>(Use Case 1)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Clr>
                <a:srgbClr val="D82034"/>
              </a:buClr>
              <a:buSzPct val="100000"/>
              <a:tabLst>
                <a:tab pos="467995" algn="l"/>
              </a:tabLst>
            </a:pPr>
            <a:r>
              <a:rPr lang="fr-FR" sz="1200" dirty="0">
                <a:solidFill>
                  <a:srgbClr val="000000"/>
                </a:solidFill>
                <a:latin typeface="+mn-lt"/>
                <a:cs typeface="Times New Roman"/>
              </a:rPr>
              <a:t>Cinématique Récupération Secrets pour une application déployée </a:t>
            </a:r>
            <a:r>
              <a:rPr lang="fr-FR" sz="1200" dirty="0" err="1">
                <a:solidFill>
                  <a:srgbClr val="000000"/>
                </a:solidFill>
                <a:latin typeface="+mn-lt"/>
                <a:cs typeface="Times New Roman"/>
              </a:rPr>
              <a:t>OnPremise</a:t>
            </a:r>
            <a:r>
              <a:rPr lang="fr-FR" sz="1200" dirty="0">
                <a:solidFill>
                  <a:srgbClr val="000000"/>
                </a:solidFill>
                <a:latin typeface="+mn-lt"/>
                <a:cs typeface="Times New Roman"/>
              </a:rPr>
              <a:t> avec CA-RA (chaîne historique)</a:t>
            </a: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5CB721E8-446C-4D32-B852-770D42C60D95}"/>
              </a:ext>
            </a:extLst>
          </p:cNvPr>
          <p:cNvGrpSpPr/>
          <p:nvPr/>
        </p:nvGrpSpPr>
        <p:grpSpPr>
          <a:xfrm>
            <a:off x="2280722" y="1225255"/>
            <a:ext cx="801636" cy="904896"/>
            <a:chOff x="469127" y="2466457"/>
            <a:chExt cx="801636" cy="904896"/>
          </a:xfrm>
        </p:grpSpPr>
        <p:sp>
          <p:nvSpPr>
            <p:cNvPr id="6" name="Organigramme : Disque magnétique 5">
              <a:extLst>
                <a:ext uri="{FF2B5EF4-FFF2-40B4-BE49-F238E27FC236}">
                  <a16:creationId xmlns:a16="http://schemas.microsoft.com/office/drawing/2014/main" id="{E0E1C7FC-8465-4CEB-8A35-290D954B43BA}"/>
                </a:ext>
              </a:extLst>
            </p:cNvPr>
            <p:cNvSpPr/>
            <p:nvPr/>
          </p:nvSpPr>
          <p:spPr>
            <a:xfrm>
              <a:off x="469127" y="2466457"/>
              <a:ext cx="801636" cy="904896"/>
            </a:xfrm>
            <a:prstGeom prst="flowChartMagneticDisk">
              <a:avLst/>
            </a:prstGeom>
            <a:solidFill>
              <a:srgbClr val="AED7F8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fr-FR" sz="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D5516F0A-7D6B-4A53-BE20-32EA9B7BF763}"/>
                </a:ext>
              </a:extLst>
            </p:cNvPr>
            <p:cNvSpPr txBox="1"/>
            <p:nvPr/>
          </p:nvSpPr>
          <p:spPr>
            <a:xfrm>
              <a:off x="545804" y="2833456"/>
              <a:ext cx="636104" cy="3958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fr-FR" sz="700" dirty="0"/>
                <a:t>Coffre-fort</a:t>
              </a:r>
            </a:p>
            <a:p>
              <a:pPr algn="ctr"/>
              <a:r>
                <a:rPr lang="fr-FR" sz="700" dirty="0"/>
                <a:t>« </a:t>
              </a:r>
              <a:r>
                <a:rPr lang="fr-FR" sz="700" dirty="0" err="1"/>
                <a:t>Password</a:t>
              </a:r>
              <a:endParaRPr lang="fr-FR" sz="700" dirty="0"/>
            </a:p>
            <a:p>
              <a:pPr algn="ctr"/>
              <a:r>
                <a:rPr lang="fr-FR" sz="700" dirty="0"/>
                <a:t>Manager »</a:t>
              </a:r>
            </a:p>
          </p:txBody>
        </p:sp>
      </p:grpSp>
      <p:sp>
        <p:nvSpPr>
          <p:cNvPr id="9" name="Ellipse 8">
            <a:extLst>
              <a:ext uri="{FF2B5EF4-FFF2-40B4-BE49-F238E27FC236}">
                <a16:creationId xmlns:a16="http://schemas.microsoft.com/office/drawing/2014/main" id="{DE29F6DC-F6CA-46D1-8E7E-957BA0E60F11}"/>
              </a:ext>
            </a:extLst>
          </p:cNvPr>
          <p:cNvSpPr/>
          <p:nvPr/>
        </p:nvSpPr>
        <p:spPr>
          <a:xfrm>
            <a:off x="279326" y="1251860"/>
            <a:ext cx="195022" cy="214414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4A6E4845-306A-459F-8EA3-C20A4EFDD600}"/>
              </a:ext>
            </a:extLst>
          </p:cNvPr>
          <p:cNvGrpSpPr/>
          <p:nvPr/>
        </p:nvGrpSpPr>
        <p:grpSpPr>
          <a:xfrm>
            <a:off x="146921" y="1483628"/>
            <a:ext cx="715552" cy="579516"/>
            <a:chOff x="369551" y="1691823"/>
            <a:chExt cx="715552" cy="579516"/>
          </a:xfrm>
        </p:grpSpPr>
        <p:pic>
          <p:nvPicPr>
            <p:cNvPr id="10" name="Google Shape;421;g6c30062fdb_1_409">
              <a:extLst>
                <a:ext uri="{FF2B5EF4-FFF2-40B4-BE49-F238E27FC236}">
                  <a16:creationId xmlns:a16="http://schemas.microsoft.com/office/drawing/2014/main" id="{F04765B9-AC5D-4EAD-BF41-888B163E91C7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20061" t="11886" r="17656" b="23932"/>
            <a:stretch/>
          </p:blipFill>
          <p:spPr>
            <a:xfrm>
              <a:off x="556657" y="1691823"/>
              <a:ext cx="341341" cy="41746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DE87A919-B415-4A23-ABB6-FFA6047F0B24}"/>
                </a:ext>
              </a:extLst>
            </p:cNvPr>
            <p:cNvSpPr txBox="1"/>
            <p:nvPr/>
          </p:nvSpPr>
          <p:spPr>
            <a:xfrm>
              <a:off x="369551" y="2075525"/>
              <a:ext cx="715552" cy="195814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fr-FR" sz="800" dirty="0"/>
                <a:t>Rôle Sécu Op</a:t>
              </a:r>
            </a:p>
          </p:txBody>
        </p:sp>
      </p:grp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44D14129-C928-465D-A0A1-2BCA006471B3}"/>
              </a:ext>
            </a:extLst>
          </p:cNvPr>
          <p:cNvCxnSpPr>
            <a:cxnSpLocks/>
            <a:stCxn id="10" idx="3"/>
            <a:endCxn id="6" idx="2"/>
          </p:cNvCxnSpPr>
          <p:nvPr/>
        </p:nvCxnSpPr>
        <p:spPr>
          <a:xfrm flipV="1">
            <a:off x="675368" y="1677703"/>
            <a:ext cx="1605354" cy="14657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6238B547-4F18-4AFB-9B26-4A6A6A995D03}"/>
              </a:ext>
            </a:extLst>
          </p:cNvPr>
          <p:cNvSpPr txBox="1"/>
          <p:nvPr/>
        </p:nvSpPr>
        <p:spPr>
          <a:xfrm>
            <a:off x="655289" y="1112557"/>
            <a:ext cx="1431129" cy="56514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fr-FR" sz="800" dirty="0"/>
              <a:t>Insère les valeurs des </a:t>
            </a:r>
            <a:r>
              <a:rPr lang="fr-FR" sz="800" dirty="0" err="1"/>
              <a:t>tokens</a:t>
            </a:r>
            <a:r>
              <a:rPr lang="fr-FR" sz="800" dirty="0"/>
              <a:t> pour l’application A en :</a:t>
            </a:r>
          </a:p>
          <a:p>
            <a:pPr marL="228600" indent="-228600" algn="ctr">
              <a:buClr>
                <a:srgbClr val="D82034"/>
              </a:buClr>
              <a:buSzPct val="100000"/>
              <a:buFont typeface="Arial" panose="020B0604020202020204" pitchFamily="34" charset="0"/>
              <a:buChar char="•"/>
            </a:pPr>
            <a:r>
              <a:rPr lang="fr-FR" sz="800" dirty="0"/>
              <a:t>Env. Hors-PROD</a:t>
            </a:r>
          </a:p>
          <a:p>
            <a:pPr marL="228600" indent="-228600" algn="ctr">
              <a:buClr>
                <a:srgbClr val="D82034"/>
              </a:buClr>
              <a:buSzPct val="100000"/>
              <a:buFont typeface="Arial" panose="020B0604020202020204" pitchFamily="34" charset="0"/>
              <a:buChar char="•"/>
            </a:pPr>
            <a:r>
              <a:rPr lang="fr-FR" sz="800" dirty="0"/>
              <a:t>Env. PROD</a:t>
            </a:r>
          </a:p>
        </p:txBody>
      </p: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DF27FCA4-6A84-4440-BAE8-07DDEDB5557A}"/>
              </a:ext>
            </a:extLst>
          </p:cNvPr>
          <p:cNvGrpSpPr/>
          <p:nvPr/>
        </p:nvGrpSpPr>
        <p:grpSpPr>
          <a:xfrm>
            <a:off x="3799467" y="1175707"/>
            <a:ext cx="614343" cy="727184"/>
            <a:chOff x="434113" y="1691823"/>
            <a:chExt cx="614343" cy="727184"/>
          </a:xfrm>
        </p:grpSpPr>
        <p:pic>
          <p:nvPicPr>
            <p:cNvPr id="22" name="Google Shape;421;g6c30062fdb_1_409">
              <a:extLst>
                <a:ext uri="{FF2B5EF4-FFF2-40B4-BE49-F238E27FC236}">
                  <a16:creationId xmlns:a16="http://schemas.microsoft.com/office/drawing/2014/main" id="{214DB93E-91FE-4B5E-941B-921B9E4FF514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20061" t="11886" r="17656" b="23932"/>
            <a:stretch/>
          </p:blipFill>
          <p:spPr>
            <a:xfrm>
              <a:off x="556657" y="1691823"/>
              <a:ext cx="341341" cy="41746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AAE095BE-006E-47E4-A3BD-592B2C7D5F51}"/>
                </a:ext>
              </a:extLst>
            </p:cNvPr>
            <p:cNvSpPr txBox="1"/>
            <p:nvPr/>
          </p:nvSpPr>
          <p:spPr>
            <a:xfrm>
              <a:off x="434113" y="2100083"/>
              <a:ext cx="614343" cy="318924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fr-FR" sz="800" dirty="0"/>
                <a:t>Intégrateur PROD</a:t>
              </a:r>
            </a:p>
          </p:txBody>
        </p:sp>
      </p:grpSp>
      <p:cxnSp>
        <p:nvCxnSpPr>
          <p:cNvPr id="24" name="Connecteur : en angle 23">
            <a:extLst>
              <a:ext uri="{FF2B5EF4-FFF2-40B4-BE49-F238E27FC236}">
                <a16:creationId xmlns:a16="http://schemas.microsoft.com/office/drawing/2014/main" id="{6F74E798-32BD-4A42-8424-3C754866C985}"/>
              </a:ext>
            </a:extLst>
          </p:cNvPr>
          <p:cNvCxnSpPr>
            <a:cxnSpLocks/>
            <a:stCxn id="6" idx="4"/>
            <a:endCxn id="22" idx="1"/>
          </p:cNvCxnSpPr>
          <p:nvPr/>
        </p:nvCxnSpPr>
        <p:spPr>
          <a:xfrm flipV="1">
            <a:off x="3082358" y="1384439"/>
            <a:ext cx="839653" cy="293264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1DBDE97F-667D-4646-81A1-55DC605263D5}"/>
              </a:ext>
            </a:extLst>
          </p:cNvPr>
          <p:cNvSpPr txBox="1"/>
          <p:nvPr/>
        </p:nvSpPr>
        <p:spPr>
          <a:xfrm>
            <a:off x="3698798" y="1883983"/>
            <a:ext cx="2466872" cy="44203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fr-FR" sz="800" dirty="0"/>
              <a:t>L’Intégrateur accède à son espace dans « </a:t>
            </a:r>
            <a:r>
              <a:rPr lang="fr-FR" sz="800" dirty="0" err="1"/>
              <a:t>Password</a:t>
            </a:r>
            <a:r>
              <a:rPr lang="fr-FR" sz="800" dirty="0"/>
              <a:t> Manager » pour récupérer les valeurs des </a:t>
            </a:r>
            <a:r>
              <a:rPr lang="fr-FR" sz="800" dirty="0" err="1"/>
              <a:t>tokens</a:t>
            </a:r>
            <a:r>
              <a:rPr lang="fr-FR" sz="800" dirty="0"/>
              <a:t> de l’application A </a:t>
            </a: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79526598-4437-46C1-AE64-7CF56C7488AB}"/>
              </a:ext>
            </a:extLst>
          </p:cNvPr>
          <p:cNvSpPr/>
          <p:nvPr/>
        </p:nvSpPr>
        <p:spPr>
          <a:xfrm>
            <a:off x="3484633" y="1959354"/>
            <a:ext cx="195022" cy="214414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cxnSp>
        <p:nvCxnSpPr>
          <p:cNvPr id="35" name="Connecteur : en angle 34">
            <a:extLst>
              <a:ext uri="{FF2B5EF4-FFF2-40B4-BE49-F238E27FC236}">
                <a16:creationId xmlns:a16="http://schemas.microsoft.com/office/drawing/2014/main" id="{068D9280-C6AF-4513-AD3B-BF45030D4A3C}"/>
              </a:ext>
            </a:extLst>
          </p:cNvPr>
          <p:cNvCxnSpPr>
            <a:cxnSpLocks/>
            <a:stCxn id="22" idx="3"/>
            <a:endCxn id="36" idx="1"/>
          </p:cNvCxnSpPr>
          <p:nvPr/>
        </p:nvCxnSpPr>
        <p:spPr>
          <a:xfrm flipV="1">
            <a:off x="4263352" y="1383790"/>
            <a:ext cx="3039185" cy="649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e 47">
            <a:extLst>
              <a:ext uri="{FF2B5EF4-FFF2-40B4-BE49-F238E27FC236}">
                <a16:creationId xmlns:a16="http://schemas.microsoft.com/office/drawing/2014/main" id="{B377FBA0-D3D3-47FC-A1CC-A4F3807EF898}"/>
              </a:ext>
            </a:extLst>
          </p:cNvPr>
          <p:cNvGrpSpPr/>
          <p:nvPr/>
        </p:nvGrpSpPr>
        <p:grpSpPr>
          <a:xfrm>
            <a:off x="7214440" y="1098040"/>
            <a:ext cx="614343" cy="714746"/>
            <a:chOff x="7214440" y="958696"/>
            <a:chExt cx="614343" cy="714746"/>
          </a:xfrm>
        </p:grpSpPr>
        <p:pic>
          <p:nvPicPr>
            <p:cNvPr id="36" name="Image 35">
              <a:extLst>
                <a:ext uri="{FF2B5EF4-FFF2-40B4-BE49-F238E27FC236}">
                  <a16:creationId xmlns:a16="http://schemas.microsoft.com/office/drawing/2014/main" id="{BE1511A3-046F-4A26-AA4A-18D36A4904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02537" y="958696"/>
              <a:ext cx="438150" cy="571500"/>
            </a:xfrm>
            <a:prstGeom prst="rect">
              <a:avLst/>
            </a:prstGeom>
          </p:spPr>
        </p:pic>
        <p:sp>
          <p:nvSpPr>
            <p:cNvPr id="37" name="ZoneTexte 36">
              <a:extLst>
                <a:ext uri="{FF2B5EF4-FFF2-40B4-BE49-F238E27FC236}">
                  <a16:creationId xmlns:a16="http://schemas.microsoft.com/office/drawing/2014/main" id="{C63BBEBC-6C23-4D04-8282-79F8CE671B8C}"/>
                </a:ext>
              </a:extLst>
            </p:cNvPr>
            <p:cNvSpPr txBox="1"/>
            <p:nvPr/>
          </p:nvSpPr>
          <p:spPr>
            <a:xfrm>
              <a:off x="7214440" y="1477628"/>
              <a:ext cx="614343" cy="195814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fr-FR" sz="800" dirty="0"/>
                <a:t>Env. PROD</a:t>
              </a:r>
            </a:p>
          </p:txBody>
        </p:sp>
      </p:grp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25C9EF9C-5082-4F5E-A958-1C1A69688D33}"/>
              </a:ext>
            </a:extLst>
          </p:cNvPr>
          <p:cNvGrpSpPr/>
          <p:nvPr/>
        </p:nvGrpSpPr>
        <p:grpSpPr>
          <a:xfrm>
            <a:off x="7214440" y="2202907"/>
            <a:ext cx="614343" cy="714746"/>
            <a:chOff x="7302537" y="1905975"/>
            <a:chExt cx="614343" cy="714746"/>
          </a:xfrm>
        </p:grpSpPr>
        <p:pic>
          <p:nvPicPr>
            <p:cNvPr id="38" name="Image 37">
              <a:extLst>
                <a:ext uri="{FF2B5EF4-FFF2-40B4-BE49-F238E27FC236}">
                  <a16:creationId xmlns:a16="http://schemas.microsoft.com/office/drawing/2014/main" id="{D6B745AA-2E80-4B41-99E8-D89DD8112E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90634" y="1905975"/>
              <a:ext cx="438150" cy="571500"/>
            </a:xfrm>
            <a:prstGeom prst="rect">
              <a:avLst/>
            </a:prstGeom>
          </p:spPr>
        </p:pic>
        <p:sp>
          <p:nvSpPr>
            <p:cNvPr id="39" name="ZoneTexte 38">
              <a:extLst>
                <a:ext uri="{FF2B5EF4-FFF2-40B4-BE49-F238E27FC236}">
                  <a16:creationId xmlns:a16="http://schemas.microsoft.com/office/drawing/2014/main" id="{092B315E-CC85-4F8B-AFEE-6E892779437C}"/>
                </a:ext>
              </a:extLst>
            </p:cNvPr>
            <p:cNvSpPr txBox="1"/>
            <p:nvPr/>
          </p:nvSpPr>
          <p:spPr>
            <a:xfrm>
              <a:off x="7302537" y="2424907"/>
              <a:ext cx="614343" cy="195814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fr-FR" sz="800" dirty="0"/>
                <a:t>Env. RE7</a:t>
              </a:r>
            </a:p>
          </p:txBody>
        </p:sp>
      </p:grp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155F1BD8-3EAE-4E16-A22C-78366E03FB9D}"/>
              </a:ext>
            </a:extLst>
          </p:cNvPr>
          <p:cNvGrpSpPr/>
          <p:nvPr/>
        </p:nvGrpSpPr>
        <p:grpSpPr>
          <a:xfrm>
            <a:off x="3698797" y="2361193"/>
            <a:ext cx="1253487" cy="682516"/>
            <a:chOff x="100583" y="1691823"/>
            <a:chExt cx="1253487" cy="682516"/>
          </a:xfrm>
        </p:grpSpPr>
        <p:pic>
          <p:nvPicPr>
            <p:cNvPr id="41" name="Google Shape;421;g6c30062fdb_1_409">
              <a:extLst>
                <a:ext uri="{FF2B5EF4-FFF2-40B4-BE49-F238E27FC236}">
                  <a16:creationId xmlns:a16="http://schemas.microsoft.com/office/drawing/2014/main" id="{AFA1CDF8-A704-4E88-BA50-9435F1200E17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20061" t="11886" r="17656" b="23932"/>
            <a:stretch/>
          </p:blipFill>
          <p:spPr>
            <a:xfrm>
              <a:off x="556657" y="1691823"/>
              <a:ext cx="341341" cy="41746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" name="ZoneTexte 41">
              <a:extLst>
                <a:ext uri="{FF2B5EF4-FFF2-40B4-BE49-F238E27FC236}">
                  <a16:creationId xmlns:a16="http://schemas.microsoft.com/office/drawing/2014/main" id="{0ED4CBF8-FC70-4DB7-94C9-A62E8FEFF43A}"/>
                </a:ext>
              </a:extLst>
            </p:cNvPr>
            <p:cNvSpPr txBox="1"/>
            <p:nvPr/>
          </p:nvSpPr>
          <p:spPr>
            <a:xfrm>
              <a:off x="100583" y="2055415"/>
              <a:ext cx="1253487" cy="318924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fr-FR" sz="800" dirty="0"/>
                <a:t>Intégrateur PROD</a:t>
              </a:r>
            </a:p>
            <a:p>
              <a:pPr algn="ctr"/>
              <a:r>
                <a:rPr lang="fr-FR" sz="800" dirty="0"/>
                <a:t>Ou Intégrateur Etudes</a:t>
              </a:r>
            </a:p>
          </p:txBody>
        </p:sp>
      </p:grpSp>
      <p:cxnSp>
        <p:nvCxnSpPr>
          <p:cNvPr id="43" name="Connecteur : en angle 42">
            <a:extLst>
              <a:ext uri="{FF2B5EF4-FFF2-40B4-BE49-F238E27FC236}">
                <a16:creationId xmlns:a16="http://schemas.microsoft.com/office/drawing/2014/main" id="{D1FA74EB-0058-4004-8C3D-E7914B6CCB93}"/>
              </a:ext>
            </a:extLst>
          </p:cNvPr>
          <p:cNvCxnSpPr>
            <a:cxnSpLocks/>
            <a:stCxn id="6" idx="4"/>
            <a:endCxn id="42" idx="1"/>
          </p:cNvCxnSpPr>
          <p:nvPr/>
        </p:nvCxnSpPr>
        <p:spPr>
          <a:xfrm>
            <a:off x="3082358" y="1677703"/>
            <a:ext cx="616439" cy="1206544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 : en angle 50">
            <a:extLst>
              <a:ext uri="{FF2B5EF4-FFF2-40B4-BE49-F238E27FC236}">
                <a16:creationId xmlns:a16="http://schemas.microsoft.com/office/drawing/2014/main" id="{3F281396-CB18-4429-AA05-89A576710793}"/>
              </a:ext>
            </a:extLst>
          </p:cNvPr>
          <p:cNvCxnSpPr>
            <a:cxnSpLocks/>
            <a:stCxn id="41" idx="3"/>
            <a:endCxn id="38" idx="1"/>
          </p:cNvCxnSpPr>
          <p:nvPr/>
        </p:nvCxnSpPr>
        <p:spPr>
          <a:xfrm flipV="1">
            <a:off x="4496212" y="2488657"/>
            <a:ext cx="2806325" cy="81268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ZoneTexte 53">
            <a:extLst>
              <a:ext uri="{FF2B5EF4-FFF2-40B4-BE49-F238E27FC236}">
                <a16:creationId xmlns:a16="http://schemas.microsoft.com/office/drawing/2014/main" id="{2E1F001D-E547-45C6-849C-0F5E56E0F620}"/>
              </a:ext>
            </a:extLst>
          </p:cNvPr>
          <p:cNvSpPr txBox="1"/>
          <p:nvPr/>
        </p:nvSpPr>
        <p:spPr>
          <a:xfrm>
            <a:off x="6969785" y="1867330"/>
            <a:ext cx="1840187" cy="31892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fr-FR" sz="800" dirty="0"/>
              <a:t>Valorisation manuelle des </a:t>
            </a:r>
            <a:r>
              <a:rPr lang="fr-FR" sz="800" dirty="0" err="1"/>
              <a:t>tokens</a:t>
            </a:r>
            <a:r>
              <a:rPr lang="fr-FR" sz="800" dirty="0"/>
              <a:t> sur le serveur de l’application A</a:t>
            </a:r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8D5A6306-24E7-4E79-8AE4-5EA7BF917F8C}"/>
              </a:ext>
            </a:extLst>
          </p:cNvPr>
          <p:cNvSpPr/>
          <p:nvPr/>
        </p:nvSpPr>
        <p:spPr>
          <a:xfrm>
            <a:off x="6687757" y="1953207"/>
            <a:ext cx="195022" cy="214414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57" name="Title 1">
            <a:extLst>
              <a:ext uri="{FF2B5EF4-FFF2-40B4-BE49-F238E27FC236}">
                <a16:creationId xmlns:a16="http://schemas.microsoft.com/office/drawing/2014/main" id="{73531B83-9B01-435F-A76E-4BA29BF5C480}"/>
              </a:ext>
            </a:extLst>
          </p:cNvPr>
          <p:cNvSpPr txBox="1">
            <a:spLocks/>
          </p:cNvSpPr>
          <p:nvPr/>
        </p:nvSpPr>
        <p:spPr bwMode="auto">
          <a:xfrm>
            <a:off x="334027" y="3472276"/>
            <a:ext cx="7625607" cy="76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6000" tIns="3600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ts val="600"/>
              </a:spcBef>
              <a:spcAft>
                <a:spcPts val="600"/>
              </a:spcAft>
              <a:buClr>
                <a:srgbClr val="D82034"/>
              </a:buClr>
              <a:buSzPct val="100000"/>
              <a:tabLst>
                <a:tab pos="467995" algn="l"/>
              </a:tabLst>
            </a:pPr>
            <a:r>
              <a:rPr lang="fr-FR" sz="1200" dirty="0">
                <a:solidFill>
                  <a:srgbClr val="000000"/>
                </a:solidFill>
                <a:latin typeface="+mn-lt"/>
                <a:cs typeface="Times New Roman"/>
              </a:rPr>
              <a:t>Lors du déploiement de l’application </a:t>
            </a:r>
            <a:r>
              <a:rPr lang="fr-FR" sz="1200" dirty="0" err="1">
                <a:solidFill>
                  <a:srgbClr val="000000"/>
                </a:solidFill>
                <a:latin typeface="+mn-lt"/>
                <a:cs typeface="Times New Roman"/>
              </a:rPr>
              <a:t>OnPremise</a:t>
            </a:r>
            <a:r>
              <a:rPr lang="fr-FR" sz="1200" dirty="0">
                <a:solidFill>
                  <a:srgbClr val="000000"/>
                </a:solidFill>
                <a:latin typeface="+mn-lt"/>
                <a:cs typeface="Times New Roman"/>
              </a:rPr>
              <a:t>, sur les environnements de RE7 ou l’environnement de PROD, CA-RA déploie sur les serveurs cibles un fichier de paramétrage de l’application avec les </a:t>
            </a:r>
            <a:r>
              <a:rPr lang="fr-FR" sz="1200" dirty="0" err="1">
                <a:solidFill>
                  <a:srgbClr val="000000"/>
                </a:solidFill>
                <a:latin typeface="+mn-lt"/>
                <a:cs typeface="Times New Roman"/>
              </a:rPr>
              <a:t>tokens</a:t>
            </a:r>
            <a:r>
              <a:rPr lang="fr-FR" sz="1200" dirty="0">
                <a:solidFill>
                  <a:srgbClr val="000000"/>
                </a:solidFill>
                <a:latin typeface="+mn-lt"/>
                <a:cs typeface="Times New Roman"/>
              </a:rPr>
              <a:t> qui sont valorisés avec les valeurs que l’intégrateur a récupérées dans l’étape ci-dessus</a:t>
            </a:r>
          </a:p>
        </p:txBody>
      </p:sp>
      <p:grpSp>
        <p:nvGrpSpPr>
          <p:cNvPr id="58" name="Groupe 57">
            <a:extLst>
              <a:ext uri="{FF2B5EF4-FFF2-40B4-BE49-F238E27FC236}">
                <a16:creationId xmlns:a16="http://schemas.microsoft.com/office/drawing/2014/main" id="{ECC10786-922E-46E7-B649-42988AF79DBB}"/>
              </a:ext>
            </a:extLst>
          </p:cNvPr>
          <p:cNvGrpSpPr/>
          <p:nvPr/>
        </p:nvGrpSpPr>
        <p:grpSpPr>
          <a:xfrm>
            <a:off x="376837" y="4458488"/>
            <a:ext cx="1185689" cy="599281"/>
            <a:chOff x="495065" y="3650561"/>
            <a:chExt cx="1185689" cy="599281"/>
          </a:xfrm>
        </p:grpSpPr>
        <p:sp>
          <p:nvSpPr>
            <p:cNvPr id="56" name="Rectangle : coins arrondis 55">
              <a:extLst>
                <a:ext uri="{FF2B5EF4-FFF2-40B4-BE49-F238E27FC236}">
                  <a16:creationId xmlns:a16="http://schemas.microsoft.com/office/drawing/2014/main" id="{12F3F712-4DD6-4C63-870D-6C2B8AC3D128}"/>
                </a:ext>
              </a:extLst>
            </p:cNvPr>
            <p:cNvSpPr/>
            <p:nvPr/>
          </p:nvSpPr>
          <p:spPr>
            <a:xfrm>
              <a:off x="495065" y="3735976"/>
              <a:ext cx="1185689" cy="383177"/>
            </a:xfrm>
            <a:prstGeom prst="roundRect">
              <a:avLst/>
            </a:prstGeom>
            <a:solidFill>
              <a:schemeClr val="accent4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59" name="Image 58">
              <a:extLst>
                <a:ext uri="{FF2B5EF4-FFF2-40B4-BE49-F238E27FC236}">
                  <a16:creationId xmlns:a16="http://schemas.microsoft.com/office/drawing/2014/main" id="{719B22F3-684B-4C71-B68C-2E5FF18A961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289" y="3650561"/>
              <a:ext cx="799042" cy="599281"/>
            </a:xfrm>
            <a:prstGeom prst="rect">
              <a:avLst/>
            </a:prstGeom>
          </p:spPr>
        </p:pic>
      </p:grpSp>
      <p:grpSp>
        <p:nvGrpSpPr>
          <p:cNvPr id="63" name="Groupe 62">
            <a:extLst>
              <a:ext uri="{FF2B5EF4-FFF2-40B4-BE49-F238E27FC236}">
                <a16:creationId xmlns:a16="http://schemas.microsoft.com/office/drawing/2014/main" id="{84B2B3BC-E71E-49FA-A7A9-ABBE681C4D54}"/>
              </a:ext>
            </a:extLst>
          </p:cNvPr>
          <p:cNvGrpSpPr/>
          <p:nvPr/>
        </p:nvGrpSpPr>
        <p:grpSpPr>
          <a:xfrm>
            <a:off x="2280722" y="4417648"/>
            <a:ext cx="1185689" cy="635686"/>
            <a:chOff x="2357399" y="3821630"/>
            <a:chExt cx="1185689" cy="635686"/>
          </a:xfrm>
        </p:grpSpPr>
        <p:pic>
          <p:nvPicPr>
            <p:cNvPr id="62" name="Image 61">
              <a:extLst>
                <a:ext uri="{FF2B5EF4-FFF2-40B4-BE49-F238E27FC236}">
                  <a16:creationId xmlns:a16="http://schemas.microsoft.com/office/drawing/2014/main" id="{1295D4ED-1A0A-42A8-985A-AC78DAB1A72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75660" y="3821630"/>
              <a:ext cx="635686" cy="635686"/>
            </a:xfrm>
            <a:prstGeom prst="rect">
              <a:avLst/>
            </a:prstGeom>
          </p:spPr>
        </p:pic>
        <p:sp>
          <p:nvSpPr>
            <p:cNvPr id="61" name="Rectangle : coins arrondis 60">
              <a:extLst>
                <a:ext uri="{FF2B5EF4-FFF2-40B4-BE49-F238E27FC236}">
                  <a16:creationId xmlns:a16="http://schemas.microsoft.com/office/drawing/2014/main" id="{D86B8B4D-B13E-4404-8745-03CC25E8C9AD}"/>
                </a:ext>
              </a:extLst>
            </p:cNvPr>
            <p:cNvSpPr/>
            <p:nvPr/>
          </p:nvSpPr>
          <p:spPr>
            <a:xfrm>
              <a:off x="2357399" y="3955494"/>
              <a:ext cx="1185689" cy="383177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5" name="Groupe 64">
            <a:extLst>
              <a:ext uri="{FF2B5EF4-FFF2-40B4-BE49-F238E27FC236}">
                <a16:creationId xmlns:a16="http://schemas.microsoft.com/office/drawing/2014/main" id="{DC494C95-E339-4C5A-A3D6-78CDEFA1334F}"/>
              </a:ext>
            </a:extLst>
          </p:cNvPr>
          <p:cNvGrpSpPr/>
          <p:nvPr/>
        </p:nvGrpSpPr>
        <p:grpSpPr>
          <a:xfrm>
            <a:off x="5237731" y="4360432"/>
            <a:ext cx="799042" cy="817254"/>
            <a:chOff x="7210188" y="1905975"/>
            <a:chExt cx="799042" cy="817254"/>
          </a:xfrm>
        </p:grpSpPr>
        <p:pic>
          <p:nvPicPr>
            <p:cNvPr id="66" name="Image 65">
              <a:extLst>
                <a:ext uri="{FF2B5EF4-FFF2-40B4-BE49-F238E27FC236}">
                  <a16:creationId xmlns:a16="http://schemas.microsoft.com/office/drawing/2014/main" id="{793D607F-1927-4684-8F8F-888FD18E38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90634" y="1905975"/>
              <a:ext cx="438150" cy="571500"/>
            </a:xfrm>
            <a:prstGeom prst="rect">
              <a:avLst/>
            </a:prstGeom>
          </p:spPr>
        </p:pic>
        <p:sp>
          <p:nvSpPr>
            <p:cNvPr id="67" name="ZoneTexte 66">
              <a:extLst>
                <a:ext uri="{FF2B5EF4-FFF2-40B4-BE49-F238E27FC236}">
                  <a16:creationId xmlns:a16="http://schemas.microsoft.com/office/drawing/2014/main" id="{4BC08BAE-F059-4C50-A017-75FB8DECF971}"/>
                </a:ext>
              </a:extLst>
            </p:cNvPr>
            <p:cNvSpPr txBox="1"/>
            <p:nvPr/>
          </p:nvSpPr>
          <p:spPr>
            <a:xfrm>
              <a:off x="7210188" y="2404305"/>
              <a:ext cx="799042" cy="318924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fr-FR" sz="800" dirty="0"/>
                <a:t>Env. RE7 ou Env. PROD</a:t>
              </a:r>
            </a:p>
          </p:txBody>
        </p:sp>
      </p:grpSp>
      <p:cxnSp>
        <p:nvCxnSpPr>
          <p:cNvPr id="68" name="Connecteur droit avec flèche 11">
            <a:extLst>
              <a:ext uri="{FF2B5EF4-FFF2-40B4-BE49-F238E27FC236}">
                <a16:creationId xmlns:a16="http://schemas.microsoft.com/office/drawing/2014/main" id="{4DBBB6A3-7A15-4B35-BB56-FB57E60633A8}"/>
              </a:ext>
            </a:extLst>
          </p:cNvPr>
          <p:cNvCxnSpPr>
            <a:cxnSpLocks/>
            <a:stCxn id="56" idx="3"/>
            <a:endCxn id="61" idx="1"/>
          </p:cNvCxnSpPr>
          <p:nvPr/>
        </p:nvCxnSpPr>
        <p:spPr>
          <a:xfrm>
            <a:off x="1562526" y="4735492"/>
            <a:ext cx="718196" cy="7609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e 69">
            <a:extLst>
              <a:ext uri="{FF2B5EF4-FFF2-40B4-BE49-F238E27FC236}">
                <a16:creationId xmlns:a16="http://schemas.microsoft.com/office/drawing/2014/main" id="{8EC2680F-196A-44BB-A698-BC6BCBD2CFFF}"/>
              </a:ext>
            </a:extLst>
          </p:cNvPr>
          <p:cNvGrpSpPr/>
          <p:nvPr/>
        </p:nvGrpSpPr>
        <p:grpSpPr>
          <a:xfrm>
            <a:off x="3521098" y="4477167"/>
            <a:ext cx="1551130" cy="736973"/>
            <a:chOff x="3530085" y="4934689"/>
            <a:chExt cx="1551130" cy="736973"/>
          </a:xfrm>
        </p:grpSpPr>
        <p:pic>
          <p:nvPicPr>
            <p:cNvPr id="71" name="Image 70">
              <a:extLst>
                <a:ext uri="{FF2B5EF4-FFF2-40B4-BE49-F238E27FC236}">
                  <a16:creationId xmlns:a16="http://schemas.microsoft.com/office/drawing/2014/main" id="{573787DC-5C2E-4555-9C1E-5236E4A4555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2944" y="4934689"/>
              <a:ext cx="259651" cy="255949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72" name="ZoneTexte 71">
              <a:extLst>
                <a:ext uri="{FF2B5EF4-FFF2-40B4-BE49-F238E27FC236}">
                  <a16:creationId xmlns:a16="http://schemas.microsoft.com/office/drawing/2014/main" id="{56A26B7D-B3CC-4ABD-AC57-04327302E1E0}"/>
                </a:ext>
              </a:extLst>
            </p:cNvPr>
            <p:cNvSpPr txBox="1"/>
            <p:nvPr/>
          </p:nvSpPr>
          <p:spPr>
            <a:xfrm>
              <a:off x="3530085" y="5229627"/>
              <a:ext cx="1551130" cy="442035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fr-FR" sz="800" dirty="0"/>
                <a:t>Fichier propriétés (les valeurs de </a:t>
              </a:r>
              <a:r>
                <a:rPr lang="fr-FR" sz="800" dirty="0" err="1"/>
                <a:t>tokens</a:t>
              </a:r>
              <a:r>
                <a:rPr lang="fr-FR" sz="800" dirty="0"/>
                <a:t> ont été remplacées par les Intégrateurs)</a:t>
              </a:r>
            </a:p>
          </p:txBody>
        </p:sp>
      </p:grpSp>
      <p:cxnSp>
        <p:nvCxnSpPr>
          <p:cNvPr id="74" name="Connecteur : en angle 73">
            <a:extLst>
              <a:ext uri="{FF2B5EF4-FFF2-40B4-BE49-F238E27FC236}">
                <a16:creationId xmlns:a16="http://schemas.microsoft.com/office/drawing/2014/main" id="{5D9026C5-8EE5-4352-87AC-81DC2200994E}"/>
              </a:ext>
            </a:extLst>
          </p:cNvPr>
          <p:cNvCxnSpPr>
            <a:cxnSpLocks/>
            <a:stCxn id="61" idx="3"/>
            <a:endCxn id="66" idx="1"/>
          </p:cNvCxnSpPr>
          <p:nvPr/>
        </p:nvCxnSpPr>
        <p:spPr>
          <a:xfrm flipV="1">
            <a:off x="3466411" y="4646182"/>
            <a:ext cx="1951766" cy="96919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DE2820C8-0488-4724-A096-C74A957FA54F}"/>
              </a:ext>
            </a:extLst>
          </p:cNvPr>
          <p:cNvSpPr/>
          <p:nvPr/>
        </p:nvSpPr>
        <p:spPr>
          <a:xfrm>
            <a:off x="146921" y="981884"/>
            <a:ext cx="8746254" cy="2298804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085D6D8-1DC5-4BF1-BC87-E881081D766B}"/>
              </a:ext>
            </a:extLst>
          </p:cNvPr>
          <p:cNvSpPr/>
          <p:nvPr/>
        </p:nvSpPr>
        <p:spPr>
          <a:xfrm>
            <a:off x="146921" y="3363269"/>
            <a:ext cx="7986885" cy="1905417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953157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Text Box 10"/>
          <p:cNvSpPr txBox="1">
            <a:spLocks noChangeArrowheads="1"/>
          </p:cNvSpPr>
          <p:nvPr/>
        </p:nvSpPr>
        <p:spPr bwMode="gray">
          <a:xfrm>
            <a:off x="0" y="0"/>
            <a:ext cx="7164288" cy="239713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1907" tIns="15953" rIns="31907" bIns="0" anchor="t"/>
          <a:lstStyle>
            <a:lvl1pPr marL="457200" indent="-457200" eaLnBrk="0" hangingPunct="0">
              <a:spcAft>
                <a:spcPts val="800"/>
              </a:spcAft>
              <a:buClr>
                <a:srgbClr val="D82034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Aft>
                <a:spcPts val="600"/>
              </a:spcAft>
              <a:buClr>
                <a:srgbClr val="D82034"/>
              </a:buClr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Aft>
                <a:spcPts val="600"/>
              </a:spcAft>
              <a:buClr>
                <a:srgbClr val="D82034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Aft>
                <a:spcPts val="600"/>
              </a:spcAft>
              <a:buClr>
                <a:srgbClr val="D82034"/>
              </a:buClr>
              <a:buFont typeface="Arial" panose="020B0604020202020204" pitchFamily="34" charset="0"/>
              <a:buChar char="–"/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076325" eaLnBrk="0" hangingPunct="0">
              <a:spcAft>
                <a:spcPts val="600"/>
              </a:spcAft>
              <a:buClr>
                <a:srgbClr val="D82034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1076325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D82034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1076325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D82034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1076325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D82034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1076325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D82034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indent="0" eaLnBrk="1" hangingPunct="1">
              <a:lnSpc>
                <a:spcPts val="1775"/>
              </a:lnSpc>
              <a:spcAft>
                <a:spcPct val="0"/>
              </a:spcAft>
              <a:buClrTx/>
              <a:buNone/>
            </a:pPr>
            <a:r>
              <a:rPr lang="fr-FR" altLang="fr-FR" sz="1400" b="1" dirty="0">
                <a:solidFill>
                  <a:schemeClr val="bg1"/>
                </a:solidFill>
                <a:latin typeface="Arial"/>
                <a:cs typeface="Arial"/>
                <a:sym typeface="Arial" panose="020B0604020202020204" pitchFamily="34" charset="0"/>
              </a:rPr>
              <a:t>ITP4 – Intégration Secrets dans la chaîne CICD</a:t>
            </a:r>
            <a:endParaRPr lang="fr-FR" altLang="fr-FR" sz="1400" b="1" dirty="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2162C23-95C6-4B4F-A78D-363B61B8F640}"/>
              </a:ext>
            </a:extLst>
          </p:cNvPr>
          <p:cNvSpPr txBox="1">
            <a:spLocks/>
          </p:cNvSpPr>
          <p:nvPr/>
        </p:nvSpPr>
        <p:spPr bwMode="auto">
          <a:xfrm>
            <a:off x="250824" y="333323"/>
            <a:ext cx="8642351" cy="587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6000" tIns="3600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marL="285750" indent="-285750"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q"/>
              <a:tabLst>
                <a:tab pos="467995" algn="l"/>
              </a:tabLst>
            </a:pPr>
            <a:r>
              <a:rPr lang="fr-FR" sz="1600" dirty="0">
                <a:solidFill>
                  <a:schemeClr val="tx1"/>
                </a:solidFill>
                <a:latin typeface="+mn-lt"/>
                <a:ea typeface="+mn-ea"/>
                <a:cs typeface="Times New Roman"/>
              </a:rPr>
              <a:t>Existant</a:t>
            </a:r>
            <a:r>
              <a:rPr lang="fr-FR" sz="1600" dirty="0">
                <a:solidFill>
                  <a:schemeClr val="accent1"/>
                </a:solidFill>
                <a:latin typeface="+mn-lt"/>
                <a:ea typeface="+mn-ea"/>
                <a:cs typeface="Times New Roman"/>
              </a:rPr>
              <a:t> </a:t>
            </a:r>
            <a:r>
              <a:rPr lang="fr-FR" sz="1600" dirty="0">
                <a:solidFill>
                  <a:srgbClr val="FF0000"/>
                </a:solidFill>
                <a:latin typeface="+mn-lt"/>
                <a:ea typeface="+mn-ea"/>
                <a:cs typeface="Times New Roman"/>
              </a:rPr>
              <a:t>(Use Case 2)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Clr>
                <a:srgbClr val="D82034"/>
              </a:buClr>
              <a:buSzPct val="100000"/>
              <a:tabLst>
                <a:tab pos="467995" algn="l"/>
              </a:tabLst>
            </a:pPr>
            <a:r>
              <a:rPr lang="fr-FR" sz="1200" dirty="0">
                <a:solidFill>
                  <a:srgbClr val="000000"/>
                </a:solidFill>
                <a:latin typeface="+mn-lt"/>
                <a:cs typeface="Times New Roman"/>
              </a:rPr>
              <a:t>Cinématique Récupération Secrets pour une application déployée sur déployée </a:t>
            </a:r>
            <a:r>
              <a:rPr lang="fr-FR" sz="1200" dirty="0" err="1">
                <a:solidFill>
                  <a:srgbClr val="000000"/>
                </a:solidFill>
                <a:latin typeface="+mn-lt"/>
                <a:cs typeface="Times New Roman"/>
              </a:rPr>
              <a:t>OnPremise</a:t>
            </a:r>
            <a:r>
              <a:rPr lang="fr-FR" sz="1200" dirty="0">
                <a:solidFill>
                  <a:srgbClr val="000000"/>
                </a:solidFill>
                <a:latin typeface="+mn-lt"/>
                <a:cs typeface="Times New Roman"/>
              </a:rPr>
              <a:t> avec </a:t>
            </a:r>
            <a:r>
              <a:rPr lang="fr-FR" sz="1200" b="1" dirty="0">
                <a:solidFill>
                  <a:srgbClr val="000000"/>
                </a:solidFill>
                <a:latin typeface="+mn-lt"/>
                <a:cs typeface="Times New Roman"/>
              </a:rPr>
              <a:t>la nouvelle chaîne Jenkins</a:t>
            </a: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5CB721E8-446C-4D32-B852-770D42C60D95}"/>
              </a:ext>
            </a:extLst>
          </p:cNvPr>
          <p:cNvGrpSpPr/>
          <p:nvPr/>
        </p:nvGrpSpPr>
        <p:grpSpPr>
          <a:xfrm>
            <a:off x="2280722" y="1225255"/>
            <a:ext cx="801636" cy="904896"/>
            <a:chOff x="469127" y="2466457"/>
            <a:chExt cx="801636" cy="904896"/>
          </a:xfrm>
        </p:grpSpPr>
        <p:sp>
          <p:nvSpPr>
            <p:cNvPr id="6" name="Organigramme : Disque magnétique 5">
              <a:extLst>
                <a:ext uri="{FF2B5EF4-FFF2-40B4-BE49-F238E27FC236}">
                  <a16:creationId xmlns:a16="http://schemas.microsoft.com/office/drawing/2014/main" id="{E0E1C7FC-8465-4CEB-8A35-290D954B43BA}"/>
                </a:ext>
              </a:extLst>
            </p:cNvPr>
            <p:cNvSpPr/>
            <p:nvPr/>
          </p:nvSpPr>
          <p:spPr>
            <a:xfrm>
              <a:off x="469127" y="2466457"/>
              <a:ext cx="801636" cy="904896"/>
            </a:xfrm>
            <a:prstGeom prst="flowChartMagneticDisk">
              <a:avLst/>
            </a:prstGeom>
            <a:solidFill>
              <a:srgbClr val="AED7F8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fr-FR" sz="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D5516F0A-7D6B-4A53-BE20-32EA9B7BF763}"/>
                </a:ext>
              </a:extLst>
            </p:cNvPr>
            <p:cNvSpPr txBox="1"/>
            <p:nvPr/>
          </p:nvSpPr>
          <p:spPr>
            <a:xfrm>
              <a:off x="545804" y="2833456"/>
              <a:ext cx="636104" cy="3958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fr-FR" sz="700" dirty="0"/>
                <a:t>Coffre-fort</a:t>
              </a:r>
            </a:p>
            <a:p>
              <a:pPr algn="ctr"/>
              <a:r>
                <a:rPr lang="fr-FR" sz="700" dirty="0"/>
                <a:t>« </a:t>
              </a:r>
              <a:r>
                <a:rPr lang="fr-FR" sz="700" dirty="0" err="1"/>
                <a:t>Password</a:t>
              </a:r>
              <a:endParaRPr lang="fr-FR" sz="700" dirty="0"/>
            </a:p>
            <a:p>
              <a:pPr algn="ctr"/>
              <a:r>
                <a:rPr lang="fr-FR" sz="700" dirty="0"/>
                <a:t>Manager »</a:t>
              </a:r>
            </a:p>
          </p:txBody>
        </p:sp>
      </p:grpSp>
      <p:sp>
        <p:nvSpPr>
          <p:cNvPr id="9" name="Ellipse 8">
            <a:extLst>
              <a:ext uri="{FF2B5EF4-FFF2-40B4-BE49-F238E27FC236}">
                <a16:creationId xmlns:a16="http://schemas.microsoft.com/office/drawing/2014/main" id="{DE29F6DC-F6CA-46D1-8E7E-957BA0E60F11}"/>
              </a:ext>
            </a:extLst>
          </p:cNvPr>
          <p:cNvSpPr/>
          <p:nvPr/>
        </p:nvSpPr>
        <p:spPr>
          <a:xfrm>
            <a:off x="279326" y="1251860"/>
            <a:ext cx="195022" cy="214414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4A6E4845-306A-459F-8EA3-C20A4EFDD600}"/>
              </a:ext>
            </a:extLst>
          </p:cNvPr>
          <p:cNvGrpSpPr/>
          <p:nvPr/>
        </p:nvGrpSpPr>
        <p:grpSpPr>
          <a:xfrm>
            <a:off x="146921" y="1483628"/>
            <a:ext cx="715552" cy="579516"/>
            <a:chOff x="369551" y="1691823"/>
            <a:chExt cx="715552" cy="579516"/>
          </a:xfrm>
        </p:grpSpPr>
        <p:pic>
          <p:nvPicPr>
            <p:cNvPr id="10" name="Google Shape;421;g6c30062fdb_1_409">
              <a:extLst>
                <a:ext uri="{FF2B5EF4-FFF2-40B4-BE49-F238E27FC236}">
                  <a16:creationId xmlns:a16="http://schemas.microsoft.com/office/drawing/2014/main" id="{F04765B9-AC5D-4EAD-BF41-888B163E91C7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20061" t="11886" r="17656" b="23932"/>
            <a:stretch/>
          </p:blipFill>
          <p:spPr>
            <a:xfrm>
              <a:off x="556657" y="1691823"/>
              <a:ext cx="341341" cy="41746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DE87A919-B415-4A23-ABB6-FFA6047F0B24}"/>
                </a:ext>
              </a:extLst>
            </p:cNvPr>
            <p:cNvSpPr txBox="1"/>
            <p:nvPr/>
          </p:nvSpPr>
          <p:spPr>
            <a:xfrm>
              <a:off x="369551" y="2075525"/>
              <a:ext cx="715552" cy="195814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fr-FR" sz="800" dirty="0"/>
                <a:t>Rôle Sécu Op</a:t>
              </a:r>
            </a:p>
          </p:txBody>
        </p:sp>
      </p:grp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44D14129-C928-465D-A0A1-2BCA006471B3}"/>
              </a:ext>
            </a:extLst>
          </p:cNvPr>
          <p:cNvCxnSpPr>
            <a:cxnSpLocks/>
            <a:stCxn id="10" idx="3"/>
            <a:endCxn id="6" idx="2"/>
          </p:cNvCxnSpPr>
          <p:nvPr/>
        </p:nvCxnSpPr>
        <p:spPr>
          <a:xfrm flipV="1">
            <a:off x="675368" y="1677703"/>
            <a:ext cx="1605354" cy="14657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6238B547-4F18-4AFB-9B26-4A6A6A995D03}"/>
              </a:ext>
            </a:extLst>
          </p:cNvPr>
          <p:cNvSpPr txBox="1"/>
          <p:nvPr/>
        </p:nvSpPr>
        <p:spPr>
          <a:xfrm>
            <a:off x="655289" y="1112557"/>
            <a:ext cx="1431129" cy="56514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fr-FR" sz="800" dirty="0"/>
              <a:t>Insère les valeurs des </a:t>
            </a:r>
            <a:r>
              <a:rPr lang="fr-FR" sz="800" dirty="0" err="1"/>
              <a:t>tokens</a:t>
            </a:r>
            <a:r>
              <a:rPr lang="fr-FR" sz="800" dirty="0"/>
              <a:t> pour l’application A en :</a:t>
            </a:r>
          </a:p>
          <a:p>
            <a:pPr marL="228600" indent="-228600" algn="ctr">
              <a:buClr>
                <a:srgbClr val="D82034"/>
              </a:buClr>
              <a:buSzPct val="100000"/>
              <a:buFont typeface="Arial" panose="020B0604020202020204" pitchFamily="34" charset="0"/>
              <a:buChar char="•"/>
            </a:pPr>
            <a:r>
              <a:rPr lang="fr-FR" sz="800" dirty="0"/>
              <a:t>Env. Hors-PROD</a:t>
            </a:r>
          </a:p>
          <a:p>
            <a:pPr marL="228600" indent="-228600" algn="ctr">
              <a:buClr>
                <a:srgbClr val="D82034"/>
              </a:buClr>
              <a:buSzPct val="100000"/>
              <a:buFont typeface="Arial" panose="020B0604020202020204" pitchFamily="34" charset="0"/>
              <a:buChar char="•"/>
            </a:pPr>
            <a:r>
              <a:rPr lang="fr-FR" sz="800" dirty="0"/>
              <a:t>Env. PROD</a:t>
            </a:r>
          </a:p>
        </p:txBody>
      </p: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DF27FCA4-6A84-4440-BAE8-07DDEDB5557A}"/>
              </a:ext>
            </a:extLst>
          </p:cNvPr>
          <p:cNvGrpSpPr/>
          <p:nvPr/>
        </p:nvGrpSpPr>
        <p:grpSpPr>
          <a:xfrm>
            <a:off x="3467504" y="1175707"/>
            <a:ext cx="1450447" cy="728235"/>
            <a:chOff x="102150" y="1691823"/>
            <a:chExt cx="1450447" cy="728235"/>
          </a:xfrm>
        </p:grpSpPr>
        <p:pic>
          <p:nvPicPr>
            <p:cNvPr id="22" name="Google Shape;421;g6c30062fdb_1_409">
              <a:extLst>
                <a:ext uri="{FF2B5EF4-FFF2-40B4-BE49-F238E27FC236}">
                  <a16:creationId xmlns:a16="http://schemas.microsoft.com/office/drawing/2014/main" id="{214DB93E-91FE-4B5E-941B-921B9E4FF514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20061" t="11886" r="17656" b="23932"/>
            <a:stretch/>
          </p:blipFill>
          <p:spPr>
            <a:xfrm>
              <a:off x="556657" y="1691823"/>
              <a:ext cx="341341" cy="41746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AAE095BE-006E-47E4-A3BD-592B2C7D5F51}"/>
                </a:ext>
              </a:extLst>
            </p:cNvPr>
            <p:cNvSpPr txBox="1"/>
            <p:nvPr/>
          </p:nvSpPr>
          <p:spPr>
            <a:xfrm>
              <a:off x="102150" y="2039578"/>
              <a:ext cx="1450447" cy="380480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fr-FR" sz="700" dirty="0"/>
                <a:t>Intégrateur (équipe PROD) avec Rôle AWS de modification PROD </a:t>
              </a:r>
              <a:r>
                <a:rPr lang="fr-FR" sz="600" dirty="0"/>
                <a:t>(ex: ADFS-</a:t>
              </a:r>
              <a:r>
                <a:rPr lang="fr-FR" sz="600" dirty="0" err="1"/>
                <a:t>RunProd</a:t>
              </a:r>
              <a:r>
                <a:rPr lang="fr-FR" sz="600" dirty="0"/>
                <a:t>)</a:t>
              </a:r>
            </a:p>
          </p:txBody>
        </p:sp>
      </p:grpSp>
      <p:cxnSp>
        <p:nvCxnSpPr>
          <p:cNvPr id="24" name="Connecteur : en angle 23">
            <a:extLst>
              <a:ext uri="{FF2B5EF4-FFF2-40B4-BE49-F238E27FC236}">
                <a16:creationId xmlns:a16="http://schemas.microsoft.com/office/drawing/2014/main" id="{6F74E798-32BD-4A42-8424-3C754866C985}"/>
              </a:ext>
            </a:extLst>
          </p:cNvPr>
          <p:cNvCxnSpPr>
            <a:cxnSpLocks/>
            <a:stCxn id="6" idx="4"/>
            <a:endCxn id="22" idx="1"/>
          </p:cNvCxnSpPr>
          <p:nvPr/>
        </p:nvCxnSpPr>
        <p:spPr>
          <a:xfrm flipV="1">
            <a:off x="3082358" y="1384439"/>
            <a:ext cx="839653" cy="293264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1DBDE97F-667D-4646-81A1-55DC605263D5}"/>
              </a:ext>
            </a:extLst>
          </p:cNvPr>
          <p:cNvSpPr txBox="1"/>
          <p:nvPr/>
        </p:nvSpPr>
        <p:spPr>
          <a:xfrm>
            <a:off x="3663235" y="1945792"/>
            <a:ext cx="2466872" cy="44203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fr-FR" sz="800" dirty="0"/>
              <a:t>L’Intégrateur accède à son espace dans « </a:t>
            </a:r>
            <a:r>
              <a:rPr lang="fr-FR" sz="800" dirty="0" err="1"/>
              <a:t>Password</a:t>
            </a:r>
            <a:r>
              <a:rPr lang="fr-FR" sz="800" dirty="0"/>
              <a:t> Manager » pour récupérer les valeurs des </a:t>
            </a:r>
            <a:r>
              <a:rPr lang="fr-FR" sz="800" dirty="0" err="1"/>
              <a:t>tokens</a:t>
            </a:r>
            <a:r>
              <a:rPr lang="fr-FR" sz="800" dirty="0"/>
              <a:t> de l’application A </a:t>
            </a: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79526598-4437-46C1-AE64-7CF56C7488AB}"/>
              </a:ext>
            </a:extLst>
          </p:cNvPr>
          <p:cNvSpPr/>
          <p:nvPr/>
        </p:nvSpPr>
        <p:spPr>
          <a:xfrm>
            <a:off x="3449070" y="2021163"/>
            <a:ext cx="195022" cy="214414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cxnSp>
        <p:nvCxnSpPr>
          <p:cNvPr id="35" name="Connecteur : en angle 34">
            <a:extLst>
              <a:ext uri="{FF2B5EF4-FFF2-40B4-BE49-F238E27FC236}">
                <a16:creationId xmlns:a16="http://schemas.microsoft.com/office/drawing/2014/main" id="{068D9280-C6AF-4513-AD3B-BF45030D4A3C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4263352" y="1383790"/>
            <a:ext cx="3039185" cy="649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155F1BD8-3EAE-4E16-A22C-78366E03FB9D}"/>
              </a:ext>
            </a:extLst>
          </p:cNvPr>
          <p:cNvGrpSpPr/>
          <p:nvPr/>
        </p:nvGrpSpPr>
        <p:grpSpPr>
          <a:xfrm>
            <a:off x="3698797" y="2361193"/>
            <a:ext cx="1253487" cy="1008869"/>
            <a:chOff x="100583" y="1691823"/>
            <a:chExt cx="1253487" cy="1008869"/>
          </a:xfrm>
        </p:grpSpPr>
        <p:pic>
          <p:nvPicPr>
            <p:cNvPr id="41" name="Google Shape;421;g6c30062fdb_1_409">
              <a:extLst>
                <a:ext uri="{FF2B5EF4-FFF2-40B4-BE49-F238E27FC236}">
                  <a16:creationId xmlns:a16="http://schemas.microsoft.com/office/drawing/2014/main" id="{AFA1CDF8-A704-4E88-BA50-9435F1200E17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20061" t="11886" r="17656" b="23932"/>
            <a:stretch/>
          </p:blipFill>
          <p:spPr>
            <a:xfrm>
              <a:off x="556657" y="1691823"/>
              <a:ext cx="341341" cy="41746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" name="ZoneTexte 41">
              <a:extLst>
                <a:ext uri="{FF2B5EF4-FFF2-40B4-BE49-F238E27FC236}">
                  <a16:creationId xmlns:a16="http://schemas.microsoft.com/office/drawing/2014/main" id="{0ED4CBF8-FC70-4DB7-94C9-A62E8FEFF43A}"/>
                </a:ext>
              </a:extLst>
            </p:cNvPr>
            <p:cNvSpPr txBox="1"/>
            <p:nvPr/>
          </p:nvSpPr>
          <p:spPr>
            <a:xfrm>
              <a:off x="100583" y="2089380"/>
              <a:ext cx="1253487" cy="611312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fr-FR" sz="700" dirty="0"/>
                <a:t>Intégrateur (équipe PROD ou Etudes) avec Rôle AWS de modification Hors PROD</a:t>
              </a:r>
            </a:p>
            <a:p>
              <a:pPr algn="ctr"/>
              <a:r>
                <a:rPr lang="fr-FR" sz="600" dirty="0"/>
                <a:t>(ex: ADFS-</a:t>
              </a:r>
              <a:r>
                <a:rPr lang="fr-FR" sz="600" dirty="0" err="1"/>
                <a:t>Devops</a:t>
              </a:r>
              <a:r>
                <a:rPr lang="fr-FR" sz="600" dirty="0"/>
                <a:t>)</a:t>
              </a:r>
            </a:p>
            <a:p>
              <a:pPr algn="ctr"/>
              <a:endParaRPr lang="fr-FR" sz="700" dirty="0"/>
            </a:p>
          </p:txBody>
        </p:sp>
      </p:grpSp>
      <p:cxnSp>
        <p:nvCxnSpPr>
          <p:cNvPr id="43" name="Connecteur : en angle 42">
            <a:extLst>
              <a:ext uri="{FF2B5EF4-FFF2-40B4-BE49-F238E27FC236}">
                <a16:creationId xmlns:a16="http://schemas.microsoft.com/office/drawing/2014/main" id="{D1FA74EB-0058-4004-8C3D-E7914B6CCB93}"/>
              </a:ext>
            </a:extLst>
          </p:cNvPr>
          <p:cNvCxnSpPr>
            <a:cxnSpLocks/>
            <a:stCxn id="6" idx="4"/>
            <a:endCxn id="42" idx="1"/>
          </p:cNvCxnSpPr>
          <p:nvPr/>
        </p:nvCxnSpPr>
        <p:spPr>
          <a:xfrm>
            <a:off x="3082358" y="1677703"/>
            <a:ext cx="616439" cy="1386703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 : en angle 50">
            <a:extLst>
              <a:ext uri="{FF2B5EF4-FFF2-40B4-BE49-F238E27FC236}">
                <a16:creationId xmlns:a16="http://schemas.microsoft.com/office/drawing/2014/main" id="{3F281396-CB18-4429-AA05-89A576710793}"/>
              </a:ext>
            </a:extLst>
          </p:cNvPr>
          <p:cNvCxnSpPr>
            <a:cxnSpLocks/>
            <a:stCxn id="41" idx="3"/>
          </p:cNvCxnSpPr>
          <p:nvPr/>
        </p:nvCxnSpPr>
        <p:spPr>
          <a:xfrm flipV="1">
            <a:off x="4496212" y="2488657"/>
            <a:ext cx="2806325" cy="81268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ZoneTexte 53">
            <a:extLst>
              <a:ext uri="{FF2B5EF4-FFF2-40B4-BE49-F238E27FC236}">
                <a16:creationId xmlns:a16="http://schemas.microsoft.com/office/drawing/2014/main" id="{2E1F001D-E547-45C6-849C-0F5E56E0F620}"/>
              </a:ext>
            </a:extLst>
          </p:cNvPr>
          <p:cNvSpPr txBox="1"/>
          <p:nvPr/>
        </p:nvSpPr>
        <p:spPr>
          <a:xfrm>
            <a:off x="6969785" y="1867330"/>
            <a:ext cx="1840187" cy="31892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fr-FR" sz="800" dirty="0"/>
              <a:t>Valorisation manuelle des </a:t>
            </a:r>
            <a:r>
              <a:rPr lang="fr-FR" sz="800" dirty="0" err="1"/>
              <a:t>tokens</a:t>
            </a:r>
            <a:r>
              <a:rPr lang="fr-FR" sz="800" dirty="0"/>
              <a:t> sur le Service AWS SSM </a:t>
            </a:r>
            <a:r>
              <a:rPr lang="fr-FR" sz="800" dirty="0" err="1"/>
              <a:t>Parameter</a:t>
            </a:r>
            <a:r>
              <a:rPr lang="fr-FR" sz="800" dirty="0"/>
              <a:t> Store</a:t>
            </a:r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8D5A6306-24E7-4E79-8AE4-5EA7BF917F8C}"/>
              </a:ext>
            </a:extLst>
          </p:cNvPr>
          <p:cNvSpPr/>
          <p:nvPr/>
        </p:nvSpPr>
        <p:spPr>
          <a:xfrm>
            <a:off x="6687757" y="1953207"/>
            <a:ext cx="195022" cy="214414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57" name="Title 1">
            <a:extLst>
              <a:ext uri="{FF2B5EF4-FFF2-40B4-BE49-F238E27FC236}">
                <a16:creationId xmlns:a16="http://schemas.microsoft.com/office/drawing/2014/main" id="{73531B83-9B01-435F-A76E-4BA29BF5C480}"/>
              </a:ext>
            </a:extLst>
          </p:cNvPr>
          <p:cNvSpPr txBox="1">
            <a:spLocks/>
          </p:cNvSpPr>
          <p:nvPr/>
        </p:nvSpPr>
        <p:spPr bwMode="auto">
          <a:xfrm>
            <a:off x="334027" y="3472276"/>
            <a:ext cx="7625607" cy="76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6000" tIns="3600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ts val="600"/>
              </a:spcBef>
              <a:spcAft>
                <a:spcPts val="600"/>
              </a:spcAft>
              <a:buClr>
                <a:srgbClr val="D82034"/>
              </a:buClr>
              <a:buSzPct val="100000"/>
              <a:tabLst>
                <a:tab pos="467995" algn="l"/>
              </a:tabLst>
            </a:pPr>
            <a:r>
              <a:rPr lang="fr-FR" sz="1200" dirty="0">
                <a:solidFill>
                  <a:srgbClr val="000000"/>
                </a:solidFill>
                <a:latin typeface="+mn-lt"/>
                <a:cs typeface="Times New Roman"/>
              </a:rPr>
              <a:t>Lors du déploiement de l’application sur les serveurs </a:t>
            </a:r>
            <a:r>
              <a:rPr lang="fr-FR" sz="1200" dirty="0" err="1">
                <a:solidFill>
                  <a:srgbClr val="000000"/>
                </a:solidFill>
                <a:latin typeface="+mn-lt"/>
                <a:cs typeface="Times New Roman"/>
              </a:rPr>
              <a:t>OnPremise</a:t>
            </a:r>
            <a:r>
              <a:rPr lang="fr-FR" sz="1200" dirty="0">
                <a:solidFill>
                  <a:srgbClr val="000000"/>
                </a:solidFill>
                <a:latin typeface="+mn-lt"/>
                <a:cs typeface="Times New Roman"/>
              </a:rPr>
              <a:t> sur les environnements de Hors-Prod ou l’environnement de PROD, Jenkins va lire les valeurs des </a:t>
            </a:r>
            <a:r>
              <a:rPr lang="fr-FR" sz="1200" dirty="0" err="1">
                <a:solidFill>
                  <a:srgbClr val="000000"/>
                </a:solidFill>
                <a:latin typeface="+mn-lt"/>
                <a:cs typeface="Times New Roman"/>
              </a:rPr>
              <a:t>tokens</a:t>
            </a:r>
            <a:r>
              <a:rPr lang="fr-FR" sz="1200" dirty="0">
                <a:solidFill>
                  <a:srgbClr val="000000"/>
                </a:solidFill>
                <a:latin typeface="+mn-lt"/>
                <a:cs typeface="Times New Roman"/>
              </a:rPr>
              <a:t> dans SSM pour les mettre dans le fichier de </a:t>
            </a:r>
            <a:r>
              <a:rPr lang="fr-FR" sz="1200" dirty="0" err="1">
                <a:solidFill>
                  <a:srgbClr val="000000"/>
                </a:solidFill>
                <a:latin typeface="+mn-lt"/>
                <a:cs typeface="Times New Roman"/>
              </a:rPr>
              <a:t>tokens</a:t>
            </a:r>
            <a:r>
              <a:rPr lang="fr-FR" sz="1200" dirty="0">
                <a:solidFill>
                  <a:srgbClr val="000000"/>
                </a:solidFill>
                <a:latin typeface="+mn-lt"/>
                <a:cs typeface="Times New Roman"/>
              </a:rPr>
              <a:t> valorisés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E2820C8-0488-4724-A096-C74A957FA54F}"/>
              </a:ext>
            </a:extLst>
          </p:cNvPr>
          <p:cNvSpPr/>
          <p:nvPr/>
        </p:nvSpPr>
        <p:spPr>
          <a:xfrm>
            <a:off x="146921" y="981884"/>
            <a:ext cx="8746254" cy="2298804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085D6D8-1DC5-4BF1-BC87-E881081D766B}"/>
              </a:ext>
            </a:extLst>
          </p:cNvPr>
          <p:cNvSpPr/>
          <p:nvPr/>
        </p:nvSpPr>
        <p:spPr>
          <a:xfrm>
            <a:off x="146921" y="3363269"/>
            <a:ext cx="7986885" cy="1905417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0650E179-4BB4-4DFC-92F6-45BB7A7E2CF3}"/>
              </a:ext>
            </a:extLst>
          </p:cNvPr>
          <p:cNvGrpSpPr/>
          <p:nvPr/>
        </p:nvGrpSpPr>
        <p:grpSpPr>
          <a:xfrm>
            <a:off x="7227737" y="1069070"/>
            <a:ext cx="906069" cy="794407"/>
            <a:chOff x="4629839" y="2047641"/>
            <a:chExt cx="906069" cy="794407"/>
          </a:xfrm>
        </p:grpSpPr>
        <p:pic>
          <p:nvPicPr>
            <p:cNvPr id="52" name="Image 51">
              <a:extLst>
                <a:ext uri="{FF2B5EF4-FFF2-40B4-BE49-F238E27FC236}">
                  <a16:creationId xmlns:a16="http://schemas.microsoft.com/office/drawing/2014/main" id="{BFD9EDFD-5FC8-412C-A29C-593635E513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9574" y="2047641"/>
              <a:ext cx="503591" cy="503591"/>
            </a:xfrm>
            <a:prstGeom prst="rect">
              <a:avLst/>
            </a:prstGeom>
          </p:spPr>
        </p:pic>
        <p:sp>
          <p:nvSpPr>
            <p:cNvPr id="53" name="ZoneTexte 52">
              <a:extLst>
                <a:ext uri="{FF2B5EF4-FFF2-40B4-BE49-F238E27FC236}">
                  <a16:creationId xmlns:a16="http://schemas.microsoft.com/office/drawing/2014/main" id="{69A50303-3A9D-47B0-854E-97D9666CA7BB}"/>
                </a:ext>
              </a:extLst>
            </p:cNvPr>
            <p:cNvSpPr txBox="1"/>
            <p:nvPr/>
          </p:nvSpPr>
          <p:spPr>
            <a:xfrm>
              <a:off x="4629839" y="2523124"/>
              <a:ext cx="906069" cy="318924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fr-FR" sz="800" dirty="0"/>
                <a:t>SSM </a:t>
              </a:r>
              <a:r>
                <a:rPr lang="fr-FR" sz="800" dirty="0" err="1"/>
                <a:t>Parameter</a:t>
              </a:r>
              <a:r>
                <a:rPr lang="fr-FR" sz="800" dirty="0"/>
                <a:t> Store</a:t>
              </a:r>
            </a:p>
          </p:txBody>
        </p:sp>
      </p:grpSp>
      <p:grpSp>
        <p:nvGrpSpPr>
          <p:cNvPr id="60" name="Groupe 59">
            <a:extLst>
              <a:ext uri="{FF2B5EF4-FFF2-40B4-BE49-F238E27FC236}">
                <a16:creationId xmlns:a16="http://schemas.microsoft.com/office/drawing/2014/main" id="{95EE1838-0DAD-4263-A434-519642D29DE2}"/>
              </a:ext>
            </a:extLst>
          </p:cNvPr>
          <p:cNvGrpSpPr/>
          <p:nvPr/>
        </p:nvGrpSpPr>
        <p:grpSpPr>
          <a:xfrm>
            <a:off x="7241877" y="2284209"/>
            <a:ext cx="906069" cy="794407"/>
            <a:chOff x="4629839" y="2047641"/>
            <a:chExt cx="906069" cy="794407"/>
          </a:xfrm>
        </p:grpSpPr>
        <p:pic>
          <p:nvPicPr>
            <p:cNvPr id="64" name="Image 63">
              <a:extLst>
                <a:ext uri="{FF2B5EF4-FFF2-40B4-BE49-F238E27FC236}">
                  <a16:creationId xmlns:a16="http://schemas.microsoft.com/office/drawing/2014/main" id="{9C8B01F2-8A5C-4082-AAF1-7A30303345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9574" y="2047641"/>
              <a:ext cx="503591" cy="503591"/>
            </a:xfrm>
            <a:prstGeom prst="rect">
              <a:avLst/>
            </a:prstGeom>
          </p:spPr>
        </p:pic>
        <p:sp>
          <p:nvSpPr>
            <p:cNvPr id="69" name="ZoneTexte 68">
              <a:extLst>
                <a:ext uri="{FF2B5EF4-FFF2-40B4-BE49-F238E27FC236}">
                  <a16:creationId xmlns:a16="http://schemas.microsoft.com/office/drawing/2014/main" id="{88B46B79-4CA0-49A6-9D54-7BAA1CA32B6F}"/>
                </a:ext>
              </a:extLst>
            </p:cNvPr>
            <p:cNvSpPr txBox="1"/>
            <p:nvPr/>
          </p:nvSpPr>
          <p:spPr>
            <a:xfrm>
              <a:off x="4629839" y="2523124"/>
              <a:ext cx="906069" cy="318924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fr-FR" sz="800" dirty="0"/>
                <a:t>SSM </a:t>
              </a:r>
              <a:r>
                <a:rPr lang="fr-FR" sz="800" dirty="0" err="1"/>
                <a:t>Parameter</a:t>
              </a:r>
              <a:r>
                <a:rPr lang="fr-FR" sz="800" dirty="0"/>
                <a:t> Store</a:t>
              </a:r>
            </a:p>
          </p:txBody>
        </p:sp>
      </p:grpSp>
      <p:sp>
        <p:nvSpPr>
          <p:cNvPr id="73" name="ZoneTexte 72">
            <a:extLst>
              <a:ext uri="{FF2B5EF4-FFF2-40B4-BE49-F238E27FC236}">
                <a16:creationId xmlns:a16="http://schemas.microsoft.com/office/drawing/2014/main" id="{12EB6B4D-B92C-43C4-8E38-CD1540578B19}"/>
              </a:ext>
            </a:extLst>
          </p:cNvPr>
          <p:cNvSpPr txBox="1"/>
          <p:nvPr/>
        </p:nvSpPr>
        <p:spPr>
          <a:xfrm>
            <a:off x="6478096" y="1163253"/>
            <a:ext cx="614343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fr-FR" sz="800" dirty="0"/>
              <a:t>Env. PROD</a:t>
            </a: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F64D6F10-27DC-46DB-9998-53110218D6F1}"/>
              </a:ext>
            </a:extLst>
          </p:cNvPr>
          <p:cNvSpPr txBox="1"/>
          <p:nvPr/>
        </p:nvSpPr>
        <p:spPr>
          <a:xfrm>
            <a:off x="6438892" y="2540222"/>
            <a:ext cx="614343" cy="31892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fr-FR" sz="800" dirty="0"/>
              <a:t>Env. Hors-PROD</a:t>
            </a:r>
          </a:p>
        </p:txBody>
      </p:sp>
      <p:pic>
        <p:nvPicPr>
          <p:cNvPr id="76" name="Image 75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7C6A48A6-7F2E-41DF-B845-51729CDA6F0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8868" y="1049116"/>
            <a:ext cx="278317" cy="278317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1761BAF2-FE7A-46C2-B6CE-AB9D7BBD5A7C}"/>
              </a:ext>
            </a:extLst>
          </p:cNvPr>
          <p:cNvSpPr/>
          <p:nvPr/>
        </p:nvSpPr>
        <p:spPr>
          <a:xfrm>
            <a:off x="6098945" y="1029976"/>
            <a:ext cx="2711027" cy="2197534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4" name="Groupe 43">
            <a:extLst>
              <a:ext uri="{FF2B5EF4-FFF2-40B4-BE49-F238E27FC236}">
                <a16:creationId xmlns:a16="http://schemas.microsoft.com/office/drawing/2014/main" id="{D174EC55-85E7-4B5A-888C-C39F18059CAD}"/>
              </a:ext>
            </a:extLst>
          </p:cNvPr>
          <p:cNvGrpSpPr/>
          <p:nvPr/>
        </p:nvGrpSpPr>
        <p:grpSpPr>
          <a:xfrm>
            <a:off x="532762" y="4218898"/>
            <a:ext cx="1185689" cy="599281"/>
            <a:chOff x="495065" y="3650561"/>
            <a:chExt cx="1185689" cy="599281"/>
          </a:xfrm>
        </p:grpSpPr>
        <p:sp>
          <p:nvSpPr>
            <p:cNvPr id="45" name="Rectangle : coins arrondis 44">
              <a:extLst>
                <a:ext uri="{FF2B5EF4-FFF2-40B4-BE49-F238E27FC236}">
                  <a16:creationId xmlns:a16="http://schemas.microsoft.com/office/drawing/2014/main" id="{A0BE6824-CBA7-40FD-9C85-22D94BFB18FC}"/>
                </a:ext>
              </a:extLst>
            </p:cNvPr>
            <p:cNvSpPr/>
            <p:nvPr/>
          </p:nvSpPr>
          <p:spPr>
            <a:xfrm>
              <a:off x="495065" y="3735976"/>
              <a:ext cx="1185689" cy="383177"/>
            </a:xfrm>
            <a:prstGeom prst="roundRect">
              <a:avLst/>
            </a:prstGeom>
            <a:solidFill>
              <a:schemeClr val="accent4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6" name="Image 45">
              <a:extLst>
                <a:ext uri="{FF2B5EF4-FFF2-40B4-BE49-F238E27FC236}">
                  <a16:creationId xmlns:a16="http://schemas.microsoft.com/office/drawing/2014/main" id="{7C0BE736-7E8E-491F-9F07-28A84F42D93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289" y="3650561"/>
              <a:ext cx="799042" cy="599281"/>
            </a:xfrm>
            <a:prstGeom prst="rect">
              <a:avLst/>
            </a:prstGeom>
          </p:spPr>
        </p:pic>
      </p:grp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3A44A8B4-ABC4-41E4-A5F1-F9F8F44A03EC}"/>
              </a:ext>
            </a:extLst>
          </p:cNvPr>
          <p:cNvGrpSpPr/>
          <p:nvPr/>
        </p:nvGrpSpPr>
        <p:grpSpPr>
          <a:xfrm>
            <a:off x="6365246" y="4335419"/>
            <a:ext cx="799042" cy="817254"/>
            <a:chOff x="7210188" y="1905975"/>
            <a:chExt cx="799042" cy="817254"/>
          </a:xfrm>
        </p:grpSpPr>
        <p:pic>
          <p:nvPicPr>
            <p:cNvPr id="58" name="Image 57">
              <a:extLst>
                <a:ext uri="{FF2B5EF4-FFF2-40B4-BE49-F238E27FC236}">
                  <a16:creationId xmlns:a16="http://schemas.microsoft.com/office/drawing/2014/main" id="{048065CB-3260-4143-8CF8-B865C0794BE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390634" y="1905975"/>
              <a:ext cx="438150" cy="571500"/>
            </a:xfrm>
            <a:prstGeom prst="rect">
              <a:avLst/>
            </a:prstGeom>
          </p:spPr>
        </p:pic>
        <p:sp>
          <p:nvSpPr>
            <p:cNvPr id="59" name="ZoneTexte 58">
              <a:extLst>
                <a:ext uri="{FF2B5EF4-FFF2-40B4-BE49-F238E27FC236}">
                  <a16:creationId xmlns:a16="http://schemas.microsoft.com/office/drawing/2014/main" id="{59B3A57E-A6D7-4795-B457-A31F6B6A2867}"/>
                </a:ext>
              </a:extLst>
            </p:cNvPr>
            <p:cNvSpPr txBox="1"/>
            <p:nvPr/>
          </p:nvSpPr>
          <p:spPr>
            <a:xfrm>
              <a:off x="7210188" y="2404305"/>
              <a:ext cx="799042" cy="318924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fr-FR" sz="800" dirty="0"/>
                <a:t>Env. RE7 ou Env. PROD</a:t>
              </a:r>
            </a:p>
          </p:txBody>
        </p:sp>
      </p:grpSp>
      <p:cxnSp>
        <p:nvCxnSpPr>
          <p:cNvPr id="61" name="Connecteur droit avec flèche 11">
            <a:extLst>
              <a:ext uri="{FF2B5EF4-FFF2-40B4-BE49-F238E27FC236}">
                <a16:creationId xmlns:a16="http://schemas.microsoft.com/office/drawing/2014/main" id="{F4B72FC9-D797-4F16-A577-3AAD297D98B7}"/>
              </a:ext>
            </a:extLst>
          </p:cNvPr>
          <p:cNvCxnSpPr>
            <a:cxnSpLocks/>
            <a:stCxn id="45" idx="3"/>
            <a:endCxn id="68" idx="1"/>
          </p:cNvCxnSpPr>
          <p:nvPr/>
        </p:nvCxnSpPr>
        <p:spPr>
          <a:xfrm>
            <a:off x="1718451" y="4495902"/>
            <a:ext cx="511167" cy="221798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e 61">
            <a:extLst>
              <a:ext uri="{FF2B5EF4-FFF2-40B4-BE49-F238E27FC236}">
                <a16:creationId xmlns:a16="http://schemas.microsoft.com/office/drawing/2014/main" id="{623431BD-5B62-44D8-826E-DA353CAD8F02}"/>
              </a:ext>
            </a:extLst>
          </p:cNvPr>
          <p:cNvGrpSpPr/>
          <p:nvPr/>
        </p:nvGrpSpPr>
        <p:grpSpPr>
          <a:xfrm>
            <a:off x="4782344" y="4438590"/>
            <a:ext cx="1062930" cy="567824"/>
            <a:chOff x="3772121" y="4934689"/>
            <a:chExt cx="1062930" cy="567824"/>
          </a:xfrm>
        </p:grpSpPr>
        <p:pic>
          <p:nvPicPr>
            <p:cNvPr id="63" name="Image 62">
              <a:extLst>
                <a:ext uri="{FF2B5EF4-FFF2-40B4-BE49-F238E27FC236}">
                  <a16:creationId xmlns:a16="http://schemas.microsoft.com/office/drawing/2014/main" id="{9C967C10-A598-4359-9096-572A50D2F22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2944" y="4934689"/>
              <a:ext cx="259651" cy="255949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65" name="ZoneTexte 64">
              <a:extLst>
                <a:ext uri="{FF2B5EF4-FFF2-40B4-BE49-F238E27FC236}">
                  <a16:creationId xmlns:a16="http://schemas.microsoft.com/office/drawing/2014/main" id="{1097D7A7-9E2F-42A7-9013-9051CF65FDEF}"/>
                </a:ext>
              </a:extLst>
            </p:cNvPr>
            <p:cNvSpPr txBox="1"/>
            <p:nvPr/>
          </p:nvSpPr>
          <p:spPr>
            <a:xfrm>
              <a:off x="3772121" y="5183589"/>
              <a:ext cx="1062930" cy="318924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fr-FR" sz="800" dirty="0"/>
                <a:t>Fichier de </a:t>
              </a:r>
              <a:r>
                <a:rPr lang="fr-FR" sz="800" dirty="0" err="1"/>
                <a:t>tokens</a:t>
              </a:r>
              <a:r>
                <a:rPr lang="fr-FR" sz="800" dirty="0"/>
                <a:t> valorisés</a:t>
              </a:r>
            </a:p>
          </p:txBody>
        </p:sp>
      </p:grpSp>
      <p:cxnSp>
        <p:nvCxnSpPr>
          <p:cNvPr id="66" name="Connecteur : en angle 65">
            <a:extLst>
              <a:ext uri="{FF2B5EF4-FFF2-40B4-BE49-F238E27FC236}">
                <a16:creationId xmlns:a16="http://schemas.microsoft.com/office/drawing/2014/main" id="{F92A0CF5-8BA2-42E2-8E5E-0313A075A322}"/>
              </a:ext>
            </a:extLst>
          </p:cNvPr>
          <p:cNvCxnSpPr>
            <a:cxnSpLocks/>
            <a:stCxn id="49" idx="3"/>
            <a:endCxn id="58" idx="1"/>
          </p:cNvCxnSpPr>
          <p:nvPr/>
        </p:nvCxnSpPr>
        <p:spPr>
          <a:xfrm flipV="1">
            <a:off x="4593926" y="4621169"/>
            <a:ext cx="1951766" cy="96919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E64760C4-4959-4FE8-B142-937AE921C3C8}"/>
              </a:ext>
            </a:extLst>
          </p:cNvPr>
          <p:cNvGrpSpPr/>
          <p:nvPr/>
        </p:nvGrpSpPr>
        <p:grpSpPr>
          <a:xfrm>
            <a:off x="3408237" y="4526499"/>
            <a:ext cx="1185689" cy="383177"/>
            <a:chOff x="2280722" y="4551512"/>
            <a:chExt cx="1185689" cy="383177"/>
          </a:xfrm>
        </p:grpSpPr>
        <p:sp>
          <p:nvSpPr>
            <p:cNvPr id="49" name="Rectangle : coins arrondis 48">
              <a:extLst>
                <a:ext uri="{FF2B5EF4-FFF2-40B4-BE49-F238E27FC236}">
                  <a16:creationId xmlns:a16="http://schemas.microsoft.com/office/drawing/2014/main" id="{141C088E-A694-4353-9DCC-2BA0C4FF15F0}"/>
                </a:ext>
              </a:extLst>
            </p:cNvPr>
            <p:cNvSpPr/>
            <p:nvPr/>
          </p:nvSpPr>
          <p:spPr>
            <a:xfrm>
              <a:off x="2280722" y="4551512"/>
              <a:ext cx="1185689" cy="383177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" name="Image 3">
              <a:extLst>
                <a:ext uri="{FF2B5EF4-FFF2-40B4-BE49-F238E27FC236}">
                  <a16:creationId xmlns:a16="http://schemas.microsoft.com/office/drawing/2014/main" id="{D8B4C499-8C40-4C1C-A305-7DA69E8B1A3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5348" y="4563246"/>
              <a:ext cx="272913" cy="335893"/>
            </a:xfrm>
            <a:prstGeom prst="rect">
              <a:avLst/>
            </a:prstGeom>
          </p:spPr>
        </p:pic>
      </p:grpSp>
      <p:grpSp>
        <p:nvGrpSpPr>
          <p:cNvPr id="67" name="Groupe 66">
            <a:extLst>
              <a:ext uri="{FF2B5EF4-FFF2-40B4-BE49-F238E27FC236}">
                <a16:creationId xmlns:a16="http://schemas.microsoft.com/office/drawing/2014/main" id="{B6837AB5-9DD4-49F9-B6D0-8BB9B69EE893}"/>
              </a:ext>
            </a:extLst>
          </p:cNvPr>
          <p:cNvGrpSpPr/>
          <p:nvPr/>
        </p:nvGrpSpPr>
        <p:grpSpPr>
          <a:xfrm>
            <a:off x="1999883" y="4465904"/>
            <a:ext cx="906069" cy="794407"/>
            <a:chOff x="4629839" y="2047641"/>
            <a:chExt cx="906069" cy="794407"/>
          </a:xfrm>
        </p:grpSpPr>
        <p:pic>
          <p:nvPicPr>
            <p:cNvPr id="68" name="Image 67">
              <a:extLst>
                <a:ext uri="{FF2B5EF4-FFF2-40B4-BE49-F238E27FC236}">
                  <a16:creationId xmlns:a16="http://schemas.microsoft.com/office/drawing/2014/main" id="{23DE648C-45D4-4E59-AEBF-E45EEF889A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9574" y="2047641"/>
              <a:ext cx="503591" cy="503591"/>
            </a:xfrm>
            <a:prstGeom prst="rect">
              <a:avLst/>
            </a:prstGeom>
          </p:spPr>
        </p:pic>
        <p:sp>
          <p:nvSpPr>
            <p:cNvPr id="70" name="ZoneTexte 69">
              <a:extLst>
                <a:ext uri="{FF2B5EF4-FFF2-40B4-BE49-F238E27FC236}">
                  <a16:creationId xmlns:a16="http://schemas.microsoft.com/office/drawing/2014/main" id="{FF0B33C8-DB1D-480F-87B7-748DA2398979}"/>
                </a:ext>
              </a:extLst>
            </p:cNvPr>
            <p:cNvSpPr txBox="1"/>
            <p:nvPr/>
          </p:nvSpPr>
          <p:spPr>
            <a:xfrm>
              <a:off x="4629839" y="2523124"/>
              <a:ext cx="906069" cy="318924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fr-FR" sz="800" dirty="0"/>
                <a:t>SSM </a:t>
              </a:r>
              <a:r>
                <a:rPr lang="fr-FR" sz="800" dirty="0" err="1"/>
                <a:t>Parameter</a:t>
              </a:r>
              <a:r>
                <a:rPr lang="fr-FR" sz="800" dirty="0"/>
                <a:t> Store</a:t>
              </a:r>
            </a:p>
          </p:txBody>
        </p:sp>
      </p:grpSp>
      <p:cxnSp>
        <p:nvCxnSpPr>
          <p:cNvPr id="71" name="Connecteur droit avec flèche 11">
            <a:extLst>
              <a:ext uri="{FF2B5EF4-FFF2-40B4-BE49-F238E27FC236}">
                <a16:creationId xmlns:a16="http://schemas.microsoft.com/office/drawing/2014/main" id="{7C99C203-0B93-43DC-B68B-2CFCBD2A2EF8}"/>
              </a:ext>
            </a:extLst>
          </p:cNvPr>
          <p:cNvCxnSpPr>
            <a:cxnSpLocks/>
            <a:stCxn id="68" idx="3"/>
            <a:endCxn id="49" idx="1"/>
          </p:cNvCxnSpPr>
          <p:nvPr/>
        </p:nvCxnSpPr>
        <p:spPr>
          <a:xfrm>
            <a:off x="2733209" y="4717700"/>
            <a:ext cx="675028" cy="388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4634811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Text Box 10"/>
          <p:cNvSpPr txBox="1">
            <a:spLocks noChangeArrowheads="1"/>
          </p:cNvSpPr>
          <p:nvPr/>
        </p:nvSpPr>
        <p:spPr bwMode="gray">
          <a:xfrm>
            <a:off x="0" y="0"/>
            <a:ext cx="7164288" cy="239713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1907" tIns="15953" rIns="31907" bIns="0" anchor="t"/>
          <a:lstStyle>
            <a:lvl1pPr marL="457200" indent="-457200" eaLnBrk="0" hangingPunct="0">
              <a:spcAft>
                <a:spcPts val="800"/>
              </a:spcAft>
              <a:buClr>
                <a:srgbClr val="D82034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Aft>
                <a:spcPts val="600"/>
              </a:spcAft>
              <a:buClr>
                <a:srgbClr val="D82034"/>
              </a:buClr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Aft>
                <a:spcPts val="600"/>
              </a:spcAft>
              <a:buClr>
                <a:srgbClr val="D82034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Aft>
                <a:spcPts val="600"/>
              </a:spcAft>
              <a:buClr>
                <a:srgbClr val="D82034"/>
              </a:buClr>
              <a:buFont typeface="Arial" panose="020B0604020202020204" pitchFamily="34" charset="0"/>
              <a:buChar char="–"/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076325" eaLnBrk="0" hangingPunct="0">
              <a:spcAft>
                <a:spcPts val="600"/>
              </a:spcAft>
              <a:buClr>
                <a:srgbClr val="D82034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1076325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D82034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1076325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D82034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1076325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D82034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1076325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D82034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indent="0" eaLnBrk="1" hangingPunct="1">
              <a:lnSpc>
                <a:spcPts val="1775"/>
              </a:lnSpc>
              <a:spcAft>
                <a:spcPct val="0"/>
              </a:spcAft>
              <a:buClrTx/>
              <a:buNone/>
            </a:pPr>
            <a:r>
              <a:rPr lang="fr-FR" altLang="fr-FR" sz="1400" b="1" dirty="0">
                <a:solidFill>
                  <a:schemeClr val="bg1"/>
                </a:solidFill>
                <a:latin typeface="Arial"/>
                <a:cs typeface="Arial"/>
                <a:sym typeface="Arial" panose="020B0604020202020204" pitchFamily="34" charset="0"/>
              </a:rPr>
              <a:t>ITP4 – Intégration Secrets dans la chaîne CICD</a:t>
            </a:r>
            <a:endParaRPr lang="fr-FR" altLang="fr-FR" sz="1400" b="1" dirty="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2162C23-95C6-4B4F-A78D-363B61B8F640}"/>
              </a:ext>
            </a:extLst>
          </p:cNvPr>
          <p:cNvSpPr txBox="1">
            <a:spLocks/>
          </p:cNvSpPr>
          <p:nvPr/>
        </p:nvSpPr>
        <p:spPr bwMode="auto">
          <a:xfrm>
            <a:off x="250825" y="333323"/>
            <a:ext cx="6631954" cy="587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6000" tIns="3600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marL="285750" indent="-285750"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q"/>
              <a:tabLst>
                <a:tab pos="467995" algn="l"/>
              </a:tabLst>
            </a:pPr>
            <a:r>
              <a:rPr lang="fr-FR" sz="1600" dirty="0">
                <a:solidFill>
                  <a:schemeClr val="tx1"/>
                </a:solidFill>
                <a:latin typeface="+mn-lt"/>
                <a:ea typeface="+mn-ea"/>
                <a:cs typeface="Times New Roman"/>
              </a:rPr>
              <a:t>Existant</a:t>
            </a:r>
            <a:r>
              <a:rPr lang="fr-FR" sz="1600" dirty="0">
                <a:solidFill>
                  <a:schemeClr val="accent1"/>
                </a:solidFill>
                <a:latin typeface="+mn-lt"/>
                <a:ea typeface="+mn-ea"/>
                <a:cs typeface="Times New Roman"/>
              </a:rPr>
              <a:t> </a:t>
            </a:r>
            <a:r>
              <a:rPr lang="fr-FR" sz="1600" dirty="0">
                <a:solidFill>
                  <a:srgbClr val="FF0000"/>
                </a:solidFill>
                <a:latin typeface="+mn-lt"/>
                <a:ea typeface="+mn-ea"/>
                <a:cs typeface="Times New Roman"/>
              </a:rPr>
              <a:t>(Use Case 3)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Clr>
                <a:srgbClr val="D82034"/>
              </a:buClr>
              <a:buSzPct val="100000"/>
              <a:tabLst>
                <a:tab pos="467995" algn="l"/>
              </a:tabLst>
            </a:pPr>
            <a:r>
              <a:rPr lang="fr-FR" sz="1200" dirty="0">
                <a:solidFill>
                  <a:srgbClr val="000000"/>
                </a:solidFill>
                <a:latin typeface="+mn-lt"/>
                <a:cs typeface="Times New Roman"/>
              </a:rPr>
              <a:t>Cinématique Récupération des Secrets pour une application déployée sur AWS</a:t>
            </a: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5CB721E8-446C-4D32-B852-770D42C60D95}"/>
              </a:ext>
            </a:extLst>
          </p:cNvPr>
          <p:cNvGrpSpPr/>
          <p:nvPr/>
        </p:nvGrpSpPr>
        <p:grpSpPr>
          <a:xfrm>
            <a:off x="2280722" y="1225255"/>
            <a:ext cx="801636" cy="904896"/>
            <a:chOff x="469127" y="2466457"/>
            <a:chExt cx="801636" cy="904896"/>
          </a:xfrm>
        </p:grpSpPr>
        <p:sp>
          <p:nvSpPr>
            <p:cNvPr id="6" name="Organigramme : Disque magnétique 5">
              <a:extLst>
                <a:ext uri="{FF2B5EF4-FFF2-40B4-BE49-F238E27FC236}">
                  <a16:creationId xmlns:a16="http://schemas.microsoft.com/office/drawing/2014/main" id="{E0E1C7FC-8465-4CEB-8A35-290D954B43BA}"/>
                </a:ext>
              </a:extLst>
            </p:cNvPr>
            <p:cNvSpPr/>
            <p:nvPr/>
          </p:nvSpPr>
          <p:spPr>
            <a:xfrm>
              <a:off x="469127" y="2466457"/>
              <a:ext cx="801636" cy="904896"/>
            </a:xfrm>
            <a:prstGeom prst="flowChartMagneticDisk">
              <a:avLst/>
            </a:prstGeom>
            <a:solidFill>
              <a:srgbClr val="AED7F8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fr-FR" sz="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D5516F0A-7D6B-4A53-BE20-32EA9B7BF763}"/>
                </a:ext>
              </a:extLst>
            </p:cNvPr>
            <p:cNvSpPr txBox="1"/>
            <p:nvPr/>
          </p:nvSpPr>
          <p:spPr>
            <a:xfrm>
              <a:off x="545804" y="2833456"/>
              <a:ext cx="636104" cy="3958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fr-FR" sz="700" dirty="0"/>
                <a:t>Coffre-fort</a:t>
              </a:r>
            </a:p>
            <a:p>
              <a:pPr algn="ctr"/>
              <a:r>
                <a:rPr lang="fr-FR" sz="700" dirty="0"/>
                <a:t>« </a:t>
              </a:r>
              <a:r>
                <a:rPr lang="fr-FR" sz="700" dirty="0" err="1"/>
                <a:t>Password</a:t>
              </a:r>
              <a:endParaRPr lang="fr-FR" sz="700" dirty="0"/>
            </a:p>
            <a:p>
              <a:pPr algn="ctr"/>
              <a:r>
                <a:rPr lang="fr-FR" sz="700" dirty="0"/>
                <a:t>Manager »</a:t>
              </a:r>
            </a:p>
          </p:txBody>
        </p:sp>
      </p:grpSp>
      <p:sp>
        <p:nvSpPr>
          <p:cNvPr id="9" name="Ellipse 8">
            <a:extLst>
              <a:ext uri="{FF2B5EF4-FFF2-40B4-BE49-F238E27FC236}">
                <a16:creationId xmlns:a16="http://schemas.microsoft.com/office/drawing/2014/main" id="{DE29F6DC-F6CA-46D1-8E7E-957BA0E60F11}"/>
              </a:ext>
            </a:extLst>
          </p:cNvPr>
          <p:cNvSpPr/>
          <p:nvPr/>
        </p:nvSpPr>
        <p:spPr>
          <a:xfrm>
            <a:off x="279326" y="1251860"/>
            <a:ext cx="195022" cy="214414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4A6E4845-306A-459F-8EA3-C20A4EFDD600}"/>
              </a:ext>
            </a:extLst>
          </p:cNvPr>
          <p:cNvGrpSpPr/>
          <p:nvPr/>
        </p:nvGrpSpPr>
        <p:grpSpPr>
          <a:xfrm>
            <a:off x="146921" y="1483628"/>
            <a:ext cx="715552" cy="579516"/>
            <a:chOff x="369551" y="1691823"/>
            <a:chExt cx="715552" cy="579516"/>
          </a:xfrm>
        </p:grpSpPr>
        <p:pic>
          <p:nvPicPr>
            <p:cNvPr id="10" name="Google Shape;421;g6c30062fdb_1_409">
              <a:extLst>
                <a:ext uri="{FF2B5EF4-FFF2-40B4-BE49-F238E27FC236}">
                  <a16:creationId xmlns:a16="http://schemas.microsoft.com/office/drawing/2014/main" id="{F04765B9-AC5D-4EAD-BF41-888B163E91C7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20061" t="11886" r="17656" b="23932"/>
            <a:stretch/>
          </p:blipFill>
          <p:spPr>
            <a:xfrm>
              <a:off x="556657" y="1691823"/>
              <a:ext cx="341341" cy="41746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DE87A919-B415-4A23-ABB6-FFA6047F0B24}"/>
                </a:ext>
              </a:extLst>
            </p:cNvPr>
            <p:cNvSpPr txBox="1"/>
            <p:nvPr/>
          </p:nvSpPr>
          <p:spPr>
            <a:xfrm>
              <a:off x="369551" y="2075525"/>
              <a:ext cx="715552" cy="195814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fr-FR" sz="800" dirty="0"/>
                <a:t>Rôle Sécu Op</a:t>
              </a:r>
            </a:p>
          </p:txBody>
        </p:sp>
      </p:grp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44D14129-C928-465D-A0A1-2BCA006471B3}"/>
              </a:ext>
            </a:extLst>
          </p:cNvPr>
          <p:cNvCxnSpPr>
            <a:cxnSpLocks/>
            <a:stCxn id="10" idx="3"/>
            <a:endCxn id="6" idx="2"/>
          </p:cNvCxnSpPr>
          <p:nvPr/>
        </p:nvCxnSpPr>
        <p:spPr>
          <a:xfrm flipV="1">
            <a:off x="675368" y="1677703"/>
            <a:ext cx="1605354" cy="14657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6238B547-4F18-4AFB-9B26-4A6A6A995D03}"/>
              </a:ext>
            </a:extLst>
          </p:cNvPr>
          <p:cNvSpPr txBox="1"/>
          <p:nvPr/>
        </p:nvSpPr>
        <p:spPr>
          <a:xfrm>
            <a:off x="655289" y="1112557"/>
            <a:ext cx="1431129" cy="56514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fr-FR" sz="800" dirty="0"/>
              <a:t>Insère les valeurs des </a:t>
            </a:r>
            <a:r>
              <a:rPr lang="fr-FR" sz="800" dirty="0" err="1"/>
              <a:t>tokens</a:t>
            </a:r>
            <a:r>
              <a:rPr lang="fr-FR" sz="800" dirty="0"/>
              <a:t> pour l’application A en :</a:t>
            </a:r>
          </a:p>
          <a:p>
            <a:pPr marL="228600" indent="-228600" algn="ctr">
              <a:buClr>
                <a:srgbClr val="D82034"/>
              </a:buClr>
              <a:buSzPct val="100000"/>
              <a:buFont typeface="Arial" panose="020B0604020202020204" pitchFamily="34" charset="0"/>
              <a:buChar char="•"/>
            </a:pPr>
            <a:r>
              <a:rPr lang="fr-FR" sz="800" dirty="0"/>
              <a:t>Env. Hors-PROD</a:t>
            </a:r>
          </a:p>
          <a:p>
            <a:pPr marL="228600" indent="-228600" algn="ctr">
              <a:buClr>
                <a:srgbClr val="D82034"/>
              </a:buClr>
              <a:buSzPct val="100000"/>
              <a:buFont typeface="Arial" panose="020B0604020202020204" pitchFamily="34" charset="0"/>
              <a:buChar char="•"/>
            </a:pPr>
            <a:r>
              <a:rPr lang="fr-FR" sz="800" dirty="0"/>
              <a:t>Env. PROD</a:t>
            </a:r>
          </a:p>
        </p:txBody>
      </p:sp>
      <p:pic>
        <p:nvPicPr>
          <p:cNvPr id="22" name="Google Shape;421;g6c30062fdb_1_409">
            <a:extLst>
              <a:ext uri="{FF2B5EF4-FFF2-40B4-BE49-F238E27FC236}">
                <a16:creationId xmlns:a16="http://schemas.microsoft.com/office/drawing/2014/main" id="{214DB93E-91FE-4B5E-941B-921B9E4FF51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20061" t="11886" r="17656" b="23932"/>
          <a:stretch/>
        </p:blipFill>
        <p:spPr>
          <a:xfrm>
            <a:off x="3922011" y="1175707"/>
            <a:ext cx="341341" cy="41746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" name="Connecteur : en angle 23">
            <a:extLst>
              <a:ext uri="{FF2B5EF4-FFF2-40B4-BE49-F238E27FC236}">
                <a16:creationId xmlns:a16="http://schemas.microsoft.com/office/drawing/2014/main" id="{6F74E798-32BD-4A42-8424-3C754866C985}"/>
              </a:ext>
            </a:extLst>
          </p:cNvPr>
          <p:cNvCxnSpPr>
            <a:cxnSpLocks/>
            <a:stCxn id="6" idx="4"/>
            <a:endCxn id="22" idx="1"/>
          </p:cNvCxnSpPr>
          <p:nvPr/>
        </p:nvCxnSpPr>
        <p:spPr>
          <a:xfrm flipV="1">
            <a:off x="3082358" y="1384439"/>
            <a:ext cx="839653" cy="293264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1DBDE97F-667D-4646-81A1-55DC605263D5}"/>
              </a:ext>
            </a:extLst>
          </p:cNvPr>
          <p:cNvSpPr txBox="1"/>
          <p:nvPr/>
        </p:nvSpPr>
        <p:spPr>
          <a:xfrm>
            <a:off x="3698798" y="1883983"/>
            <a:ext cx="2466872" cy="44203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fr-FR" sz="800" dirty="0"/>
              <a:t>L’Intégrateur accède à son espace dans « </a:t>
            </a:r>
            <a:r>
              <a:rPr lang="fr-FR" sz="800" dirty="0" err="1"/>
              <a:t>Password</a:t>
            </a:r>
            <a:r>
              <a:rPr lang="fr-FR" sz="800" dirty="0"/>
              <a:t> Manager » pour récupérer les valeurs des </a:t>
            </a:r>
            <a:r>
              <a:rPr lang="fr-FR" sz="800" dirty="0" err="1"/>
              <a:t>tokens</a:t>
            </a:r>
            <a:r>
              <a:rPr lang="fr-FR" sz="800" dirty="0"/>
              <a:t> de l’application A </a:t>
            </a: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79526598-4437-46C1-AE64-7CF56C7488AB}"/>
              </a:ext>
            </a:extLst>
          </p:cNvPr>
          <p:cNvSpPr/>
          <p:nvPr/>
        </p:nvSpPr>
        <p:spPr>
          <a:xfrm>
            <a:off x="3484633" y="1959354"/>
            <a:ext cx="195022" cy="214414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cxnSp>
        <p:nvCxnSpPr>
          <p:cNvPr id="35" name="Connecteur : en angle 34">
            <a:extLst>
              <a:ext uri="{FF2B5EF4-FFF2-40B4-BE49-F238E27FC236}">
                <a16:creationId xmlns:a16="http://schemas.microsoft.com/office/drawing/2014/main" id="{068D9280-C6AF-4513-AD3B-BF45030D4A3C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4263352" y="1383790"/>
            <a:ext cx="3039185" cy="649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Google Shape;421;g6c30062fdb_1_409">
            <a:extLst>
              <a:ext uri="{FF2B5EF4-FFF2-40B4-BE49-F238E27FC236}">
                <a16:creationId xmlns:a16="http://schemas.microsoft.com/office/drawing/2014/main" id="{AFA1CDF8-A704-4E88-BA50-9435F1200E1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20061" t="11886" r="17656" b="23932"/>
          <a:stretch/>
        </p:blipFill>
        <p:spPr>
          <a:xfrm>
            <a:off x="4154871" y="2361193"/>
            <a:ext cx="341341" cy="41746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" name="Connecteur : en angle 42">
            <a:extLst>
              <a:ext uri="{FF2B5EF4-FFF2-40B4-BE49-F238E27FC236}">
                <a16:creationId xmlns:a16="http://schemas.microsoft.com/office/drawing/2014/main" id="{D1FA74EB-0058-4004-8C3D-E7914B6CCB93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3082358" y="1677703"/>
            <a:ext cx="616439" cy="1206544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 : en angle 50">
            <a:extLst>
              <a:ext uri="{FF2B5EF4-FFF2-40B4-BE49-F238E27FC236}">
                <a16:creationId xmlns:a16="http://schemas.microsoft.com/office/drawing/2014/main" id="{3F281396-CB18-4429-AA05-89A576710793}"/>
              </a:ext>
            </a:extLst>
          </p:cNvPr>
          <p:cNvCxnSpPr>
            <a:cxnSpLocks/>
            <a:stCxn id="41" idx="3"/>
          </p:cNvCxnSpPr>
          <p:nvPr/>
        </p:nvCxnSpPr>
        <p:spPr>
          <a:xfrm flipV="1">
            <a:off x="4496212" y="2488657"/>
            <a:ext cx="2806325" cy="81268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ZoneTexte 53">
            <a:extLst>
              <a:ext uri="{FF2B5EF4-FFF2-40B4-BE49-F238E27FC236}">
                <a16:creationId xmlns:a16="http://schemas.microsoft.com/office/drawing/2014/main" id="{2E1F001D-E547-45C6-849C-0F5E56E0F620}"/>
              </a:ext>
            </a:extLst>
          </p:cNvPr>
          <p:cNvSpPr txBox="1"/>
          <p:nvPr/>
        </p:nvSpPr>
        <p:spPr>
          <a:xfrm>
            <a:off x="6969785" y="1867330"/>
            <a:ext cx="1840187" cy="31892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fr-FR" sz="800" dirty="0"/>
              <a:t>Valorisation manuelle des </a:t>
            </a:r>
            <a:r>
              <a:rPr lang="fr-FR" sz="800" dirty="0" err="1"/>
              <a:t>tokens</a:t>
            </a:r>
            <a:r>
              <a:rPr lang="fr-FR" sz="800" dirty="0"/>
              <a:t> sur le Service AWS SSM </a:t>
            </a:r>
            <a:r>
              <a:rPr lang="fr-FR" sz="800" dirty="0" err="1"/>
              <a:t>Parameter</a:t>
            </a:r>
            <a:r>
              <a:rPr lang="fr-FR" sz="800" dirty="0"/>
              <a:t> Store</a:t>
            </a:r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8D5A6306-24E7-4E79-8AE4-5EA7BF917F8C}"/>
              </a:ext>
            </a:extLst>
          </p:cNvPr>
          <p:cNvSpPr/>
          <p:nvPr/>
        </p:nvSpPr>
        <p:spPr>
          <a:xfrm>
            <a:off x="6687757" y="1953207"/>
            <a:ext cx="195022" cy="214414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57" name="Title 1">
            <a:extLst>
              <a:ext uri="{FF2B5EF4-FFF2-40B4-BE49-F238E27FC236}">
                <a16:creationId xmlns:a16="http://schemas.microsoft.com/office/drawing/2014/main" id="{73531B83-9B01-435F-A76E-4BA29BF5C480}"/>
              </a:ext>
            </a:extLst>
          </p:cNvPr>
          <p:cNvSpPr txBox="1">
            <a:spLocks/>
          </p:cNvSpPr>
          <p:nvPr/>
        </p:nvSpPr>
        <p:spPr bwMode="auto">
          <a:xfrm>
            <a:off x="334027" y="3472276"/>
            <a:ext cx="7625607" cy="76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6000" tIns="3600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ts val="600"/>
              </a:spcBef>
              <a:spcAft>
                <a:spcPts val="600"/>
              </a:spcAft>
              <a:buClr>
                <a:srgbClr val="D82034"/>
              </a:buClr>
              <a:buSzPct val="100000"/>
              <a:tabLst>
                <a:tab pos="467995" algn="l"/>
              </a:tabLst>
            </a:pPr>
            <a:r>
              <a:rPr lang="fr-FR" sz="1200" dirty="0">
                <a:solidFill>
                  <a:srgbClr val="000000"/>
                </a:solidFill>
                <a:latin typeface="+mn-lt"/>
                <a:cs typeface="Times New Roman"/>
              </a:rPr>
              <a:t>Lors du déploiement de l’application sur AWS sur les environnements de Hors-Prod ou l’environnement de PROD, l’application va lire les valeurs des </a:t>
            </a:r>
            <a:r>
              <a:rPr lang="fr-FR" sz="1200" dirty="0" err="1">
                <a:solidFill>
                  <a:srgbClr val="000000"/>
                </a:solidFill>
                <a:latin typeface="+mn-lt"/>
                <a:cs typeface="Times New Roman"/>
              </a:rPr>
              <a:t>tokens</a:t>
            </a:r>
            <a:r>
              <a:rPr lang="fr-FR" sz="1200" dirty="0">
                <a:solidFill>
                  <a:srgbClr val="000000"/>
                </a:solidFill>
                <a:latin typeface="+mn-lt"/>
                <a:cs typeface="Times New Roman"/>
              </a:rPr>
              <a:t> dans SSM avant de démarrer.</a:t>
            </a:r>
          </a:p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rgbClr val="D82034"/>
              </a:buClr>
              <a:buSzPct val="100000"/>
              <a:tabLst>
                <a:tab pos="467995" algn="l"/>
              </a:tabLst>
            </a:pPr>
            <a:r>
              <a:rPr lang="fr-FR" sz="1200" dirty="0">
                <a:solidFill>
                  <a:srgbClr val="000000"/>
                </a:solidFill>
                <a:latin typeface="+mn-lt"/>
                <a:cs typeface="Times New Roman"/>
              </a:rPr>
              <a:t>La Chaîne CICD ne fait rien de particulier en ce qui concerne la récupération des valeurs des </a:t>
            </a:r>
            <a:r>
              <a:rPr lang="fr-FR" sz="1200" dirty="0" err="1">
                <a:solidFill>
                  <a:srgbClr val="000000"/>
                </a:solidFill>
                <a:latin typeface="+mn-lt"/>
                <a:cs typeface="Times New Roman"/>
              </a:rPr>
              <a:t>tokens</a:t>
            </a:r>
            <a:endParaRPr lang="fr-FR" sz="1200" dirty="0">
              <a:solidFill>
                <a:srgbClr val="000000"/>
              </a:solidFill>
              <a:latin typeface="+mn-lt"/>
              <a:cs typeface="Times New Roman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E2820C8-0488-4724-A096-C74A957FA54F}"/>
              </a:ext>
            </a:extLst>
          </p:cNvPr>
          <p:cNvSpPr/>
          <p:nvPr/>
        </p:nvSpPr>
        <p:spPr>
          <a:xfrm>
            <a:off x="146921" y="981884"/>
            <a:ext cx="8746254" cy="2298804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085D6D8-1DC5-4BF1-BC87-E881081D766B}"/>
              </a:ext>
            </a:extLst>
          </p:cNvPr>
          <p:cNvSpPr/>
          <p:nvPr/>
        </p:nvSpPr>
        <p:spPr>
          <a:xfrm>
            <a:off x="146921" y="3363269"/>
            <a:ext cx="7986885" cy="1905417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0650E179-4BB4-4DFC-92F6-45BB7A7E2CF3}"/>
              </a:ext>
            </a:extLst>
          </p:cNvPr>
          <p:cNvGrpSpPr/>
          <p:nvPr/>
        </p:nvGrpSpPr>
        <p:grpSpPr>
          <a:xfrm>
            <a:off x="7227737" y="1069070"/>
            <a:ext cx="906069" cy="794407"/>
            <a:chOff x="4629839" y="2047641"/>
            <a:chExt cx="906069" cy="794407"/>
          </a:xfrm>
        </p:grpSpPr>
        <p:pic>
          <p:nvPicPr>
            <p:cNvPr id="52" name="Image 51">
              <a:extLst>
                <a:ext uri="{FF2B5EF4-FFF2-40B4-BE49-F238E27FC236}">
                  <a16:creationId xmlns:a16="http://schemas.microsoft.com/office/drawing/2014/main" id="{BFD9EDFD-5FC8-412C-A29C-593635E513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9574" y="2047641"/>
              <a:ext cx="503591" cy="503591"/>
            </a:xfrm>
            <a:prstGeom prst="rect">
              <a:avLst/>
            </a:prstGeom>
          </p:spPr>
        </p:pic>
        <p:sp>
          <p:nvSpPr>
            <p:cNvPr id="53" name="ZoneTexte 52">
              <a:extLst>
                <a:ext uri="{FF2B5EF4-FFF2-40B4-BE49-F238E27FC236}">
                  <a16:creationId xmlns:a16="http://schemas.microsoft.com/office/drawing/2014/main" id="{69A50303-3A9D-47B0-854E-97D9666CA7BB}"/>
                </a:ext>
              </a:extLst>
            </p:cNvPr>
            <p:cNvSpPr txBox="1"/>
            <p:nvPr/>
          </p:nvSpPr>
          <p:spPr>
            <a:xfrm>
              <a:off x="4629839" y="2523124"/>
              <a:ext cx="906069" cy="318924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fr-FR" sz="800" dirty="0"/>
                <a:t>SSM </a:t>
              </a:r>
              <a:r>
                <a:rPr lang="fr-FR" sz="800" dirty="0" err="1"/>
                <a:t>Parameter</a:t>
              </a:r>
              <a:r>
                <a:rPr lang="fr-FR" sz="800" dirty="0"/>
                <a:t> Store</a:t>
              </a:r>
            </a:p>
          </p:txBody>
        </p:sp>
      </p:grpSp>
      <p:grpSp>
        <p:nvGrpSpPr>
          <p:cNvPr id="60" name="Groupe 59">
            <a:extLst>
              <a:ext uri="{FF2B5EF4-FFF2-40B4-BE49-F238E27FC236}">
                <a16:creationId xmlns:a16="http://schemas.microsoft.com/office/drawing/2014/main" id="{95EE1838-0DAD-4263-A434-519642D29DE2}"/>
              </a:ext>
            </a:extLst>
          </p:cNvPr>
          <p:cNvGrpSpPr/>
          <p:nvPr/>
        </p:nvGrpSpPr>
        <p:grpSpPr>
          <a:xfrm>
            <a:off x="7241877" y="2284209"/>
            <a:ext cx="906069" cy="794407"/>
            <a:chOff x="4629839" y="2047641"/>
            <a:chExt cx="906069" cy="794407"/>
          </a:xfrm>
        </p:grpSpPr>
        <p:pic>
          <p:nvPicPr>
            <p:cNvPr id="64" name="Image 63">
              <a:extLst>
                <a:ext uri="{FF2B5EF4-FFF2-40B4-BE49-F238E27FC236}">
                  <a16:creationId xmlns:a16="http://schemas.microsoft.com/office/drawing/2014/main" id="{9C8B01F2-8A5C-4082-AAF1-7A30303345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9574" y="2047641"/>
              <a:ext cx="503591" cy="503591"/>
            </a:xfrm>
            <a:prstGeom prst="rect">
              <a:avLst/>
            </a:prstGeom>
          </p:spPr>
        </p:pic>
        <p:sp>
          <p:nvSpPr>
            <p:cNvPr id="69" name="ZoneTexte 68">
              <a:extLst>
                <a:ext uri="{FF2B5EF4-FFF2-40B4-BE49-F238E27FC236}">
                  <a16:creationId xmlns:a16="http://schemas.microsoft.com/office/drawing/2014/main" id="{88B46B79-4CA0-49A6-9D54-7BAA1CA32B6F}"/>
                </a:ext>
              </a:extLst>
            </p:cNvPr>
            <p:cNvSpPr txBox="1"/>
            <p:nvPr/>
          </p:nvSpPr>
          <p:spPr>
            <a:xfrm>
              <a:off x="4629839" y="2523124"/>
              <a:ext cx="906069" cy="318924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fr-FR" sz="800" dirty="0"/>
                <a:t>SSM </a:t>
              </a:r>
              <a:r>
                <a:rPr lang="fr-FR" sz="800" dirty="0" err="1"/>
                <a:t>Parameter</a:t>
              </a:r>
              <a:r>
                <a:rPr lang="fr-FR" sz="800" dirty="0"/>
                <a:t> Store</a:t>
              </a:r>
            </a:p>
          </p:txBody>
        </p:sp>
      </p:grpSp>
      <p:sp>
        <p:nvSpPr>
          <p:cNvPr id="73" name="ZoneTexte 72">
            <a:extLst>
              <a:ext uri="{FF2B5EF4-FFF2-40B4-BE49-F238E27FC236}">
                <a16:creationId xmlns:a16="http://schemas.microsoft.com/office/drawing/2014/main" id="{12EB6B4D-B92C-43C4-8E38-CD1540578B19}"/>
              </a:ext>
            </a:extLst>
          </p:cNvPr>
          <p:cNvSpPr txBox="1"/>
          <p:nvPr/>
        </p:nvSpPr>
        <p:spPr>
          <a:xfrm>
            <a:off x="6478096" y="1163253"/>
            <a:ext cx="614343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fr-FR" sz="800" dirty="0"/>
              <a:t>Env. PROD</a:t>
            </a: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F64D6F10-27DC-46DB-9998-53110218D6F1}"/>
              </a:ext>
            </a:extLst>
          </p:cNvPr>
          <p:cNvSpPr txBox="1"/>
          <p:nvPr/>
        </p:nvSpPr>
        <p:spPr>
          <a:xfrm>
            <a:off x="6438892" y="2540222"/>
            <a:ext cx="614343" cy="31892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fr-FR" sz="800" dirty="0"/>
              <a:t>Env. Hors-PROD</a:t>
            </a:r>
          </a:p>
        </p:txBody>
      </p:sp>
      <p:pic>
        <p:nvPicPr>
          <p:cNvPr id="76" name="Image 75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7C6A48A6-7F2E-41DF-B845-51729CDA6F0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8868" y="1049116"/>
            <a:ext cx="278317" cy="278317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1761BAF2-FE7A-46C2-B6CE-AB9D7BBD5A7C}"/>
              </a:ext>
            </a:extLst>
          </p:cNvPr>
          <p:cNvSpPr/>
          <p:nvPr/>
        </p:nvSpPr>
        <p:spPr>
          <a:xfrm>
            <a:off x="6098945" y="1029976"/>
            <a:ext cx="2711027" cy="2197534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7073D5B7-DDDC-406D-A489-3D65F3C6E9FC}"/>
              </a:ext>
            </a:extLst>
          </p:cNvPr>
          <p:cNvSpPr txBox="1"/>
          <p:nvPr/>
        </p:nvSpPr>
        <p:spPr>
          <a:xfrm>
            <a:off x="3467504" y="1523462"/>
            <a:ext cx="1450447" cy="380480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fr-FR" sz="700" dirty="0"/>
              <a:t>Intégrateur (équipe PROD) avec Rôle AWS de modification PROD </a:t>
            </a:r>
            <a:r>
              <a:rPr lang="fr-FR" sz="600" dirty="0"/>
              <a:t>(ex: ADFS-</a:t>
            </a:r>
            <a:r>
              <a:rPr lang="fr-FR" sz="600" dirty="0" err="1"/>
              <a:t>RunProd</a:t>
            </a:r>
            <a:r>
              <a:rPr lang="fr-FR" sz="600" dirty="0"/>
              <a:t>)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840DD65D-77A0-4D98-B87F-62F9562F59C1}"/>
              </a:ext>
            </a:extLst>
          </p:cNvPr>
          <p:cNvSpPr txBox="1"/>
          <p:nvPr/>
        </p:nvSpPr>
        <p:spPr>
          <a:xfrm>
            <a:off x="3679655" y="2716485"/>
            <a:ext cx="1253487" cy="380480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fr-FR" sz="700" dirty="0"/>
              <a:t>Développeur avec Rôle AWS de modification Hors PROD</a:t>
            </a:r>
          </a:p>
          <a:p>
            <a:pPr algn="ctr"/>
            <a:r>
              <a:rPr lang="fr-FR" sz="600" dirty="0"/>
              <a:t>(ex: ADFS-</a:t>
            </a:r>
            <a:r>
              <a:rPr lang="fr-FR" sz="600" dirty="0" err="1"/>
              <a:t>Devops</a:t>
            </a:r>
            <a:r>
              <a:rPr lang="fr-FR" sz="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12084377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Text Box 10"/>
          <p:cNvSpPr txBox="1">
            <a:spLocks noChangeArrowheads="1"/>
          </p:cNvSpPr>
          <p:nvPr/>
        </p:nvSpPr>
        <p:spPr bwMode="gray">
          <a:xfrm>
            <a:off x="0" y="0"/>
            <a:ext cx="7164288" cy="239713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1907" tIns="15953" rIns="31907" bIns="0" anchor="t"/>
          <a:lstStyle>
            <a:lvl1pPr marL="457200" indent="-457200" eaLnBrk="0" hangingPunct="0">
              <a:spcAft>
                <a:spcPts val="800"/>
              </a:spcAft>
              <a:buClr>
                <a:srgbClr val="D82034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Aft>
                <a:spcPts val="600"/>
              </a:spcAft>
              <a:buClr>
                <a:srgbClr val="D82034"/>
              </a:buClr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Aft>
                <a:spcPts val="600"/>
              </a:spcAft>
              <a:buClr>
                <a:srgbClr val="D82034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Aft>
                <a:spcPts val="600"/>
              </a:spcAft>
              <a:buClr>
                <a:srgbClr val="D82034"/>
              </a:buClr>
              <a:buFont typeface="Arial" panose="020B0604020202020204" pitchFamily="34" charset="0"/>
              <a:buChar char="–"/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076325" eaLnBrk="0" hangingPunct="0">
              <a:spcAft>
                <a:spcPts val="600"/>
              </a:spcAft>
              <a:buClr>
                <a:srgbClr val="D82034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1076325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D82034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1076325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D82034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1076325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D82034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1076325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D82034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indent="0" eaLnBrk="1" hangingPunct="1">
              <a:lnSpc>
                <a:spcPts val="1775"/>
              </a:lnSpc>
              <a:spcAft>
                <a:spcPct val="0"/>
              </a:spcAft>
              <a:buClrTx/>
              <a:buNone/>
            </a:pPr>
            <a:r>
              <a:rPr lang="fr-FR" altLang="fr-FR" sz="1400" b="1" dirty="0">
                <a:solidFill>
                  <a:schemeClr val="bg1"/>
                </a:solidFill>
                <a:latin typeface="Arial"/>
                <a:cs typeface="Arial"/>
                <a:sym typeface="Arial" panose="020B0604020202020204" pitchFamily="34" charset="0"/>
              </a:rPr>
              <a:t>ITP4 – Intégration Secrets dans la chaîne CICD</a:t>
            </a:r>
            <a:endParaRPr lang="fr-FR" altLang="fr-FR" sz="1400" b="1" dirty="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50825" y="3051175"/>
            <a:ext cx="673925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2162C23-95C6-4B4F-A78D-363B61B8F640}"/>
              </a:ext>
            </a:extLst>
          </p:cNvPr>
          <p:cNvSpPr txBox="1">
            <a:spLocks/>
          </p:cNvSpPr>
          <p:nvPr/>
        </p:nvSpPr>
        <p:spPr bwMode="auto">
          <a:xfrm>
            <a:off x="496729" y="1449237"/>
            <a:ext cx="5576267" cy="871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6000" tIns="3600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tabLst>
                <a:tab pos="467995" algn="l"/>
              </a:tabLst>
            </a:pPr>
            <a:r>
              <a:rPr lang="fr-FR" sz="1600" dirty="0">
                <a:solidFill>
                  <a:schemeClr val="accent1"/>
                </a:solidFill>
                <a:latin typeface="+mn-lt"/>
                <a:ea typeface="+mn-ea"/>
                <a:cs typeface="Times New Roman"/>
              </a:rPr>
              <a:t> </a:t>
            </a:r>
            <a:endParaRPr lang="fr-FR" sz="1200" dirty="0">
              <a:solidFill>
                <a:srgbClr val="000000"/>
              </a:solidFill>
              <a:latin typeface="Arial"/>
              <a:ea typeface="+mn-ea"/>
              <a:cs typeface="Times New Roman"/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Clr>
                <a:srgbClr val="D82034"/>
              </a:buClr>
              <a:buSzPct val="100000"/>
              <a:tabLst>
                <a:tab pos="467995" algn="l"/>
              </a:tabLst>
            </a:pPr>
            <a:r>
              <a:rPr lang="fr-FR" sz="2000" dirty="0">
                <a:solidFill>
                  <a:srgbClr val="000000"/>
                </a:solidFill>
                <a:latin typeface="+mn-lt"/>
                <a:cs typeface="Times New Roman"/>
              </a:rPr>
              <a:t>CIBLES</a:t>
            </a:r>
          </a:p>
        </p:txBody>
      </p:sp>
    </p:spTree>
    <p:extLst>
      <p:ext uri="{BB962C8B-B14F-4D97-AF65-F5344CB8AC3E}">
        <p14:creationId xmlns:p14="http://schemas.microsoft.com/office/powerpoint/2010/main" val="818361071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11" name="Groupe 16410">
            <a:extLst>
              <a:ext uri="{FF2B5EF4-FFF2-40B4-BE49-F238E27FC236}">
                <a16:creationId xmlns:a16="http://schemas.microsoft.com/office/drawing/2014/main" id="{06256931-4D76-4D13-A69C-9C2D221132E2}"/>
              </a:ext>
            </a:extLst>
          </p:cNvPr>
          <p:cNvGrpSpPr/>
          <p:nvPr/>
        </p:nvGrpSpPr>
        <p:grpSpPr>
          <a:xfrm>
            <a:off x="482870" y="3384129"/>
            <a:ext cx="7339894" cy="1783780"/>
            <a:chOff x="562383" y="3547669"/>
            <a:chExt cx="7339894" cy="1783780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5C723E18-FCAF-4EA5-B2C2-212066307B31}"/>
                </a:ext>
              </a:extLst>
            </p:cNvPr>
            <p:cNvSpPr/>
            <p:nvPr/>
          </p:nvSpPr>
          <p:spPr>
            <a:xfrm>
              <a:off x="562383" y="3547669"/>
              <a:ext cx="7339894" cy="178378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4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2" name="ZoneTexte 111">
              <a:extLst>
                <a:ext uri="{FF2B5EF4-FFF2-40B4-BE49-F238E27FC236}">
                  <a16:creationId xmlns:a16="http://schemas.microsoft.com/office/drawing/2014/main" id="{7BBEA1AF-ED8B-4159-A1D2-9B2516D05165}"/>
                </a:ext>
              </a:extLst>
            </p:cNvPr>
            <p:cNvSpPr txBox="1"/>
            <p:nvPr/>
          </p:nvSpPr>
          <p:spPr>
            <a:xfrm>
              <a:off x="566382" y="3586712"/>
              <a:ext cx="692988" cy="180425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r>
                <a:rPr lang="fr-FR" sz="700" b="1" dirty="0" err="1"/>
                <a:t>OnPremise</a:t>
              </a:r>
              <a:endParaRPr lang="fr-FR" sz="700" b="1" dirty="0"/>
            </a:p>
          </p:txBody>
        </p:sp>
      </p:grpSp>
      <p:grpSp>
        <p:nvGrpSpPr>
          <p:cNvPr id="16401" name="Groupe 16400">
            <a:extLst>
              <a:ext uri="{FF2B5EF4-FFF2-40B4-BE49-F238E27FC236}">
                <a16:creationId xmlns:a16="http://schemas.microsoft.com/office/drawing/2014/main" id="{982CBA8B-AC9A-4F76-90D8-765586B16557}"/>
              </a:ext>
            </a:extLst>
          </p:cNvPr>
          <p:cNvGrpSpPr/>
          <p:nvPr/>
        </p:nvGrpSpPr>
        <p:grpSpPr>
          <a:xfrm>
            <a:off x="486869" y="925697"/>
            <a:ext cx="7339894" cy="2424148"/>
            <a:chOff x="566382" y="1089237"/>
            <a:chExt cx="7339894" cy="2424148"/>
          </a:xfrm>
        </p:grpSpPr>
        <p:sp>
          <p:nvSpPr>
            <p:cNvPr id="16396" name="Rectangle 16395">
              <a:extLst>
                <a:ext uri="{FF2B5EF4-FFF2-40B4-BE49-F238E27FC236}">
                  <a16:creationId xmlns:a16="http://schemas.microsoft.com/office/drawing/2014/main" id="{2685F9AF-8C5B-42AD-82E5-EE52A6556AA7}"/>
                </a:ext>
              </a:extLst>
            </p:cNvPr>
            <p:cNvSpPr/>
            <p:nvPr/>
          </p:nvSpPr>
          <p:spPr>
            <a:xfrm>
              <a:off x="566382" y="1089237"/>
              <a:ext cx="7339894" cy="242414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4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6400" name="Image 16399" descr="Une image contenant texte, clipart&#10;&#10;Description générée automatiquement">
              <a:extLst>
                <a:ext uri="{FF2B5EF4-FFF2-40B4-BE49-F238E27FC236}">
                  <a16:creationId xmlns:a16="http://schemas.microsoft.com/office/drawing/2014/main" id="{DBB27047-AA79-4BA2-9E1E-17A39C56A7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5122" y="1098298"/>
              <a:ext cx="278317" cy="278317"/>
            </a:xfrm>
            <a:prstGeom prst="rect">
              <a:avLst/>
            </a:prstGeom>
          </p:spPr>
        </p:pic>
      </p:grpSp>
      <p:sp>
        <p:nvSpPr>
          <p:cNvPr id="16387" name="Text Box 10"/>
          <p:cNvSpPr txBox="1">
            <a:spLocks noChangeArrowheads="1"/>
          </p:cNvSpPr>
          <p:nvPr/>
        </p:nvSpPr>
        <p:spPr bwMode="gray">
          <a:xfrm>
            <a:off x="0" y="0"/>
            <a:ext cx="7164288" cy="239713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1907" tIns="15953" rIns="31907" bIns="0" anchor="t"/>
          <a:lstStyle>
            <a:lvl1pPr marL="457200" indent="-457200" eaLnBrk="0" hangingPunct="0">
              <a:spcAft>
                <a:spcPts val="800"/>
              </a:spcAft>
              <a:buClr>
                <a:srgbClr val="D82034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Aft>
                <a:spcPts val="600"/>
              </a:spcAft>
              <a:buClr>
                <a:srgbClr val="D82034"/>
              </a:buClr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Aft>
                <a:spcPts val="600"/>
              </a:spcAft>
              <a:buClr>
                <a:srgbClr val="D82034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Aft>
                <a:spcPts val="600"/>
              </a:spcAft>
              <a:buClr>
                <a:srgbClr val="D82034"/>
              </a:buClr>
              <a:buFont typeface="Arial" panose="020B0604020202020204" pitchFamily="34" charset="0"/>
              <a:buChar char="–"/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076325" eaLnBrk="0" hangingPunct="0">
              <a:spcAft>
                <a:spcPts val="600"/>
              </a:spcAft>
              <a:buClr>
                <a:srgbClr val="D82034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1076325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D82034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1076325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D82034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1076325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D82034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1076325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D82034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indent="0" eaLnBrk="1" hangingPunct="1">
              <a:lnSpc>
                <a:spcPts val="1775"/>
              </a:lnSpc>
              <a:spcAft>
                <a:spcPct val="0"/>
              </a:spcAft>
              <a:buClrTx/>
              <a:buNone/>
            </a:pPr>
            <a:r>
              <a:rPr lang="fr-FR" altLang="fr-FR" sz="1400" b="1" dirty="0">
                <a:solidFill>
                  <a:schemeClr val="bg1"/>
                </a:solidFill>
                <a:latin typeface="Arial"/>
                <a:cs typeface="Arial"/>
                <a:sym typeface="Arial" panose="020B0604020202020204" pitchFamily="34" charset="0"/>
              </a:rPr>
              <a:t>ITP4 – Intégration Secrets dans la chaîne CICD</a:t>
            </a:r>
            <a:endParaRPr lang="fr-FR" altLang="fr-FR" sz="1400" b="1" dirty="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2162C23-95C6-4B4F-A78D-363B61B8F640}"/>
              </a:ext>
            </a:extLst>
          </p:cNvPr>
          <p:cNvSpPr txBox="1">
            <a:spLocks/>
          </p:cNvSpPr>
          <p:nvPr/>
        </p:nvSpPr>
        <p:spPr bwMode="auto">
          <a:xfrm>
            <a:off x="341451" y="468497"/>
            <a:ext cx="7760928" cy="391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6000" tIns="3600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marL="285750" indent="-285750"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v"/>
              <a:tabLst>
                <a:tab pos="467995" algn="l"/>
              </a:tabLst>
            </a:pPr>
            <a:r>
              <a:rPr lang="fr-FR" sz="1600" dirty="0">
                <a:solidFill>
                  <a:srgbClr val="002060"/>
                </a:solidFill>
                <a:latin typeface="+mn-lt"/>
                <a:ea typeface="+mn-ea"/>
                <a:cs typeface="Times New Roman"/>
              </a:rPr>
              <a:t>Principe de fonctionnement nominal – déploiements sur AWS -  Option 1</a:t>
            </a:r>
            <a:endParaRPr lang="fr-FR" sz="1200" dirty="0">
              <a:solidFill>
                <a:srgbClr val="002060"/>
              </a:solidFill>
              <a:latin typeface="Arial"/>
              <a:ea typeface="+mn-ea"/>
              <a:cs typeface="Times New Roman"/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Clr>
                <a:srgbClr val="D82034"/>
              </a:buClr>
              <a:buSzPct val="100000"/>
              <a:tabLst>
                <a:tab pos="467995" algn="l"/>
              </a:tabLst>
            </a:pPr>
            <a:endParaRPr lang="fr-FR" sz="1200" dirty="0">
              <a:solidFill>
                <a:srgbClr val="000000"/>
              </a:solidFill>
              <a:latin typeface="+mn-lt"/>
              <a:cs typeface="Times New Roman"/>
            </a:endParaRPr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E5795B86-AE71-4ADB-9BA5-28255688FA98}"/>
              </a:ext>
            </a:extLst>
          </p:cNvPr>
          <p:cNvGrpSpPr/>
          <p:nvPr/>
        </p:nvGrpSpPr>
        <p:grpSpPr>
          <a:xfrm>
            <a:off x="534022" y="3728405"/>
            <a:ext cx="879613" cy="904896"/>
            <a:chOff x="534022" y="3728405"/>
            <a:chExt cx="879613" cy="904896"/>
          </a:xfrm>
        </p:grpSpPr>
        <p:sp>
          <p:nvSpPr>
            <p:cNvPr id="7" name="Organigramme : Disque magnétique 6">
              <a:extLst>
                <a:ext uri="{FF2B5EF4-FFF2-40B4-BE49-F238E27FC236}">
                  <a16:creationId xmlns:a16="http://schemas.microsoft.com/office/drawing/2014/main" id="{7D2CA7F1-0D44-471C-9DA5-36989C882ABC}"/>
                </a:ext>
              </a:extLst>
            </p:cNvPr>
            <p:cNvSpPr/>
            <p:nvPr/>
          </p:nvSpPr>
          <p:spPr>
            <a:xfrm>
              <a:off x="573011" y="3728405"/>
              <a:ext cx="801636" cy="904896"/>
            </a:xfrm>
            <a:prstGeom prst="flowChartMagneticDisk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fr-FR" sz="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4DA31049-6541-48C7-8299-14B0E74C6EE8}"/>
                </a:ext>
              </a:extLst>
            </p:cNvPr>
            <p:cNvSpPr txBox="1"/>
            <p:nvPr/>
          </p:nvSpPr>
          <p:spPr>
            <a:xfrm>
              <a:off x="534022" y="4052227"/>
              <a:ext cx="879613" cy="3958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fr-FR" sz="700" dirty="0"/>
                <a:t>Coffre-fort</a:t>
              </a:r>
            </a:p>
            <a:p>
              <a:pPr algn="ctr"/>
              <a:r>
                <a:rPr lang="fr-FR" sz="700" dirty="0"/>
                <a:t>« Secret Server »</a:t>
              </a:r>
            </a:p>
            <a:p>
              <a:pPr algn="ctr"/>
              <a:r>
                <a:rPr lang="fr-FR" sz="700" dirty="0" err="1"/>
                <a:t>Thycotic</a:t>
              </a:r>
              <a:endParaRPr lang="fr-FR" sz="700" dirty="0"/>
            </a:p>
          </p:txBody>
        </p:sp>
      </p:grp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D1158C8E-BD70-4A57-BC7E-7DA24BC0E5A9}"/>
              </a:ext>
            </a:extLst>
          </p:cNvPr>
          <p:cNvGrpSpPr/>
          <p:nvPr/>
        </p:nvGrpSpPr>
        <p:grpSpPr>
          <a:xfrm>
            <a:off x="2462957" y="4034068"/>
            <a:ext cx="1194761" cy="376230"/>
            <a:chOff x="2682961" y="4034068"/>
            <a:chExt cx="1194761" cy="376230"/>
          </a:xfrm>
        </p:grpSpPr>
        <p:sp>
          <p:nvSpPr>
            <p:cNvPr id="45" name="Rectangle : coins arrondis 44">
              <a:extLst>
                <a:ext uri="{FF2B5EF4-FFF2-40B4-BE49-F238E27FC236}">
                  <a16:creationId xmlns:a16="http://schemas.microsoft.com/office/drawing/2014/main" id="{433235B5-1CCB-4465-9E3F-4ACE743506F3}"/>
                </a:ext>
              </a:extLst>
            </p:cNvPr>
            <p:cNvSpPr/>
            <p:nvPr/>
          </p:nvSpPr>
          <p:spPr>
            <a:xfrm>
              <a:off x="2682961" y="4090025"/>
              <a:ext cx="1194761" cy="320273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API DevOps Secrets Vault</a:t>
              </a:r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7E55FAB5-66C6-4E8E-B033-FA5AC8E51798}"/>
                </a:ext>
              </a:extLst>
            </p:cNvPr>
            <p:cNvSpPr/>
            <p:nvPr/>
          </p:nvSpPr>
          <p:spPr>
            <a:xfrm>
              <a:off x="3224544" y="4034068"/>
              <a:ext cx="111593" cy="111593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2" name="ZoneTexte 51">
            <a:extLst>
              <a:ext uri="{FF2B5EF4-FFF2-40B4-BE49-F238E27FC236}">
                <a16:creationId xmlns:a16="http://schemas.microsoft.com/office/drawing/2014/main" id="{AC5C4E13-1B83-4743-85AB-674706F4B34F}"/>
              </a:ext>
            </a:extLst>
          </p:cNvPr>
          <p:cNvSpPr txBox="1"/>
          <p:nvPr/>
        </p:nvSpPr>
        <p:spPr>
          <a:xfrm>
            <a:off x="2277779" y="2634299"/>
            <a:ext cx="22193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180975" algn="l"/>
              </a:tabLst>
            </a:pPr>
            <a:r>
              <a:rPr lang="fr-FR" sz="1200" dirty="0">
                <a:solidFill>
                  <a:srgbClr val="FFFFFF"/>
                </a:solidFill>
                <a:cs typeface="Segoe UI"/>
              </a:rPr>
              <a:t> </a:t>
            </a:r>
            <a:endParaRPr lang="fr-FR" sz="1200" dirty="0"/>
          </a:p>
        </p:txBody>
      </p:sp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8759904B-5416-47F6-8777-465E0306C08F}"/>
              </a:ext>
            </a:extLst>
          </p:cNvPr>
          <p:cNvCxnSpPr>
            <a:cxnSpLocks/>
            <a:stCxn id="45" idx="1"/>
            <a:endCxn id="9" idx="3"/>
          </p:cNvCxnSpPr>
          <p:nvPr/>
        </p:nvCxnSpPr>
        <p:spPr>
          <a:xfrm flipH="1">
            <a:off x="1413635" y="4250162"/>
            <a:ext cx="1049322" cy="0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Ellipse 57">
            <a:extLst>
              <a:ext uri="{FF2B5EF4-FFF2-40B4-BE49-F238E27FC236}">
                <a16:creationId xmlns:a16="http://schemas.microsoft.com/office/drawing/2014/main" id="{7BCC1A2B-C2C4-4FB6-AD9A-DE49C34FADE5}"/>
              </a:ext>
            </a:extLst>
          </p:cNvPr>
          <p:cNvSpPr/>
          <p:nvPr/>
        </p:nvSpPr>
        <p:spPr>
          <a:xfrm>
            <a:off x="4023516" y="2828496"/>
            <a:ext cx="214414" cy="21441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8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6386" name="Forme libre : forme 16385">
            <a:extLst>
              <a:ext uri="{FF2B5EF4-FFF2-40B4-BE49-F238E27FC236}">
                <a16:creationId xmlns:a16="http://schemas.microsoft.com/office/drawing/2014/main" id="{465C150D-ED8E-4081-811A-24582938259D}"/>
              </a:ext>
            </a:extLst>
          </p:cNvPr>
          <p:cNvSpPr/>
          <p:nvPr/>
        </p:nvSpPr>
        <p:spPr>
          <a:xfrm>
            <a:off x="5024750" y="1132997"/>
            <a:ext cx="1180531" cy="627797"/>
          </a:xfrm>
          <a:custGeom>
            <a:avLst/>
            <a:gdLst>
              <a:gd name="connsiteX0" fmla="*/ 0 w 1180531"/>
              <a:gd name="connsiteY0" fmla="*/ 211541 h 627797"/>
              <a:gd name="connsiteX1" fmla="*/ 34119 w 1180531"/>
              <a:gd name="connsiteY1" fmla="*/ 197893 h 627797"/>
              <a:gd name="connsiteX2" fmla="*/ 109182 w 1180531"/>
              <a:gd name="connsiteY2" fmla="*/ 163773 h 627797"/>
              <a:gd name="connsiteX3" fmla="*/ 170597 w 1180531"/>
              <a:gd name="connsiteY3" fmla="*/ 150126 h 627797"/>
              <a:gd name="connsiteX4" fmla="*/ 266131 w 1180531"/>
              <a:gd name="connsiteY4" fmla="*/ 109182 h 627797"/>
              <a:gd name="connsiteX5" fmla="*/ 361665 w 1180531"/>
              <a:gd name="connsiteY5" fmla="*/ 95535 h 627797"/>
              <a:gd name="connsiteX6" fmla="*/ 580030 w 1180531"/>
              <a:gd name="connsiteY6" fmla="*/ 47767 h 627797"/>
              <a:gd name="connsiteX7" fmla="*/ 989462 w 1180531"/>
              <a:gd name="connsiteY7" fmla="*/ 40944 h 627797"/>
              <a:gd name="connsiteX8" fmla="*/ 1030406 w 1180531"/>
              <a:gd name="connsiteY8" fmla="*/ 0 h 627797"/>
              <a:gd name="connsiteX9" fmla="*/ 1166883 w 1180531"/>
              <a:gd name="connsiteY9" fmla="*/ 61415 h 627797"/>
              <a:gd name="connsiteX10" fmla="*/ 1180531 w 1180531"/>
              <a:gd name="connsiteY10" fmla="*/ 88711 h 627797"/>
              <a:gd name="connsiteX11" fmla="*/ 948519 w 1180531"/>
              <a:gd name="connsiteY11" fmla="*/ 266132 h 627797"/>
              <a:gd name="connsiteX12" fmla="*/ 818865 w 1180531"/>
              <a:gd name="connsiteY12" fmla="*/ 416257 h 627797"/>
              <a:gd name="connsiteX13" fmla="*/ 812041 w 1180531"/>
              <a:gd name="connsiteY13" fmla="*/ 443553 h 627797"/>
              <a:gd name="connsiteX14" fmla="*/ 784746 w 1180531"/>
              <a:gd name="connsiteY14" fmla="*/ 504967 h 627797"/>
              <a:gd name="connsiteX15" fmla="*/ 784746 w 1180531"/>
              <a:gd name="connsiteY15" fmla="*/ 627797 h 627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180531" h="627797">
                <a:moveTo>
                  <a:pt x="0" y="211541"/>
                </a:moveTo>
                <a:cubicBezTo>
                  <a:pt x="11373" y="206992"/>
                  <a:pt x="22897" y="202803"/>
                  <a:pt x="34119" y="197893"/>
                </a:cubicBezTo>
                <a:cubicBezTo>
                  <a:pt x="59299" y="186876"/>
                  <a:pt x="83240" y="172852"/>
                  <a:pt x="109182" y="163773"/>
                </a:cubicBezTo>
                <a:cubicBezTo>
                  <a:pt x="128976" y="156845"/>
                  <a:pt x="150790" y="157015"/>
                  <a:pt x="170597" y="150126"/>
                </a:cubicBezTo>
                <a:cubicBezTo>
                  <a:pt x="203320" y="138744"/>
                  <a:pt x="232818" y="118700"/>
                  <a:pt x="266131" y="109182"/>
                </a:cubicBezTo>
                <a:cubicBezTo>
                  <a:pt x="297061" y="100345"/>
                  <a:pt x="330240" y="102409"/>
                  <a:pt x="361665" y="95535"/>
                </a:cubicBezTo>
                <a:cubicBezTo>
                  <a:pt x="635145" y="35711"/>
                  <a:pt x="351848" y="80365"/>
                  <a:pt x="580030" y="47767"/>
                </a:cubicBezTo>
                <a:cubicBezTo>
                  <a:pt x="780138" y="-18935"/>
                  <a:pt x="466246" y="77661"/>
                  <a:pt x="989462" y="40944"/>
                </a:cubicBezTo>
                <a:cubicBezTo>
                  <a:pt x="1008716" y="39593"/>
                  <a:pt x="1016758" y="13648"/>
                  <a:pt x="1030406" y="0"/>
                </a:cubicBezTo>
                <a:cubicBezTo>
                  <a:pt x="1071847" y="15070"/>
                  <a:pt x="1131128" y="32161"/>
                  <a:pt x="1166883" y="61415"/>
                </a:cubicBezTo>
                <a:cubicBezTo>
                  <a:pt x="1174756" y="67857"/>
                  <a:pt x="1175982" y="79612"/>
                  <a:pt x="1180531" y="88711"/>
                </a:cubicBezTo>
                <a:cubicBezTo>
                  <a:pt x="1124414" y="243035"/>
                  <a:pt x="1184929" y="130196"/>
                  <a:pt x="948519" y="266132"/>
                </a:cubicBezTo>
                <a:cubicBezTo>
                  <a:pt x="873160" y="309464"/>
                  <a:pt x="866867" y="341588"/>
                  <a:pt x="818865" y="416257"/>
                </a:cubicBezTo>
                <a:cubicBezTo>
                  <a:pt x="816590" y="425356"/>
                  <a:pt x="815408" y="434799"/>
                  <a:pt x="812041" y="443553"/>
                </a:cubicBezTo>
                <a:cubicBezTo>
                  <a:pt x="803999" y="464462"/>
                  <a:pt x="788029" y="482807"/>
                  <a:pt x="784746" y="504967"/>
                </a:cubicBezTo>
                <a:cubicBezTo>
                  <a:pt x="778746" y="545468"/>
                  <a:pt x="784746" y="586854"/>
                  <a:pt x="784746" y="627797"/>
                </a:cubicBezTo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70C90BF9-F3BA-4E59-A9E4-8F359C7C0BBA}"/>
              </a:ext>
            </a:extLst>
          </p:cNvPr>
          <p:cNvSpPr txBox="1"/>
          <p:nvPr/>
        </p:nvSpPr>
        <p:spPr>
          <a:xfrm>
            <a:off x="1483562" y="3882059"/>
            <a:ext cx="935215" cy="246221"/>
          </a:xfrm>
          <a:prstGeom prst="rect">
            <a:avLst/>
          </a:prstGeom>
          <a:solidFill>
            <a:schemeClr val="bg2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800" dirty="0">
                <a:solidFill>
                  <a:schemeClr val="bg1"/>
                </a:solidFill>
              </a:rPr>
              <a:t>Y a-t-il un lien avec Secret Server ?</a:t>
            </a:r>
          </a:p>
        </p:txBody>
      </p:sp>
      <p:grpSp>
        <p:nvGrpSpPr>
          <p:cNvPr id="16397" name="Groupe 16396">
            <a:extLst>
              <a:ext uri="{FF2B5EF4-FFF2-40B4-BE49-F238E27FC236}">
                <a16:creationId xmlns:a16="http://schemas.microsoft.com/office/drawing/2014/main" id="{34C7805C-6CC0-4542-A27A-0717DC08C3DF}"/>
              </a:ext>
            </a:extLst>
          </p:cNvPr>
          <p:cNvGrpSpPr/>
          <p:nvPr/>
        </p:nvGrpSpPr>
        <p:grpSpPr>
          <a:xfrm>
            <a:off x="6059160" y="1053880"/>
            <a:ext cx="1583761" cy="2127255"/>
            <a:chOff x="5933465" y="1279510"/>
            <a:chExt cx="1583761" cy="2127255"/>
          </a:xfrm>
        </p:grpSpPr>
        <p:sp>
          <p:nvSpPr>
            <p:cNvPr id="16394" name="Rectangle : coins arrondis 16393">
              <a:extLst>
                <a:ext uri="{FF2B5EF4-FFF2-40B4-BE49-F238E27FC236}">
                  <a16:creationId xmlns:a16="http://schemas.microsoft.com/office/drawing/2014/main" id="{BD887A00-E13D-4A97-B56D-7A260178AABF}"/>
                </a:ext>
              </a:extLst>
            </p:cNvPr>
            <p:cNvSpPr/>
            <p:nvPr/>
          </p:nvSpPr>
          <p:spPr>
            <a:xfrm>
              <a:off x="5933465" y="1279510"/>
              <a:ext cx="1583761" cy="2127255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accent4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6391" name="Groupe 16390">
              <a:extLst>
                <a:ext uri="{FF2B5EF4-FFF2-40B4-BE49-F238E27FC236}">
                  <a16:creationId xmlns:a16="http://schemas.microsoft.com/office/drawing/2014/main" id="{35C1A6EC-0F38-43B0-BDB8-1DA5ED163D37}"/>
                </a:ext>
              </a:extLst>
            </p:cNvPr>
            <p:cNvGrpSpPr/>
            <p:nvPr/>
          </p:nvGrpSpPr>
          <p:grpSpPr>
            <a:xfrm>
              <a:off x="6094741" y="1450171"/>
              <a:ext cx="1180531" cy="399369"/>
              <a:chOff x="6220261" y="2086921"/>
              <a:chExt cx="1180531" cy="399369"/>
            </a:xfrm>
          </p:grpSpPr>
          <p:sp>
            <p:nvSpPr>
              <p:cNvPr id="16390" name="Rectangle : coins arrondis 16389">
                <a:extLst>
                  <a:ext uri="{FF2B5EF4-FFF2-40B4-BE49-F238E27FC236}">
                    <a16:creationId xmlns:a16="http://schemas.microsoft.com/office/drawing/2014/main" id="{77D89AF0-5B80-499A-87D9-DE4F6D71A5E9}"/>
                  </a:ext>
                </a:extLst>
              </p:cNvPr>
              <p:cNvSpPr/>
              <p:nvPr/>
            </p:nvSpPr>
            <p:spPr>
              <a:xfrm>
                <a:off x="6220261" y="2086921"/>
                <a:ext cx="1180531" cy="399369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DF1AFB18-8AC4-47B9-92A1-BD5CC37CA7B0}"/>
                  </a:ext>
                </a:extLst>
              </p:cNvPr>
              <p:cNvSpPr txBox="1"/>
              <p:nvPr/>
            </p:nvSpPr>
            <p:spPr>
              <a:xfrm>
                <a:off x="6435117" y="2105492"/>
                <a:ext cx="791570" cy="318924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>
                <a:spAutoFit/>
              </a:bodyPr>
              <a:lstStyle/>
              <a:p>
                <a:pPr algn="ctr"/>
                <a:r>
                  <a:rPr lang="fr-FR" sz="800" b="1" dirty="0"/>
                  <a:t>App A</a:t>
                </a:r>
              </a:p>
              <a:p>
                <a:pPr algn="ctr"/>
                <a:r>
                  <a:rPr lang="fr-FR" sz="800" dirty="0"/>
                  <a:t>1.. Xa Secrets</a:t>
                </a:r>
              </a:p>
            </p:txBody>
          </p:sp>
        </p:grpSp>
        <p:grpSp>
          <p:nvGrpSpPr>
            <p:cNvPr id="76" name="Groupe 75">
              <a:extLst>
                <a:ext uri="{FF2B5EF4-FFF2-40B4-BE49-F238E27FC236}">
                  <a16:creationId xmlns:a16="http://schemas.microsoft.com/office/drawing/2014/main" id="{B7E9C14A-24DF-4796-A849-256FECBA7BBD}"/>
                </a:ext>
              </a:extLst>
            </p:cNvPr>
            <p:cNvGrpSpPr/>
            <p:nvPr/>
          </p:nvGrpSpPr>
          <p:grpSpPr>
            <a:xfrm>
              <a:off x="6094740" y="2015877"/>
              <a:ext cx="1180531" cy="399369"/>
              <a:chOff x="6220261" y="2086921"/>
              <a:chExt cx="1180531" cy="399369"/>
            </a:xfrm>
          </p:grpSpPr>
          <p:sp>
            <p:nvSpPr>
              <p:cNvPr id="77" name="Rectangle : coins arrondis 76">
                <a:extLst>
                  <a:ext uri="{FF2B5EF4-FFF2-40B4-BE49-F238E27FC236}">
                    <a16:creationId xmlns:a16="http://schemas.microsoft.com/office/drawing/2014/main" id="{C5D56C28-AC62-44BF-AE4A-C6F82E1F492E}"/>
                  </a:ext>
                </a:extLst>
              </p:cNvPr>
              <p:cNvSpPr/>
              <p:nvPr/>
            </p:nvSpPr>
            <p:spPr>
              <a:xfrm>
                <a:off x="6220261" y="2086921"/>
                <a:ext cx="1180531" cy="399369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8" name="ZoneTexte 77">
                <a:extLst>
                  <a:ext uri="{FF2B5EF4-FFF2-40B4-BE49-F238E27FC236}">
                    <a16:creationId xmlns:a16="http://schemas.microsoft.com/office/drawing/2014/main" id="{22630C4B-2397-47C6-B613-B633A3A901A5}"/>
                  </a:ext>
                </a:extLst>
              </p:cNvPr>
              <p:cNvSpPr txBox="1"/>
              <p:nvPr/>
            </p:nvSpPr>
            <p:spPr>
              <a:xfrm>
                <a:off x="6435117" y="2105492"/>
                <a:ext cx="791570" cy="318924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>
                <a:spAutoFit/>
              </a:bodyPr>
              <a:lstStyle/>
              <a:p>
                <a:pPr algn="ctr"/>
                <a:r>
                  <a:rPr lang="fr-FR" sz="800" b="1" dirty="0"/>
                  <a:t>App B</a:t>
                </a:r>
              </a:p>
              <a:p>
                <a:pPr algn="ctr"/>
                <a:r>
                  <a:rPr lang="fr-FR" sz="800" dirty="0"/>
                  <a:t>1.. </a:t>
                </a:r>
                <a:r>
                  <a:rPr lang="fr-FR" sz="800" dirty="0" err="1"/>
                  <a:t>Xb</a:t>
                </a:r>
                <a:r>
                  <a:rPr lang="fr-FR" sz="800" dirty="0"/>
                  <a:t> Secrets</a:t>
                </a:r>
              </a:p>
            </p:txBody>
          </p:sp>
        </p:grpSp>
        <p:grpSp>
          <p:nvGrpSpPr>
            <p:cNvPr id="79" name="Groupe 78">
              <a:extLst>
                <a:ext uri="{FF2B5EF4-FFF2-40B4-BE49-F238E27FC236}">
                  <a16:creationId xmlns:a16="http://schemas.microsoft.com/office/drawing/2014/main" id="{DA3B17A5-6AF8-41B0-A442-DBE41929AB79}"/>
                </a:ext>
              </a:extLst>
            </p:cNvPr>
            <p:cNvGrpSpPr/>
            <p:nvPr/>
          </p:nvGrpSpPr>
          <p:grpSpPr>
            <a:xfrm>
              <a:off x="6094740" y="2716631"/>
              <a:ext cx="1180531" cy="399369"/>
              <a:chOff x="6220261" y="2086921"/>
              <a:chExt cx="1180531" cy="399369"/>
            </a:xfrm>
          </p:grpSpPr>
          <p:sp>
            <p:nvSpPr>
              <p:cNvPr id="80" name="Rectangle : coins arrondis 79">
                <a:extLst>
                  <a:ext uri="{FF2B5EF4-FFF2-40B4-BE49-F238E27FC236}">
                    <a16:creationId xmlns:a16="http://schemas.microsoft.com/office/drawing/2014/main" id="{C17EFFA0-BCA0-47D8-9022-D3F4CFAAAD4A}"/>
                  </a:ext>
                </a:extLst>
              </p:cNvPr>
              <p:cNvSpPr/>
              <p:nvPr/>
            </p:nvSpPr>
            <p:spPr>
              <a:xfrm>
                <a:off x="6220261" y="2086921"/>
                <a:ext cx="1180531" cy="399369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5157AEE3-FA37-4B7B-BBE5-30B460EC6A92}"/>
                  </a:ext>
                </a:extLst>
              </p:cNvPr>
              <p:cNvSpPr txBox="1"/>
              <p:nvPr/>
            </p:nvSpPr>
            <p:spPr>
              <a:xfrm>
                <a:off x="6435117" y="2105492"/>
                <a:ext cx="791570" cy="318924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>
                <a:spAutoFit/>
              </a:bodyPr>
              <a:lstStyle/>
              <a:p>
                <a:pPr algn="ctr"/>
                <a:r>
                  <a:rPr lang="fr-FR" sz="800" b="1" dirty="0"/>
                  <a:t>App N</a:t>
                </a:r>
              </a:p>
              <a:p>
                <a:pPr algn="ctr"/>
                <a:r>
                  <a:rPr lang="fr-FR" sz="800" dirty="0"/>
                  <a:t>1.. </a:t>
                </a:r>
                <a:r>
                  <a:rPr lang="fr-FR" sz="800" dirty="0" err="1"/>
                  <a:t>Xn</a:t>
                </a:r>
                <a:r>
                  <a:rPr lang="fr-FR" sz="800" dirty="0"/>
                  <a:t> Secrets</a:t>
                </a:r>
              </a:p>
            </p:txBody>
          </p:sp>
        </p:grpSp>
      </p:grpSp>
      <p:grpSp>
        <p:nvGrpSpPr>
          <p:cNvPr id="16398" name="Groupe 16397">
            <a:extLst>
              <a:ext uri="{FF2B5EF4-FFF2-40B4-BE49-F238E27FC236}">
                <a16:creationId xmlns:a16="http://schemas.microsoft.com/office/drawing/2014/main" id="{8555EECD-082E-4871-8CA8-BF7C37539C4B}"/>
              </a:ext>
            </a:extLst>
          </p:cNvPr>
          <p:cNvGrpSpPr/>
          <p:nvPr/>
        </p:nvGrpSpPr>
        <p:grpSpPr>
          <a:xfrm>
            <a:off x="4761191" y="1908564"/>
            <a:ext cx="906069" cy="794407"/>
            <a:chOff x="4629839" y="2047641"/>
            <a:chExt cx="906069" cy="794407"/>
          </a:xfrm>
        </p:grpSpPr>
        <p:pic>
          <p:nvPicPr>
            <p:cNvPr id="16393" name="Image 16392">
              <a:extLst>
                <a:ext uri="{FF2B5EF4-FFF2-40B4-BE49-F238E27FC236}">
                  <a16:creationId xmlns:a16="http://schemas.microsoft.com/office/drawing/2014/main" id="{AB45939E-FF54-494D-9AD1-AC6C269652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9574" y="2047641"/>
              <a:ext cx="503591" cy="503591"/>
            </a:xfrm>
            <a:prstGeom prst="rect">
              <a:avLst/>
            </a:prstGeom>
          </p:spPr>
        </p:pic>
        <p:sp>
          <p:nvSpPr>
            <p:cNvPr id="85" name="ZoneTexte 84">
              <a:extLst>
                <a:ext uri="{FF2B5EF4-FFF2-40B4-BE49-F238E27FC236}">
                  <a16:creationId xmlns:a16="http://schemas.microsoft.com/office/drawing/2014/main" id="{808E952A-5645-4D18-AC51-DE154A42F712}"/>
                </a:ext>
              </a:extLst>
            </p:cNvPr>
            <p:cNvSpPr txBox="1"/>
            <p:nvPr/>
          </p:nvSpPr>
          <p:spPr>
            <a:xfrm>
              <a:off x="4629839" y="2523124"/>
              <a:ext cx="906069" cy="318924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fr-FR" sz="800" dirty="0"/>
                <a:t>SSM </a:t>
              </a:r>
              <a:r>
                <a:rPr lang="fr-FR" sz="800" dirty="0" err="1"/>
                <a:t>Parameter</a:t>
              </a:r>
              <a:r>
                <a:rPr lang="fr-FR" sz="800" dirty="0"/>
                <a:t> Store</a:t>
              </a:r>
            </a:p>
          </p:txBody>
        </p:sp>
      </p:grpSp>
      <p:cxnSp>
        <p:nvCxnSpPr>
          <p:cNvPr id="94" name="Connecteur droit avec flèche 42">
            <a:extLst>
              <a:ext uri="{FF2B5EF4-FFF2-40B4-BE49-F238E27FC236}">
                <a16:creationId xmlns:a16="http://schemas.microsoft.com/office/drawing/2014/main" id="{72C52C76-2A1A-41B6-8F85-1E12A7A3054E}"/>
              </a:ext>
            </a:extLst>
          </p:cNvPr>
          <p:cNvCxnSpPr>
            <a:cxnSpLocks/>
            <a:stCxn id="45" idx="3"/>
            <a:endCxn id="16393" idx="1"/>
          </p:cNvCxnSpPr>
          <p:nvPr/>
        </p:nvCxnSpPr>
        <p:spPr>
          <a:xfrm flipV="1">
            <a:off x="3657718" y="2160360"/>
            <a:ext cx="1333208" cy="2089802"/>
          </a:xfrm>
          <a:prstGeom prst="bentConnector3">
            <a:avLst>
              <a:gd name="adj1" fmla="val 50000"/>
            </a:avLst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ZoneTexte 97">
            <a:extLst>
              <a:ext uri="{FF2B5EF4-FFF2-40B4-BE49-F238E27FC236}">
                <a16:creationId xmlns:a16="http://schemas.microsoft.com/office/drawing/2014/main" id="{1B7A30C3-21E4-4A5F-973B-585DE42EBABE}"/>
              </a:ext>
            </a:extLst>
          </p:cNvPr>
          <p:cNvSpPr txBox="1"/>
          <p:nvPr/>
        </p:nvSpPr>
        <p:spPr>
          <a:xfrm>
            <a:off x="4345956" y="2732483"/>
            <a:ext cx="1037335" cy="3958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fr-FR" sz="700" b="1" dirty="0"/>
              <a:t>Alimenter SSM avec </a:t>
            </a:r>
          </a:p>
          <a:p>
            <a:r>
              <a:rPr lang="fr-FR" sz="700" b="1" dirty="0"/>
              <a:t>les secrets récupérés</a:t>
            </a:r>
          </a:p>
          <a:p>
            <a:r>
              <a:rPr lang="fr-FR" sz="700" b="1" dirty="0"/>
              <a:t>pour l’App N</a:t>
            </a:r>
            <a:endParaRPr lang="fr-FR" sz="700" dirty="0"/>
          </a:p>
        </p:txBody>
      </p:sp>
      <p:cxnSp>
        <p:nvCxnSpPr>
          <p:cNvPr id="16406" name="Connecteur : en angle 16405">
            <a:extLst>
              <a:ext uri="{FF2B5EF4-FFF2-40B4-BE49-F238E27FC236}">
                <a16:creationId xmlns:a16="http://schemas.microsoft.com/office/drawing/2014/main" id="{69D05743-FDC0-476A-874F-D0486EC50BCD}"/>
              </a:ext>
            </a:extLst>
          </p:cNvPr>
          <p:cNvCxnSpPr>
            <a:stCxn id="16393" idx="0"/>
            <a:endCxn id="16390" idx="1"/>
          </p:cNvCxnSpPr>
          <p:nvPr/>
        </p:nvCxnSpPr>
        <p:spPr>
          <a:xfrm rot="5400000" flipH="1" flipV="1">
            <a:off x="5489410" y="1177538"/>
            <a:ext cx="484338" cy="97771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 : en angle 103">
            <a:extLst>
              <a:ext uri="{FF2B5EF4-FFF2-40B4-BE49-F238E27FC236}">
                <a16:creationId xmlns:a16="http://schemas.microsoft.com/office/drawing/2014/main" id="{085A02D1-3E53-4639-88B5-1905347F73D3}"/>
              </a:ext>
            </a:extLst>
          </p:cNvPr>
          <p:cNvCxnSpPr>
            <a:cxnSpLocks/>
            <a:stCxn id="16393" idx="0"/>
            <a:endCxn id="77" idx="1"/>
          </p:cNvCxnSpPr>
          <p:nvPr/>
        </p:nvCxnSpPr>
        <p:spPr>
          <a:xfrm rot="16200000" flipH="1">
            <a:off x="5690894" y="1460392"/>
            <a:ext cx="81368" cy="977713"/>
          </a:xfrm>
          <a:prstGeom prst="bentConnector4">
            <a:avLst>
              <a:gd name="adj1" fmla="val -280946"/>
              <a:gd name="adj2" fmla="val 6287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 : en angle 106">
            <a:extLst>
              <a:ext uri="{FF2B5EF4-FFF2-40B4-BE49-F238E27FC236}">
                <a16:creationId xmlns:a16="http://schemas.microsoft.com/office/drawing/2014/main" id="{B042E03E-FB26-4C65-92AD-8D354E74BE04}"/>
              </a:ext>
            </a:extLst>
          </p:cNvPr>
          <p:cNvCxnSpPr>
            <a:cxnSpLocks/>
            <a:stCxn id="16393" idx="0"/>
            <a:endCxn id="80" idx="1"/>
          </p:cNvCxnSpPr>
          <p:nvPr/>
        </p:nvCxnSpPr>
        <p:spPr>
          <a:xfrm rot="16200000" flipH="1">
            <a:off x="5340517" y="1810769"/>
            <a:ext cx="782122" cy="977713"/>
          </a:xfrm>
          <a:prstGeom prst="bentConnector4">
            <a:avLst>
              <a:gd name="adj1" fmla="val -29228"/>
              <a:gd name="adj2" fmla="val 6287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ZoneTexte 109">
            <a:extLst>
              <a:ext uri="{FF2B5EF4-FFF2-40B4-BE49-F238E27FC236}">
                <a16:creationId xmlns:a16="http://schemas.microsoft.com/office/drawing/2014/main" id="{151E166E-6227-46D0-BDEC-DE60BC3173A5}"/>
              </a:ext>
            </a:extLst>
          </p:cNvPr>
          <p:cNvSpPr txBox="1"/>
          <p:nvPr/>
        </p:nvSpPr>
        <p:spPr>
          <a:xfrm flipH="1">
            <a:off x="4383946" y="2438720"/>
            <a:ext cx="45719" cy="4960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180975" algn="l"/>
              </a:tabLst>
            </a:pPr>
            <a:r>
              <a:rPr lang="fr-FR" sz="2000" b="1" dirty="0">
                <a:solidFill>
                  <a:srgbClr val="0070C0"/>
                </a:solidFill>
                <a:cs typeface="Segoe UI"/>
              </a:rPr>
              <a:t>+</a:t>
            </a:r>
            <a:r>
              <a:rPr lang="fr-FR" sz="1200" dirty="0">
                <a:solidFill>
                  <a:srgbClr val="FFFFFF"/>
                </a:solidFill>
                <a:cs typeface="Segoe UI"/>
              </a:rPr>
              <a:t> </a:t>
            </a:r>
            <a:endParaRPr lang="fr-FR" sz="1200" dirty="0"/>
          </a:p>
        </p:txBody>
      </p:sp>
      <p:sp>
        <p:nvSpPr>
          <p:cNvPr id="111" name="ZoneTexte 110">
            <a:extLst>
              <a:ext uri="{FF2B5EF4-FFF2-40B4-BE49-F238E27FC236}">
                <a16:creationId xmlns:a16="http://schemas.microsoft.com/office/drawing/2014/main" id="{70C6B9A2-9FAD-4DAF-86AA-1BC03823A22D}"/>
              </a:ext>
            </a:extLst>
          </p:cNvPr>
          <p:cNvSpPr txBox="1"/>
          <p:nvPr/>
        </p:nvSpPr>
        <p:spPr>
          <a:xfrm>
            <a:off x="4943026" y="1078969"/>
            <a:ext cx="1384838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fr-FR" sz="700" dirty="0"/>
              <a:t>Lecture des secrets dans SSM au démarrage des App</a:t>
            </a:r>
          </a:p>
        </p:txBody>
      </p:sp>
      <p:sp>
        <p:nvSpPr>
          <p:cNvPr id="114" name="ZoneTexte 113">
            <a:extLst>
              <a:ext uri="{FF2B5EF4-FFF2-40B4-BE49-F238E27FC236}">
                <a16:creationId xmlns:a16="http://schemas.microsoft.com/office/drawing/2014/main" id="{34355313-6ACD-4316-B136-94521E7FB4AF}"/>
              </a:ext>
            </a:extLst>
          </p:cNvPr>
          <p:cNvSpPr txBox="1"/>
          <p:nvPr/>
        </p:nvSpPr>
        <p:spPr>
          <a:xfrm>
            <a:off x="3582144" y="4441431"/>
            <a:ext cx="4671391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700" b="1" dirty="0"/>
              <a:t> ? Ecrire structure de l’organisation du coffre-fort pour aller récupérer les « bons </a:t>
            </a:r>
            <a:r>
              <a:rPr lang="fr-FR" sz="700" b="1" dirty="0" err="1"/>
              <a:t>credentials</a:t>
            </a:r>
            <a:r>
              <a:rPr lang="fr-FR" sz="700" b="1" dirty="0"/>
              <a:t> » de la bonne Application pour le bon environnement (</a:t>
            </a:r>
            <a:r>
              <a:rPr lang="fr-FR" sz="700" b="1" dirty="0" err="1"/>
              <a:t>DEVs</a:t>
            </a:r>
            <a:r>
              <a:rPr lang="fr-FR" sz="700" b="1" dirty="0"/>
              <a:t>  / RE7s / PROD) que ce soit pour des déploiements </a:t>
            </a:r>
            <a:r>
              <a:rPr lang="fr-FR" sz="700" b="1" dirty="0" err="1"/>
              <a:t>OnPremise</a:t>
            </a:r>
            <a:r>
              <a:rPr lang="fr-FR" sz="700" b="1" dirty="0"/>
              <a:t> ou sur AWS</a:t>
            </a:r>
          </a:p>
        </p:txBody>
      </p:sp>
      <p:sp>
        <p:nvSpPr>
          <p:cNvPr id="115" name="Ellipse 114">
            <a:extLst>
              <a:ext uri="{FF2B5EF4-FFF2-40B4-BE49-F238E27FC236}">
                <a16:creationId xmlns:a16="http://schemas.microsoft.com/office/drawing/2014/main" id="{81CF80DD-5785-4A5A-B40F-72997307F58C}"/>
              </a:ext>
            </a:extLst>
          </p:cNvPr>
          <p:cNvSpPr/>
          <p:nvPr/>
        </p:nvSpPr>
        <p:spPr>
          <a:xfrm>
            <a:off x="4719585" y="1096422"/>
            <a:ext cx="214414" cy="214414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16" name="ZoneTexte 115">
            <a:extLst>
              <a:ext uri="{FF2B5EF4-FFF2-40B4-BE49-F238E27FC236}">
                <a16:creationId xmlns:a16="http://schemas.microsoft.com/office/drawing/2014/main" id="{A541A15E-8B4F-4DDA-A90E-D121B9CCDF6A}"/>
              </a:ext>
            </a:extLst>
          </p:cNvPr>
          <p:cNvSpPr txBox="1"/>
          <p:nvPr/>
        </p:nvSpPr>
        <p:spPr>
          <a:xfrm>
            <a:off x="4761191" y="3418467"/>
            <a:ext cx="4081397" cy="442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r>
              <a:rPr lang="fr-FR" sz="800" dirty="0"/>
              <a:t>1 = Structurer les informations dans le coffre-fort</a:t>
            </a:r>
          </a:p>
          <a:p>
            <a:r>
              <a:rPr lang="fr-FR" sz="800" dirty="0"/>
              <a:t>2=  Déterminer quelles méthodes d’API appeler, leurs paramètres, leurs points d’entrée</a:t>
            </a:r>
          </a:p>
          <a:p>
            <a:r>
              <a:rPr lang="fr-FR" sz="800" dirty="0">
                <a:solidFill>
                  <a:srgbClr val="FF0000"/>
                </a:solidFill>
              </a:rPr>
              <a:t>Que faire en cas d’erreur retournée par les appels ?</a:t>
            </a:r>
          </a:p>
        </p:txBody>
      </p:sp>
      <p:grpSp>
        <p:nvGrpSpPr>
          <p:cNvPr id="16414" name="Groupe 16413">
            <a:extLst>
              <a:ext uri="{FF2B5EF4-FFF2-40B4-BE49-F238E27FC236}">
                <a16:creationId xmlns:a16="http://schemas.microsoft.com/office/drawing/2014/main" id="{476E2774-6492-4C82-AE82-BCE7DE22EF9B}"/>
              </a:ext>
            </a:extLst>
          </p:cNvPr>
          <p:cNvGrpSpPr/>
          <p:nvPr/>
        </p:nvGrpSpPr>
        <p:grpSpPr>
          <a:xfrm>
            <a:off x="1030087" y="877135"/>
            <a:ext cx="2438837" cy="589930"/>
            <a:chOff x="1030087" y="877135"/>
            <a:chExt cx="2438837" cy="589930"/>
          </a:xfrm>
        </p:grpSpPr>
        <p:grpSp>
          <p:nvGrpSpPr>
            <p:cNvPr id="19" name="Groupe 18">
              <a:extLst>
                <a:ext uri="{FF2B5EF4-FFF2-40B4-BE49-F238E27FC236}">
                  <a16:creationId xmlns:a16="http://schemas.microsoft.com/office/drawing/2014/main" id="{BA51DC78-AA91-4E33-85C7-78790B2BBE24}"/>
                </a:ext>
              </a:extLst>
            </p:cNvPr>
            <p:cNvGrpSpPr/>
            <p:nvPr/>
          </p:nvGrpSpPr>
          <p:grpSpPr>
            <a:xfrm>
              <a:off x="1030087" y="1013302"/>
              <a:ext cx="2438837" cy="453763"/>
              <a:chOff x="884808" y="1174763"/>
              <a:chExt cx="2438837" cy="453763"/>
            </a:xfrm>
          </p:grpSpPr>
          <p:sp>
            <p:nvSpPr>
              <p:cNvPr id="2" name="Rectangle : coins arrondis 1">
                <a:extLst>
                  <a:ext uri="{FF2B5EF4-FFF2-40B4-BE49-F238E27FC236}">
                    <a16:creationId xmlns:a16="http://schemas.microsoft.com/office/drawing/2014/main" id="{FE72567A-98C4-4087-9B13-BA15D95F0216}"/>
                  </a:ext>
                </a:extLst>
              </p:cNvPr>
              <p:cNvSpPr/>
              <p:nvPr/>
            </p:nvSpPr>
            <p:spPr>
              <a:xfrm>
                <a:off x="884808" y="1174763"/>
                <a:ext cx="2438837" cy="389614"/>
              </a:xfrm>
              <a:prstGeom prst="roundRect">
                <a:avLst/>
              </a:prstGeom>
              <a:solidFill>
                <a:srgbClr val="FFFFE5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575C0B25-A04A-4A51-B0DB-918CC85C34C1}"/>
                  </a:ext>
                </a:extLst>
              </p:cNvPr>
              <p:cNvSpPr txBox="1"/>
              <p:nvPr/>
            </p:nvSpPr>
            <p:spPr>
              <a:xfrm>
                <a:off x="923797" y="1215341"/>
                <a:ext cx="121058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400" dirty="0"/>
                  <a:t>chaîne CICD</a:t>
                </a:r>
              </a:p>
            </p:txBody>
          </p:sp>
          <p:sp>
            <p:nvSpPr>
              <p:cNvPr id="14" name="Ellipse 13">
                <a:extLst>
                  <a:ext uri="{FF2B5EF4-FFF2-40B4-BE49-F238E27FC236}">
                    <a16:creationId xmlns:a16="http://schemas.microsoft.com/office/drawing/2014/main" id="{FE5E6580-E691-4AD1-A697-7BC7A0840B6C}"/>
                  </a:ext>
                </a:extLst>
              </p:cNvPr>
              <p:cNvSpPr/>
              <p:nvPr/>
            </p:nvSpPr>
            <p:spPr>
              <a:xfrm>
                <a:off x="1177612" y="1516933"/>
                <a:ext cx="111593" cy="111593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" name="Ellipse 14">
                <a:extLst>
                  <a:ext uri="{FF2B5EF4-FFF2-40B4-BE49-F238E27FC236}">
                    <a16:creationId xmlns:a16="http://schemas.microsoft.com/office/drawing/2014/main" id="{0AFDC07C-278F-41BE-8868-C44951F5BBC2}"/>
                  </a:ext>
                </a:extLst>
              </p:cNvPr>
              <p:cNvSpPr/>
              <p:nvPr/>
            </p:nvSpPr>
            <p:spPr>
              <a:xfrm>
                <a:off x="1635394" y="1516933"/>
                <a:ext cx="111593" cy="111593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" name="Ellipse 15">
                <a:extLst>
                  <a:ext uri="{FF2B5EF4-FFF2-40B4-BE49-F238E27FC236}">
                    <a16:creationId xmlns:a16="http://schemas.microsoft.com/office/drawing/2014/main" id="{14A6BD20-27C4-4E7F-95E6-E1BA6BFF5718}"/>
                  </a:ext>
                </a:extLst>
              </p:cNvPr>
              <p:cNvSpPr/>
              <p:nvPr/>
            </p:nvSpPr>
            <p:spPr>
              <a:xfrm>
                <a:off x="2093176" y="1516933"/>
                <a:ext cx="111593" cy="111593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" name="Ellipse 17">
                <a:extLst>
                  <a:ext uri="{FF2B5EF4-FFF2-40B4-BE49-F238E27FC236}">
                    <a16:creationId xmlns:a16="http://schemas.microsoft.com/office/drawing/2014/main" id="{A5CFB1CD-6F01-4469-BE15-B56B7A0A287B}"/>
                  </a:ext>
                </a:extLst>
              </p:cNvPr>
              <p:cNvSpPr/>
              <p:nvPr/>
            </p:nvSpPr>
            <p:spPr>
              <a:xfrm>
                <a:off x="3008738" y="1516933"/>
                <a:ext cx="111593" cy="111593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16413" name="Image 16412">
              <a:extLst>
                <a:ext uri="{FF2B5EF4-FFF2-40B4-BE49-F238E27FC236}">
                  <a16:creationId xmlns:a16="http://schemas.microsoft.com/office/drawing/2014/main" id="{DEB083BF-1BA8-43BE-A333-08727BA6E3C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6148" y="877135"/>
              <a:ext cx="680922" cy="510691"/>
            </a:xfrm>
            <a:prstGeom prst="rect">
              <a:avLst/>
            </a:prstGeom>
          </p:spPr>
        </p:pic>
      </p:grpSp>
      <p:sp>
        <p:nvSpPr>
          <p:cNvPr id="65" name="ZoneTexte 64">
            <a:extLst>
              <a:ext uri="{FF2B5EF4-FFF2-40B4-BE49-F238E27FC236}">
                <a16:creationId xmlns:a16="http://schemas.microsoft.com/office/drawing/2014/main" id="{C5224E89-BB95-4322-9AB3-A3A25458CB94}"/>
              </a:ext>
            </a:extLst>
          </p:cNvPr>
          <p:cNvSpPr txBox="1"/>
          <p:nvPr/>
        </p:nvSpPr>
        <p:spPr>
          <a:xfrm>
            <a:off x="2471959" y="4547255"/>
            <a:ext cx="482739" cy="830997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lIns="0" tIns="0" rIns="0" bIns="0" rtlCol="0">
            <a:spAutoFit/>
          </a:bodyPr>
          <a:lstStyle/>
          <a:p>
            <a:r>
              <a:rPr lang="fr-FR" sz="600" b="1" dirty="0">
                <a:solidFill>
                  <a:srgbClr val="0070C0"/>
                </a:solidFill>
              </a:rPr>
              <a:t>■ App A</a:t>
            </a:r>
          </a:p>
          <a:p>
            <a:r>
              <a:rPr lang="fr-FR" sz="600" dirty="0">
                <a:solidFill>
                  <a:srgbClr val="0070C0"/>
                </a:solidFill>
              </a:rPr>
              <a:t> - DEV</a:t>
            </a:r>
          </a:p>
          <a:p>
            <a:r>
              <a:rPr lang="fr-FR" sz="600" dirty="0">
                <a:solidFill>
                  <a:srgbClr val="0070C0"/>
                </a:solidFill>
              </a:rPr>
              <a:t> - RE7</a:t>
            </a:r>
          </a:p>
          <a:p>
            <a:r>
              <a:rPr lang="fr-FR" sz="600" dirty="0">
                <a:solidFill>
                  <a:srgbClr val="0070C0"/>
                </a:solidFill>
              </a:rPr>
              <a:t> - PROD</a:t>
            </a:r>
          </a:p>
          <a:p>
            <a:r>
              <a:rPr lang="fr-FR" sz="600" b="1" dirty="0">
                <a:solidFill>
                  <a:srgbClr val="0070C0"/>
                </a:solidFill>
              </a:rPr>
              <a:t>■ App B</a:t>
            </a:r>
          </a:p>
          <a:p>
            <a:r>
              <a:rPr lang="fr-FR" sz="600" dirty="0">
                <a:solidFill>
                  <a:srgbClr val="0070C0"/>
                </a:solidFill>
              </a:rPr>
              <a:t> - DEV</a:t>
            </a:r>
          </a:p>
          <a:p>
            <a:r>
              <a:rPr lang="fr-FR" sz="600" dirty="0">
                <a:solidFill>
                  <a:srgbClr val="0070C0"/>
                </a:solidFill>
              </a:rPr>
              <a:t> - RE7</a:t>
            </a:r>
          </a:p>
          <a:p>
            <a:r>
              <a:rPr lang="fr-FR" sz="600" dirty="0">
                <a:solidFill>
                  <a:srgbClr val="0070C0"/>
                </a:solidFill>
              </a:rPr>
              <a:t> - PROD</a:t>
            </a:r>
          </a:p>
          <a:p>
            <a:r>
              <a:rPr lang="fr-FR" sz="600" dirty="0">
                <a:solidFill>
                  <a:srgbClr val="0070C0"/>
                </a:solidFill>
              </a:rPr>
              <a:t>…</a:t>
            </a:r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A189C523-DB53-4A7C-BBAA-13953506C527}"/>
              </a:ext>
            </a:extLst>
          </p:cNvPr>
          <p:cNvSpPr txBox="1"/>
          <p:nvPr/>
        </p:nvSpPr>
        <p:spPr>
          <a:xfrm>
            <a:off x="3082979" y="4429800"/>
            <a:ext cx="22193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180975" algn="l"/>
              </a:tabLst>
            </a:pPr>
            <a:r>
              <a:rPr lang="fr-FR" sz="2000" b="1" dirty="0">
                <a:solidFill>
                  <a:srgbClr val="0070C0"/>
                </a:solidFill>
                <a:cs typeface="Segoe UI"/>
              </a:rPr>
              <a:t>+</a:t>
            </a:r>
            <a:r>
              <a:rPr lang="fr-FR" sz="1200" dirty="0">
                <a:solidFill>
                  <a:srgbClr val="FFFFFF"/>
                </a:solidFill>
                <a:cs typeface="Segoe UI"/>
              </a:rPr>
              <a:t> </a:t>
            </a:r>
            <a:endParaRPr lang="fr-FR" sz="1200" dirty="0"/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D5D8D2B8-F4D1-4092-A8C3-2BA4C53CDA31}"/>
              </a:ext>
            </a:extLst>
          </p:cNvPr>
          <p:cNvSpPr/>
          <p:nvPr/>
        </p:nvSpPr>
        <p:spPr>
          <a:xfrm>
            <a:off x="3275775" y="4477301"/>
            <a:ext cx="214414" cy="21441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8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66D4FF7B-7557-4752-A154-BD3795274041}"/>
              </a:ext>
            </a:extLst>
          </p:cNvPr>
          <p:cNvSpPr txBox="1"/>
          <p:nvPr/>
        </p:nvSpPr>
        <p:spPr>
          <a:xfrm>
            <a:off x="3328206" y="4842552"/>
            <a:ext cx="1787418" cy="369332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lIns="0" tIns="0" rIns="0" bIns="0" rtlCol="0">
            <a:spAutoFit/>
          </a:bodyPr>
          <a:lstStyle/>
          <a:p>
            <a:r>
              <a:rPr lang="fr-FR" sz="600" b="1" dirty="0">
                <a:solidFill>
                  <a:srgbClr val="0070C0"/>
                </a:solidFill>
              </a:rPr>
              <a:t>■ AWS /{</a:t>
            </a:r>
            <a:r>
              <a:rPr lang="fr-FR" sz="600" b="1" dirty="0" err="1">
                <a:solidFill>
                  <a:srgbClr val="0070C0"/>
                </a:solidFill>
              </a:rPr>
              <a:t>AccountId</a:t>
            </a:r>
            <a:r>
              <a:rPr lang="fr-FR" sz="600" b="1" dirty="0">
                <a:solidFill>
                  <a:srgbClr val="0070C0"/>
                </a:solidFill>
              </a:rPr>
              <a:t>}/{Application}/{</a:t>
            </a:r>
            <a:r>
              <a:rPr lang="fr-FR" sz="600" b="1" dirty="0" err="1">
                <a:solidFill>
                  <a:srgbClr val="0070C0"/>
                </a:solidFill>
              </a:rPr>
              <a:t>Env</a:t>
            </a:r>
            <a:r>
              <a:rPr lang="fr-FR" sz="600" b="1" dirty="0">
                <a:solidFill>
                  <a:srgbClr val="0070C0"/>
                </a:solidFill>
              </a:rPr>
              <a:t>}/{Key}=Value</a:t>
            </a:r>
          </a:p>
          <a:p>
            <a:r>
              <a:rPr lang="fr-FR" sz="600" b="1" dirty="0">
                <a:solidFill>
                  <a:srgbClr val="0070C0"/>
                </a:solidFill>
              </a:rPr>
              <a:t>■ </a:t>
            </a:r>
            <a:r>
              <a:rPr lang="fr-FR" sz="600" b="1" dirty="0" err="1">
                <a:solidFill>
                  <a:srgbClr val="0070C0"/>
                </a:solidFill>
              </a:rPr>
              <a:t>OnPremise</a:t>
            </a:r>
            <a:r>
              <a:rPr lang="fr-FR" sz="600" b="1" dirty="0">
                <a:solidFill>
                  <a:srgbClr val="0070C0"/>
                </a:solidFill>
              </a:rPr>
              <a:t> </a:t>
            </a:r>
          </a:p>
          <a:p>
            <a:r>
              <a:rPr lang="fr-FR" sz="600" b="1" dirty="0">
                <a:solidFill>
                  <a:srgbClr val="0070C0"/>
                </a:solidFill>
              </a:rPr>
              <a:t>/{Application}/{</a:t>
            </a:r>
            <a:r>
              <a:rPr lang="fr-FR" sz="600" b="1" dirty="0" err="1">
                <a:solidFill>
                  <a:srgbClr val="0070C0"/>
                </a:solidFill>
              </a:rPr>
              <a:t>Env</a:t>
            </a:r>
            <a:r>
              <a:rPr lang="fr-FR" sz="600" b="1" dirty="0">
                <a:solidFill>
                  <a:srgbClr val="0070C0"/>
                </a:solidFill>
              </a:rPr>
              <a:t>}/{Key}=Value</a:t>
            </a:r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B881B70F-9BDF-448E-AF9F-90C531D411F5}"/>
              </a:ext>
            </a:extLst>
          </p:cNvPr>
          <p:cNvSpPr txBox="1"/>
          <p:nvPr/>
        </p:nvSpPr>
        <p:spPr>
          <a:xfrm>
            <a:off x="2986020" y="4907023"/>
            <a:ext cx="330350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fr-FR" sz="700" b="1" dirty="0"/>
              <a:t>OU</a:t>
            </a:r>
            <a:endParaRPr lang="fr-FR" sz="700" dirty="0"/>
          </a:p>
        </p:txBody>
      </p:sp>
    </p:spTree>
    <p:extLst>
      <p:ext uri="{BB962C8B-B14F-4D97-AF65-F5344CB8AC3E}">
        <p14:creationId xmlns:p14="http://schemas.microsoft.com/office/powerpoint/2010/main" val="67808585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11" name="Groupe 16410">
            <a:extLst>
              <a:ext uri="{FF2B5EF4-FFF2-40B4-BE49-F238E27FC236}">
                <a16:creationId xmlns:a16="http://schemas.microsoft.com/office/drawing/2014/main" id="{06256931-4D76-4D13-A69C-9C2D221132E2}"/>
              </a:ext>
            </a:extLst>
          </p:cNvPr>
          <p:cNvGrpSpPr/>
          <p:nvPr/>
        </p:nvGrpSpPr>
        <p:grpSpPr>
          <a:xfrm>
            <a:off x="482870" y="3384129"/>
            <a:ext cx="7339894" cy="1783780"/>
            <a:chOff x="562383" y="3547669"/>
            <a:chExt cx="7339894" cy="1783780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5C723E18-FCAF-4EA5-B2C2-212066307B31}"/>
                </a:ext>
              </a:extLst>
            </p:cNvPr>
            <p:cNvSpPr/>
            <p:nvPr/>
          </p:nvSpPr>
          <p:spPr>
            <a:xfrm>
              <a:off x="562383" y="3547669"/>
              <a:ext cx="7339894" cy="178378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4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2" name="ZoneTexte 111">
              <a:extLst>
                <a:ext uri="{FF2B5EF4-FFF2-40B4-BE49-F238E27FC236}">
                  <a16:creationId xmlns:a16="http://schemas.microsoft.com/office/drawing/2014/main" id="{7BBEA1AF-ED8B-4159-A1D2-9B2516D05165}"/>
                </a:ext>
              </a:extLst>
            </p:cNvPr>
            <p:cNvSpPr txBox="1"/>
            <p:nvPr/>
          </p:nvSpPr>
          <p:spPr>
            <a:xfrm>
              <a:off x="566382" y="3586712"/>
              <a:ext cx="692988" cy="180425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r>
                <a:rPr lang="fr-FR" sz="700" b="1" dirty="0" err="1"/>
                <a:t>OnPremise</a:t>
              </a:r>
              <a:endParaRPr lang="fr-FR" sz="700" b="1" dirty="0"/>
            </a:p>
          </p:txBody>
        </p:sp>
      </p:grpSp>
      <p:grpSp>
        <p:nvGrpSpPr>
          <p:cNvPr id="16401" name="Groupe 16400">
            <a:extLst>
              <a:ext uri="{FF2B5EF4-FFF2-40B4-BE49-F238E27FC236}">
                <a16:creationId xmlns:a16="http://schemas.microsoft.com/office/drawing/2014/main" id="{982CBA8B-AC9A-4F76-90D8-765586B16557}"/>
              </a:ext>
            </a:extLst>
          </p:cNvPr>
          <p:cNvGrpSpPr/>
          <p:nvPr/>
        </p:nvGrpSpPr>
        <p:grpSpPr>
          <a:xfrm>
            <a:off x="486869" y="925697"/>
            <a:ext cx="7339894" cy="2424148"/>
            <a:chOff x="566382" y="1089237"/>
            <a:chExt cx="7339894" cy="2424148"/>
          </a:xfrm>
        </p:grpSpPr>
        <p:sp>
          <p:nvSpPr>
            <p:cNvPr id="16396" name="Rectangle 16395">
              <a:extLst>
                <a:ext uri="{FF2B5EF4-FFF2-40B4-BE49-F238E27FC236}">
                  <a16:creationId xmlns:a16="http://schemas.microsoft.com/office/drawing/2014/main" id="{2685F9AF-8C5B-42AD-82E5-EE52A6556AA7}"/>
                </a:ext>
              </a:extLst>
            </p:cNvPr>
            <p:cNvSpPr/>
            <p:nvPr/>
          </p:nvSpPr>
          <p:spPr>
            <a:xfrm>
              <a:off x="566382" y="1089237"/>
              <a:ext cx="7339894" cy="242414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4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6400" name="Image 16399" descr="Une image contenant texte, clipart&#10;&#10;Description générée automatiquement">
              <a:extLst>
                <a:ext uri="{FF2B5EF4-FFF2-40B4-BE49-F238E27FC236}">
                  <a16:creationId xmlns:a16="http://schemas.microsoft.com/office/drawing/2014/main" id="{DBB27047-AA79-4BA2-9E1E-17A39C56A7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5122" y="1098298"/>
              <a:ext cx="278317" cy="278317"/>
            </a:xfrm>
            <a:prstGeom prst="rect">
              <a:avLst/>
            </a:prstGeom>
          </p:spPr>
        </p:pic>
      </p:grpSp>
      <p:sp>
        <p:nvSpPr>
          <p:cNvPr id="16387" name="Text Box 10"/>
          <p:cNvSpPr txBox="1">
            <a:spLocks noChangeArrowheads="1"/>
          </p:cNvSpPr>
          <p:nvPr/>
        </p:nvSpPr>
        <p:spPr bwMode="gray">
          <a:xfrm>
            <a:off x="0" y="0"/>
            <a:ext cx="7164288" cy="239713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1907" tIns="15953" rIns="31907" bIns="0" anchor="t"/>
          <a:lstStyle>
            <a:lvl1pPr marL="457200" indent="-457200" eaLnBrk="0" hangingPunct="0">
              <a:spcAft>
                <a:spcPts val="800"/>
              </a:spcAft>
              <a:buClr>
                <a:srgbClr val="D82034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Aft>
                <a:spcPts val="600"/>
              </a:spcAft>
              <a:buClr>
                <a:srgbClr val="D82034"/>
              </a:buClr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Aft>
                <a:spcPts val="600"/>
              </a:spcAft>
              <a:buClr>
                <a:srgbClr val="D82034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Aft>
                <a:spcPts val="600"/>
              </a:spcAft>
              <a:buClr>
                <a:srgbClr val="D82034"/>
              </a:buClr>
              <a:buFont typeface="Arial" panose="020B0604020202020204" pitchFamily="34" charset="0"/>
              <a:buChar char="–"/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076325" eaLnBrk="0" hangingPunct="0">
              <a:spcAft>
                <a:spcPts val="600"/>
              </a:spcAft>
              <a:buClr>
                <a:srgbClr val="D82034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1076325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D82034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1076325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D82034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1076325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D82034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1076325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D82034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indent="0" eaLnBrk="1" hangingPunct="1">
              <a:lnSpc>
                <a:spcPts val="1775"/>
              </a:lnSpc>
              <a:spcAft>
                <a:spcPct val="0"/>
              </a:spcAft>
              <a:buClrTx/>
              <a:buNone/>
            </a:pPr>
            <a:r>
              <a:rPr lang="fr-FR" altLang="fr-FR" sz="1400" b="1" dirty="0">
                <a:solidFill>
                  <a:schemeClr val="bg1"/>
                </a:solidFill>
                <a:latin typeface="Arial"/>
                <a:cs typeface="Arial"/>
                <a:sym typeface="Arial" panose="020B0604020202020204" pitchFamily="34" charset="0"/>
              </a:rPr>
              <a:t>ITP4 – Intégration Secrets dans la chaîne CICD</a:t>
            </a:r>
            <a:endParaRPr lang="fr-FR" altLang="fr-FR" sz="1400" b="1" dirty="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E5795B86-AE71-4ADB-9BA5-28255688FA98}"/>
              </a:ext>
            </a:extLst>
          </p:cNvPr>
          <p:cNvGrpSpPr/>
          <p:nvPr/>
        </p:nvGrpSpPr>
        <p:grpSpPr>
          <a:xfrm>
            <a:off x="534022" y="3728405"/>
            <a:ext cx="879613" cy="904896"/>
            <a:chOff x="534022" y="3728405"/>
            <a:chExt cx="879613" cy="904896"/>
          </a:xfrm>
        </p:grpSpPr>
        <p:sp>
          <p:nvSpPr>
            <p:cNvPr id="7" name="Organigramme : Disque magnétique 6">
              <a:extLst>
                <a:ext uri="{FF2B5EF4-FFF2-40B4-BE49-F238E27FC236}">
                  <a16:creationId xmlns:a16="http://schemas.microsoft.com/office/drawing/2014/main" id="{7D2CA7F1-0D44-471C-9DA5-36989C882ABC}"/>
                </a:ext>
              </a:extLst>
            </p:cNvPr>
            <p:cNvSpPr/>
            <p:nvPr/>
          </p:nvSpPr>
          <p:spPr>
            <a:xfrm>
              <a:off x="573011" y="3728405"/>
              <a:ext cx="801636" cy="904896"/>
            </a:xfrm>
            <a:prstGeom prst="flowChartMagneticDisk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fr-FR" sz="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4DA31049-6541-48C7-8299-14B0E74C6EE8}"/>
                </a:ext>
              </a:extLst>
            </p:cNvPr>
            <p:cNvSpPr txBox="1"/>
            <p:nvPr/>
          </p:nvSpPr>
          <p:spPr>
            <a:xfrm>
              <a:off x="534022" y="4052227"/>
              <a:ext cx="879613" cy="3958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fr-FR" sz="700" dirty="0"/>
                <a:t>Coffre-fort</a:t>
              </a:r>
            </a:p>
            <a:p>
              <a:pPr algn="ctr"/>
              <a:r>
                <a:rPr lang="fr-FR" sz="700" dirty="0"/>
                <a:t>« Secret Server »</a:t>
              </a:r>
            </a:p>
            <a:p>
              <a:pPr algn="ctr"/>
              <a:r>
                <a:rPr lang="fr-FR" sz="700" dirty="0" err="1"/>
                <a:t>Thycotic</a:t>
              </a:r>
              <a:endParaRPr lang="fr-FR" sz="700" dirty="0"/>
            </a:p>
          </p:txBody>
        </p:sp>
      </p:grpSp>
      <p:grpSp>
        <p:nvGrpSpPr>
          <p:cNvPr id="44" name="Groupe 43">
            <a:extLst>
              <a:ext uri="{FF2B5EF4-FFF2-40B4-BE49-F238E27FC236}">
                <a16:creationId xmlns:a16="http://schemas.microsoft.com/office/drawing/2014/main" id="{D4A7F958-3807-4807-9B83-9CB4CB20DE64}"/>
              </a:ext>
            </a:extLst>
          </p:cNvPr>
          <p:cNvGrpSpPr/>
          <p:nvPr/>
        </p:nvGrpSpPr>
        <p:grpSpPr>
          <a:xfrm>
            <a:off x="2087434" y="1935130"/>
            <a:ext cx="1022332" cy="597013"/>
            <a:chOff x="2176246" y="1997078"/>
            <a:chExt cx="1022332" cy="597013"/>
          </a:xfrm>
        </p:grpSpPr>
        <p:sp>
          <p:nvSpPr>
            <p:cNvPr id="22" name="Organigramme : Document 21">
              <a:extLst>
                <a:ext uri="{FF2B5EF4-FFF2-40B4-BE49-F238E27FC236}">
                  <a16:creationId xmlns:a16="http://schemas.microsoft.com/office/drawing/2014/main" id="{730375FB-F224-41F4-B2FE-2AA97912ACA3}"/>
                </a:ext>
              </a:extLst>
            </p:cNvPr>
            <p:cNvSpPr/>
            <p:nvPr/>
          </p:nvSpPr>
          <p:spPr>
            <a:xfrm>
              <a:off x="2176246" y="2022784"/>
              <a:ext cx="1022332" cy="571307"/>
            </a:xfrm>
            <a:prstGeom prst="flowChartDocument">
              <a:avLst/>
            </a:prstGeom>
            <a:solidFill>
              <a:schemeClr val="bg1"/>
            </a:soli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A97BDEB9-B5BA-44BE-BEF8-E906DB794F47}"/>
                </a:ext>
              </a:extLst>
            </p:cNvPr>
            <p:cNvSpPr txBox="1"/>
            <p:nvPr/>
          </p:nvSpPr>
          <p:spPr>
            <a:xfrm>
              <a:off x="2176246" y="1997078"/>
              <a:ext cx="1022332" cy="503590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fr-FR" sz="700" b="1" dirty="0"/>
                <a:t>Ajouter Étape Jenkins:</a:t>
              </a:r>
            </a:p>
            <a:p>
              <a:pPr algn="ctr"/>
              <a:r>
                <a:rPr lang="fr-FR" sz="700" dirty="0"/>
                <a:t>Récupérer 1.. X Secrets Applicatifs</a:t>
              </a:r>
            </a:p>
          </p:txBody>
        </p:sp>
      </p:grp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A96E8E07-8878-457D-AC77-2F351EE6DC4F}"/>
              </a:ext>
            </a:extLst>
          </p:cNvPr>
          <p:cNvCxnSpPr>
            <a:cxnSpLocks/>
            <a:stCxn id="17" idx="4"/>
            <a:endCxn id="26" idx="0"/>
          </p:cNvCxnSpPr>
          <p:nvPr/>
        </p:nvCxnSpPr>
        <p:spPr>
          <a:xfrm rot="5400000">
            <a:off x="2441285" y="1624380"/>
            <a:ext cx="468065" cy="153434"/>
          </a:xfrm>
          <a:prstGeom prst="bentConnector3">
            <a:avLst>
              <a:gd name="adj1" fmla="val 50000"/>
            </a:avLst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ZoneTexte 45">
            <a:extLst>
              <a:ext uri="{FF2B5EF4-FFF2-40B4-BE49-F238E27FC236}">
                <a16:creationId xmlns:a16="http://schemas.microsoft.com/office/drawing/2014/main" id="{35A0FD9F-B871-4D23-9A0A-1DDC912283D2}"/>
              </a:ext>
            </a:extLst>
          </p:cNvPr>
          <p:cNvSpPr txBox="1"/>
          <p:nvPr/>
        </p:nvSpPr>
        <p:spPr>
          <a:xfrm>
            <a:off x="2249506" y="1579223"/>
            <a:ext cx="22193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180975" algn="l"/>
              </a:tabLst>
            </a:pPr>
            <a:r>
              <a:rPr lang="fr-FR" sz="2000" b="1" dirty="0">
                <a:solidFill>
                  <a:srgbClr val="0070C0"/>
                </a:solidFill>
                <a:cs typeface="Segoe UI"/>
              </a:rPr>
              <a:t>+</a:t>
            </a:r>
            <a:r>
              <a:rPr lang="fr-FR" sz="1200" dirty="0">
                <a:solidFill>
                  <a:srgbClr val="FFFFFF"/>
                </a:solidFill>
                <a:cs typeface="Segoe UI"/>
              </a:rPr>
              <a:t> </a:t>
            </a:r>
            <a:endParaRPr lang="fr-FR" sz="1200" dirty="0"/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D1158C8E-BD70-4A57-BC7E-7DA24BC0E5A9}"/>
              </a:ext>
            </a:extLst>
          </p:cNvPr>
          <p:cNvGrpSpPr/>
          <p:nvPr/>
        </p:nvGrpSpPr>
        <p:grpSpPr>
          <a:xfrm>
            <a:off x="2462957" y="4034068"/>
            <a:ext cx="1194761" cy="376230"/>
            <a:chOff x="2682961" y="4034068"/>
            <a:chExt cx="1194761" cy="376230"/>
          </a:xfrm>
        </p:grpSpPr>
        <p:sp>
          <p:nvSpPr>
            <p:cNvPr id="45" name="Rectangle : coins arrondis 44">
              <a:extLst>
                <a:ext uri="{FF2B5EF4-FFF2-40B4-BE49-F238E27FC236}">
                  <a16:creationId xmlns:a16="http://schemas.microsoft.com/office/drawing/2014/main" id="{433235B5-1CCB-4465-9E3F-4ACE743506F3}"/>
                </a:ext>
              </a:extLst>
            </p:cNvPr>
            <p:cNvSpPr/>
            <p:nvPr/>
          </p:nvSpPr>
          <p:spPr>
            <a:xfrm>
              <a:off x="2682961" y="4090025"/>
              <a:ext cx="1194761" cy="320273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API DevOps Secrets Vault</a:t>
              </a:r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7E55FAB5-66C6-4E8E-B033-FA5AC8E51798}"/>
                </a:ext>
              </a:extLst>
            </p:cNvPr>
            <p:cNvSpPr/>
            <p:nvPr/>
          </p:nvSpPr>
          <p:spPr>
            <a:xfrm>
              <a:off x="3224544" y="4034068"/>
              <a:ext cx="111593" cy="111593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50" name="Connecteur : en angle 49">
            <a:extLst>
              <a:ext uri="{FF2B5EF4-FFF2-40B4-BE49-F238E27FC236}">
                <a16:creationId xmlns:a16="http://schemas.microsoft.com/office/drawing/2014/main" id="{4F5AB9FC-A221-401E-BB9C-3614AE005F51}"/>
              </a:ext>
            </a:extLst>
          </p:cNvPr>
          <p:cNvCxnSpPr>
            <a:cxnSpLocks/>
            <a:stCxn id="22" idx="2"/>
            <a:endCxn id="48" idx="0"/>
          </p:cNvCxnSpPr>
          <p:nvPr/>
        </p:nvCxnSpPr>
        <p:spPr>
          <a:xfrm rot="16200000" flipH="1">
            <a:off x="2059621" y="3033351"/>
            <a:ext cx="1539695" cy="461737"/>
          </a:xfrm>
          <a:prstGeom prst="bentConnector3">
            <a:avLst>
              <a:gd name="adj1" fmla="val 50000"/>
            </a:avLst>
          </a:prstGeom>
          <a:ln w="25400" cmpd="dbl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ZoneTexte 51">
            <a:extLst>
              <a:ext uri="{FF2B5EF4-FFF2-40B4-BE49-F238E27FC236}">
                <a16:creationId xmlns:a16="http://schemas.microsoft.com/office/drawing/2014/main" id="{AC5C4E13-1B83-4743-85AB-674706F4B34F}"/>
              </a:ext>
            </a:extLst>
          </p:cNvPr>
          <p:cNvSpPr txBox="1"/>
          <p:nvPr/>
        </p:nvSpPr>
        <p:spPr>
          <a:xfrm>
            <a:off x="2277779" y="2634299"/>
            <a:ext cx="22193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180975" algn="l"/>
              </a:tabLst>
            </a:pPr>
            <a:r>
              <a:rPr lang="fr-FR" sz="2000" b="1" dirty="0">
                <a:solidFill>
                  <a:srgbClr val="0070C0"/>
                </a:solidFill>
                <a:cs typeface="Segoe UI"/>
              </a:rPr>
              <a:t>+</a:t>
            </a:r>
            <a:r>
              <a:rPr lang="fr-FR" sz="1200" dirty="0">
                <a:solidFill>
                  <a:srgbClr val="FFFFFF"/>
                </a:solidFill>
                <a:cs typeface="Segoe UI"/>
              </a:rPr>
              <a:t> </a:t>
            </a:r>
            <a:endParaRPr lang="fr-FR" sz="1200" dirty="0"/>
          </a:p>
        </p:txBody>
      </p:sp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8759904B-5416-47F6-8777-465E0306C08F}"/>
              </a:ext>
            </a:extLst>
          </p:cNvPr>
          <p:cNvCxnSpPr>
            <a:cxnSpLocks/>
            <a:stCxn id="45" idx="1"/>
            <a:endCxn id="9" idx="3"/>
          </p:cNvCxnSpPr>
          <p:nvPr/>
        </p:nvCxnSpPr>
        <p:spPr>
          <a:xfrm flipH="1">
            <a:off x="1413635" y="4250162"/>
            <a:ext cx="1049322" cy="0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Ellipse 57">
            <a:extLst>
              <a:ext uri="{FF2B5EF4-FFF2-40B4-BE49-F238E27FC236}">
                <a16:creationId xmlns:a16="http://schemas.microsoft.com/office/drawing/2014/main" id="{7BCC1A2B-C2C4-4FB6-AD9A-DE49C34FADE5}"/>
              </a:ext>
            </a:extLst>
          </p:cNvPr>
          <p:cNvSpPr/>
          <p:nvPr/>
        </p:nvSpPr>
        <p:spPr>
          <a:xfrm>
            <a:off x="1847671" y="1887000"/>
            <a:ext cx="214414" cy="21441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8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E6565548-D1D3-4C49-A705-27C1CC4351BA}"/>
              </a:ext>
            </a:extLst>
          </p:cNvPr>
          <p:cNvSpPr/>
          <p:nvPr/>
        </p:nvSpPr>
        <p:spPr>
          <a:xfrm>
            <a:off x="2652123" y="2725658"/>
            <a:ext cx="214414" cy="21441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8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6386" name="Forme libre : forme 16385">
            <a:extLst>
              <a:ext uri="{FF2B5EF4-FFF2-40B4-BE49-F238E27FC236}">
                <a16:creationId xmlns:a16="http://schemas.microsoft.com/office/drawing/2014/main" id="{465C150D-ED8E-4081-811A-24582938259D}"/>
              </a:ext>
            </a:extLst>
          </p:cNvPr>
          <p:cNvSpPr/>
          <p:nvPr/>
        </p:nvSpPr>
        <p:spPr>
          <a:xfrm>
            <a:off x="5024750" y="1132997"/>
            <a:ext cx="1180531" cy="627797"/>
          </a:xfrm>
          <a:custGeom>
            <a:avLst/>
            <a:gdLst>
              <a:gd name="connsiteX0" fmla="*/ 0 w 1180531"/>
              <a:gd name="connsiteY0" fmla="*/ 211541 h 627797"/>
              <a:gd name="connsiteX1" fmla="*/ 34119 w 1180531"/>
              <a:gd name="connsiteY1" fmla="*/ 197893 h 627797"/>
              <a:gd name="connsiteX2" fmla="*/ 109182 w 1180531"/>
              <a:gd name="connsiteY2" fmla="*/ 163773 h 627797"/>
              <a:gd name="connsiteX3" fmla="*/ 170597 w 1180531"/>
              <a:gd name="connsiteY3" fmla="*/ 150126 h 627797"/>
              <a:gd name="connsiteX4" fmla="*/ 266131 w 1180531"/>
              <a:gd name="connsiteY4" fmla="*/ 109182 h 627797"/>
              <a:gd name="connsiteX5" fmla="*/ 361665 w 1180531"/>
              <a:gd name="connsiteY5" fmla="*/ 95535 h 627797"/>
              <a:gd name="connsiteX6" fmla="*/ 580030 w 1180531"/>
              <a:gd name="connsiteY6" fmla="*/ 47767 h 627797"/>
              <a:gd name="connsiteX7" fmla="*/ 989462 w 1180531"/>
              <a:gd name="connsiteY7" fmla="*/ 40944 h 627797"/>
              <a:gd name="connsiteX8" fmla="*/ 1030406 w 1180531"/>
              <a:gd name="connsiteY8" fmla="*/ 0 h 627797"/>
              <a:gd name="connsiteX9" fmla="*/ 1166883 w 1180531"/>
              <a:gd name="connsiteY9" fmla="*/ 61415 h 627797"/>
              <a:gd name="connsiteX10" fmla="*/ 1180531 w 1180531"/>
              <a:gd name="connsiteY10" fmla="*/ 88711 h 627797"/>
              <a:gd name="connsiteX11" fmla="*/ 948519 w 1180531"/>
              <a:gd name="connsiteY11" fmla="*/ 266132 h 627797"/>
              <a:gd name="connsiteX12" fmla="*/ 818865 w 1180531"/>
              <a:gd name="connsiteY12" fmla="*/ 416257 h 627797"/>
              <a:gd name="connsiteX13" fmla="*/ 812041 w 1180531"/>
              <a:gd name="connsiteY13" fmla="*/ 443553 h 627797"/>
              <a:gd name="connsiteX14" fmla="*/ 784746 w 1180531"/>
              <a:gd name="connsiteY14" fmla="*/ 504967 h 627797"/>
              <a:gd name="connsiteX15" fmla="*/ 784746 w 1180531"/>
              <a:gd name="connsiteY15" fmla="*/ 627797 h 627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180531" h="627797">
                <a:moveTo>
                  <a:pt x="0" y="211541"/>
                </a:moveTo>
                <a:cubicBezTo>
                  <a:pt x="11373" y="206992"/>
                  <a:pt x="22897" y="202803"/>
                  <a:pt x="34119" y="197893"/>
                </a:cubicBezTo>
                <a:cubicBezTo>
                  <a:pt x="59299" y="186876"/>
                  <a:pt x="83240" y="172852"/>
                  <a:pt x="109182" y="163773"/>
                </a:cubicBezTo>
                <a:cubicBezTo>
                  <a:pt x="128976" y="156845"/>
                  <a:pt x="150790" y="157015"/>
                  <a:pt x="170597" y="150126"/>
                </a:cubicBezTo>
                <a:cubicBezTo>
                  <a:pt x="203320" y="138744"/>
                  <a:pt x="232818" y="118700"/>
                  <a:pt x="266131" y="109182"/>
                </a:cubicBezTo>
                <a:cubicBezTo>
                  <a:pt x="297061" y="100345"/>
                  <a:pt x="330240" y="102409"/>
                  <a:pt x="361665" y="95535"/>
                </a:cubicBezTo>
                <a:cubicBezTo>
                  <a:pt x="635145" y="35711"/>
                  <a:pt x="351848" y="80365"/>
                  <a:pt x="580030" y="47767"/>
                </a:cubicBezTo>
                <a:cubicBezTo>
                  <a:pt x="780138" y="-18935"/>
                  <a:pt x="466246" y="77661"/>
                  <a:pt x="989462" y="40944"/>
                </a:cubicBezTo>
                <a:cubicBezTo>
                  <a:pt x="1008716" y="39593"/>
                  <a:pt x="1016758" y="13648"/>
                  <a:pt x="1030406" y="0"/>
                </a:cubicBezTo>
                <a:cubicBezTo>
                  <a:pt x="1071847" y="15070"/>
                  <a:pt x="1131128" y="32161"/>
                  <a:pt x="1166883" y="61415"/>
                </a:cubicBezTo>
                <a:cubicBezTo>
                  <a:pt x="1174756" y="67857"/>
                  <a:pt x="1175982" y="79612"/>
                  <a:pt x="1180531" y="88711"/>
                </a:cubicBezTo>
                <a:cubicBezTo>
                  <a:pt x="1124414" y="243035"/>
                  <a:pt x="1184929" y="130196"/>
                  <a:pt x="948519" y="266132"/>
                </a:cubicBezTo>
                <a:cubicBezTo>
                  <a:pt x="873160" y="309464"/>
                  <a:pt x="866867" y="341588"/>
                  <a:pt x="818865" y="416257"/>
                </a:cubicBezTo>
                <a:cubicBezTo>
                  <a:pt x="816590" y="425356"/>
                  <a:pt x="815408" y="434799"/>
                  <a:pt x="812041" y="443553"/>
                </a:cubicBezTo>
                <a:cubicBezTo>
                  <a:pt x="803999" y="464462"/>
                  <a:pt x="788029" y="482807"/>
                  <a:pt x="784746" y="504967"/>
                </a:cubicBezTo>
                <a:cubicBezTo>
                  <a:pt x="778746" y="545468"/>
                  <a:pt x="784746" y="586854"/>
                  <a:pt x="784746" y="627797"/>
                </a:cubicBezTo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70C90BF9-F3BA-4E59-A9E4-8F359C7C0BBA}"/>
              </a:ext>
            </a:extLst>
          </p:cNvPr>
          <p:cNvSpPr txBox="1"/>
          <p:nvPr/>
        </p:nvSpPr>
        <p:spPr>
          <a:xfrm>
            <a:off x="1483562" y="3882059"/>
            <a:ext cx="935215" cy="246221"/>
          </a:xfrm>
          <a:prstGeom prst="rect">
            <a:avLst/>
          </a:prstGeom>
          <a:solidFill>
            <a:schemeClr val="bg2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800" dirty="0">
                <a:solidFill>
                  <a:schemeClr val="bg1"/>
                </a:solidFill>
              </a:rPr>
              <a:t>Y a-t-il un lien avec Secret Server ?</a:t>
            </a:r>
          </a:p>
        </p:txBody>
      </p:sp>
      <p:grpSp>
        <p:nvGrpSpPr>
          <p:cNvPr id="16397" name="Groupe 16396">
            <a:extLst>
              <a:ext uri="{FF2B5EF4-FFF2-40B4-BE49-F238E27FC236}">
                <a16:creationId xmlns:a16="http://schemas.microsoft.com/office/drawing/2014/main" id="{34C7805C-6CC0-4542-A27A-0717DC08C3DF}"/>
              </a:ext>
            </a:extLst>
          </p:cNvPr>
          <p:cNvGrpSpPr/>
          <p:nvPr/>
        </p:nvGrpSpPr>
        <p:grpSpPr>
          <a:xfrm>
            <a:off x="6059160" y="1053880"/>
            <a:ext cx="1583761" cy="2127255"/>
            <a:chOff x="5933465" y="1279510"/>
            <a:chExt cx="1583761" cy="2127255"/>
          </a:xfrm>
        </p:grpSpPr>
        <p:sp>
          <p:nvSpPr>
            <p:cNvPr id="16394" name="Rectangle : coins arrondis 16393">
              <a:extLst>
                <a:ext uri="{FF2B5EF4-FFF2-40B4-BE49-F238E27FC236}">
                  <a16:creationId xmlns:a16="http://schemas.microsoft.com/office/drawing/2014/main" id="{BD887A00-E13D-4A97-B56D-7A260178AABF}"/>
                </a:ext>
              </a:extLst>
            </p:cNvPr>
            <p:cNvSpPr/>
            <p:nvPr/>
          </p:nvSpPr>
          <p:spPr>
            <a:xfrm>
              <a:off x="5933465" y="1279510"/>
              <a:ext cx="1583761" cy="2127255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accent4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6391" name="Groupe 16390">
              <a:extLst>
                <a:ext uri="{FF2B5EF4-FFF2-40B4-BE49-F238E27FC236}">
                  <a16:creationId xmlns:a16="http://schemas.microsoft.com/office/drawing/2014/main" id="{35C1A6EC-0F38-43B0-BDB8-1DA5ED163D37}"/>
                </a:ext>
              </a:extLst>
            </p:cNvPr>
            <p:cNvGrpSpPr/>
            <p:nvPr/>
          </p:nvGrpSpPr>
          <p:grpSpPr>
            <a:xfrm>
              <a:off x="6094741" y="1450171"/>
              <a:ext cx="1180531" cy="399369"/>
              <a:chOff x="6220261" y="2086921"/>
              <a:chExt cx="1180531" cy="399369"/>
            </a:xfrm>
          </p:grpSpPr>
          <p:sp>
            <p:nvSpPr>
              <p:cNvPr id="16390" name="Rectangle : coins arrondis 16389">
                <a:extLst>
                  <a:ext uri="{FF2B5EF4-FFF2-40B4-BE49-F238E27FC236}">
                    <a16:creationId xmlns:a16="http://schemas.microsoft.com/office/drawing/2014/main" id="{77D89AF0-5B80-499A-87D9-DE4F6D71A5E9}"/>
                  </a:ext>
                </a:extLst>
              </p:cNvPr>
              <p:cNvSpPr/>
              <p:nvPr/>
            </p:nvSpPr>
            <p:spPr>
              <a:xfrm>
                <a:off x="6220261" y="2086921"/>
                <a:ext cx="1180531" cy="399369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DF1AFB18-8AC4-47B9-92A1-BD5CC37CA7B0}"/>
                  </a:ext>
                </a:extLst>
              </p:cNvPr>
              <p:cNvSpPr txBox="1"/>
              <p:nvPr/>
            </p:nvSpPr>
            <p:spPr>
              <a:xfrm>
                <a:off x="6435117" y="2105492"/>
                <a:ext cx="791570" cy="318924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>
                <a:spAutoFit/>
              </a:bodyPr>
              <a:lstStyle/>
              <a:p>
                <a:pPr algn="ctr"/>
                <a:r>
                  <a:rPr lang="fr-FR" sz="800" b="1" dirty="0"/>
                  <a:t>App A</a:t>
                </a:r>
              </a:p>
              <a:p>
                <a:pPr algn="ctr"/>
                <a:r>
                  <a:rPr lang="fr-FR" sz="800" dirty="0"/>
                  <a:t>1.. Xa Secrets</a:t>
                </a:r>
              </a:p>
            </p:txBody>
          </p:sp>
        </p:grpSp>
        <p:grpSp>
          <p:nvGrpSpPr>
            <p:cNvPr id="76" name="Groupe 75">
              <a:extLst>
                <a:ext uri="{FF2B5EF4-FFF2-40B4-BE49-F238E27FC236}">
                  <a16:creationId xmlns:a16="http://schemas.microsoft.com/office/drawing/2014/main" id="{B7E9C14A-24DF-4796-A849-256FECBA7BBD}"/>
                </a:ext>
              </a:extLst>
            </p:cNvPr>
            <p:cNvGrpSpPr/>
            <p:nvPr/>
          </p:nvGrpSpPr>
          <p:grpSpPr>
            <a:xfrm>
              <a:off x="6094740" y="2015877"/>
              <a:ext cx="1180531" cy="399369"/>
              <a:chOff x="6220261" y="2086921"/>
              <a:chExt cx="1180531" cy="399369"/>
            </a:xfrm>
          </p:grpSpPr>
          <p:sp>
            <p:nvSpPr>
              <p:cNvPr id="77" name="Rectangle : coins arrondis 76">
                <a:extLst>
                  <a:ext uri="{FF2B5EF4-FFF2-40B4-BE49-F238E27FC236}">
                    <a16:creationId xmlns:a16="http://schemas.microsoft.com/office/drawing/2014/main" id="{C5D56C28-AC62-44BF-AE4A-C6F82E1F492E}"/>
                  </a:ext>
                </a:extLst>
              </p:cNvPr>
              <p:cNvSpPr/>
              <p:nvPr/>
            </p:nvSpPr>
            <p:spPr>
              <a:xfrm>
                <a:off x="6220261" y="2086921"/>
                <a:ext cx="1180531" cy="399369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8" name="ZoneTexte 77">
                <a:extLst>
                  <a:ext uri="{FF2B5EF4-FFF2-40B4-BE49-F238E27FC236}">
                    <a16:creationId xmlns:a16="http://schemas.microsoft.com/office/drawing/2014/main" id="{22630C4B-2397-47C6-B613-B633A3A901A5}"/>
                  </a:ext>
                </a:extLst>
              </p:cNvPr>
              <p:cNvSpPr txBox="1"/>
              <p:nvPr/>
            </p:nvSpPr>
            <p:spPr>
              <a:xfrm>
                <a:off x="6435117" y="2105492"/>
                <a:ext cx="791570" cy="318924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>
                <a:spAutoFit/>
              </a:bodyPr>
              <a:lstStyle/>
              <a:p>
                <a:pPr algn="ctr"/>
                <a:r>
                  <a:rPr lang="fr-FR" sz="800" b="1" dirty="0"/>
                  <a:t>App B</a:t>
                </a:r>
              </a:p>
              <a:p>
                <a:pPr algn="ctr"/>
                <a:r>
                  <a:rPr lang="fr-FR" sz="800" dirty="0"/>
                  <a:t>1.. </a:t>
                </a:r>
                <a:r>
                  <a:rPr lang="fr-FR" sz="800" dirty="0" err="1"/>
                  <a:t>Xb</a:t>
                </a:r>
                <a:r>
                  <a:rPr lang="fr-FR" sz="800" dirty="0"/>
                  <a:t> Secrets</a:t>
                </a:r>
              </a:p>
            </p:txBody>
          </p:sp>
        </p:grpSp>
        <p:grpSp>
          <p:nvGrpSpPr>
            <p:cNvPr id="79" name="Groupe 78">
              <a:extLst>
                <a:ext uri="{FF2B5EF4-FFF2-40B4-BE49-F238E27FC236}">
                  <a16:creationId xmlns:a16="http://schemas.microsoft.com/office/drawing/2014/main" id="{DA3B17A5-6AF8-41B0-A442-DBE41929AB79}"/>
                </a:ext>
              </a:extLst>
            </p:cNvPr>
            <p:cNvGrpSpPr/>
            <p:nvPr/>
          </p:nvGrpSpPr>
          <p:grpSpPr>
            <a:xfrm>
              <a:off x="6094740" y="2716631"/>
              <a:ext cx="1180531" cy="399369"/>
              <a:chOff x="6220261" y="2086921"/>
              <a:chExt cx="1180531" cy="399369"/>
            </a:xfrm>
          </p:grpSpPr>
          <p:sp>
            <p:nvSpPr>
              <p:cNvPr id="80" name="Rectangle : coins arrondis 79">
                <a:extLst>
                  <a:ext uri="{FF2B5EF4-FFF2-40B4-BE49-F238E27FC236}">
                    <a16:creationId xmlns:a16="http://schemas.microsoft.com/office/drawing/2014/main" id="{C17EFFA0-BCA0-47D8-9022-D3F4CFAAAD4A}"/>
                  </a:ext>
                </a:extLst>
              </p:cNvPr>
              <p:cNvSpPr/>
              <p:nvPr/>
            </p:nvSpPr>
            <p:spPr>
              <a:xfrm>
                <a:off x="6220261" y="2086921"/>
                <a:ext cx="1180531" cy="399369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5157AEE3-FA37-4B7B-BBE5-30B460EC6A92}"/>
                  </a:ext>
                </a:extLst>
              </p:cNvPr>
              <p:cNvSpPr txBox="1"/>
              <p:nvPr/>
            </p:nvSpPr>
            <p:spPr>
              <a:xfrm>
                <a:off x="6435117" y="2105492"/>
                <a:ext cx="791570" cy="318924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>
                <a:spAutoFit/>
              </a:bodyPr>
              <a:lstStyle/>
              <a:p>
                <a:pPr algn="ctr"/>
                <a:r>
                  <a:rPr lang="fr-FR" sz="800" b="1" dirty="0"/>
                  <a:t>App N</a:t>
                </a:r>
              </a:p>
              <a:p>
                <a:pPr algn="ctr"/>
                <a:r>
                  <a:rPr lang="fr-FR" sz="800" dirty="0"/>
                  <a:t>1.. </a:t>
                </a:r>
                <a:r>
                  <a:rPr lang="fr-FR" sz="800" dirty="0" err="1"/>
                  <a:t>Xn</a:t>
                </a:r>
                <a:r>
                  <a:rPr lang="fr-FR" sz="800" dirty="0"/>
                  <a:t> Secrets</a:t>
                </a:r>
              </a:p>
            </p:txBody>
          </p:sp>
        </p:grpSp>
      </p:grpSp>
      <p:grpSp>
        <p:nvGrpSpPr>
          <p:cNvPr id="16398" name="Groupe 16397">
            <a:extLst>
              <a:ext uri="{FF2B5EF4-FFF2-40B4-BE49-F238E27FC236}">
                <a16:creationId xmlns:a16="http://schemas.microsoft.com/office/drawing/2014/main" id="{8555EECD-082E-4871-8CA8-BF7C37539C4B}"/>
              </a:ext>
            </a:extLst>
          </p:cNvPr>
          <p:cNvGrpSpPr/>
          <p:nvPr/>
        </p:nvGrpSpPr>
        <p:grpSpPr>
          <a:xfrm>
            <a:off x="4761191" y="1908564"/>
            <a:ext cx="906069" cy="794407"/>
            <a:chOff x="4629839" y="2047641"/>
            <a:chExt cx="906069" cy="794407"/>
          </a:xfrm>
        </p:grpSpPr>
        <p:pic>
          <p:nvPicPr>
            <p:cNvPr id="16393" name="Image 16392">
              <a:extLst>
                <a:ext uri="{FF2B5EF4-FFF2-40B4-BE49-F238E27FC236}">
                  <a16:creationId xmlns:a16="http://schemas.microsoft.com/office/drawing/2014/main" id="{AB45939E-FF54-494D-9AD1-AC6C269652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9574" y="2047641"/>
              <a:ext cx="503591" cy="503591"/>
            </a:xfrm>
            <a:prstGeom prst="rect">
              <a:avLst/>
            </a:prstGeom>
          </p:spPr>
        </p:pic>
        <p:sp>
          <p:nvSpPr>
            <p:cNvPr id="85" name="ZoneTexte 84">
              <a:extLst>
                <a:ext uri="{FF2B5EF4-FFF2-40B4-BE49-F238E27FC236}">
                  <a16:creationId xmlns:a16="http://schemas.microsoft.com/office/drawing/2014/main" id="{808E952A-5645-4D18-AC51-DE154A42F712}"/>
                </a:ext>
              </a:extLst>
            </p:cNvPr>
            <p:cNvSpPr txBox="1"/>
            <p:nvPr/>
          </p:nvSpPr>
          <p:spPr>
            <a:xfrm>
              <a:off x="4629839" y="2523124"/>
              <a:ext cx="906069" cy="318924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fr-FR" sz="800" dirty="0"/>
                <a:t>SSM </a:t>
              </a:r>
              <a:r>
                <a:rPr lang="fr-FR" sz="800" dirty="0" err="1"/>
                <a:t>Parameter</a:t>
              </a:r>
              <a:r>
                <a:rPr lang="fr-FR" sz="800" dirty="0"/>
                <a:t> Store</a:t>
              </a:r>
            </a:p>
          </p:txBody>
        </p:sp>
      </p:grpSp>
      <p:cxnSp>
        <p:nvCxnSpPr>
          <p:cNvPr id="94" name="Connecteur droit avec flèche 42">
            <a:extLst>
              <a:ext uri="{FF2B5EF4-FFF2-40B4-BE49-F238E27FC236}">
                <a16:creationId xmlns:a16="http://schemas.microsoft.com/office/drawing/2014/main" id="{72C52C76-2A1A-41B6-8F85-1E12A7A3054E}"/>
              </a:ext>
            </a:extLst>
          </p:cNvPr>
          <p:cNvCxnSpPr>
            <a:cxnSpLocks/>
            <a:stCxn id="26" idx="3"/>
            <a:endCxn id="16393" idx="1"/>
          </p:cNvCxnSpPr>
          <p:nvPr/>
        </p:nvCxnSpPr>
        <p:spPr>
          <a:xfrm flipV="1">
            <a:off x="3109766" y="2160360"/>
            <a:ext cx="1881160" cy="26565"/>
          </a:xfrm>
          <a:prstGeom prst="bentConnector3">
            <a:avLst>
              <a:gd name="adj1" fmla="val 50000"/>
            </a:avLst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Ellipse 96">
            <a:extLst>
              <a:ext uri="{FF2B5EF4-FFF2-40B4-BE49-F238E27FC236}">
                <a16:creationId xmlns:a16="http://schemas.microsoft.com/office/drawing/2014/main" id="{36C21132-2705-4347-89DF-49E794EC2A59}"/>
              </a:ext>
            </a:extLst>
          </p:cNvPr>
          <p:cNvSpPr/>
          <p:nvPr/>
        </p:nvSpPr>
        <p:spPr>
          <a:xfrm>
            <a:off x="3215128" y="1844979"/>
            <a:ext cx="214414" cy="21441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8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1B7A30C3-21E4-4A5F-973B-585DE42EBABE}"/>
              </a:ext>
            </a:extLst>
          </p:cNvPr>
          <p:cNvSpPr txBox="1"/>
          <p:nvPr/>
        </p:nvSpPr>
        <p:spPr>
          <a:xfrm>
            <a:off x="3532156" y="1733328"/>
            <a:ext cx="1037335" cy="3958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fr-FR" sz="700" b="1" dirty="0"/>
              <a:t>Alimenter SSM avec </a:t>
            </a:r>
          </a:p>
          <a:p>
            <a:r>
              <a:rPr lang="fr-FR" sz="700" b="1" dirty="0"/>
              <a:t>les secrets récupérés</a:t>
            </a:r>
          </a:p>
          <a:p>
            <a:r>
              <a:rPr lang="fr-FR" sz="700" b="1" dirty="0"/>
              <a:t>pour l’App N</a:t>
            </a:r>
            <a:endParaRPr lang="fr-FR" sz="700" dirty="0"/>
          </a:p>
        </p:txBody>
      </p:sp>
      <p:cxnSp>
        <p:nvCxnSpPr>
          <p:cNvPr id="16406" name="Connecteur : en angle 16405">
            <a:extLst>
              <a:ext uri="{FF2B5EF4-FFF2-40B4-BE49-F238E27FC236}">
                <a16:creationId xmlns:a16="http://schemas.microsoft.com/office/drawing/2014/main" id="{69D05743-FDC0-476A-874F-D0486EC50BCD}"/>
              </a:ext>
            </a:extLst>
          </p:cNvPr>
          <p:cNvCxnSpPr>
            <a:stCxn id="16393" idx="0"/>
            <a:endCxn id="16390" idx="1"/>
          </p:cNvCxnSpPr>
          <p:nvPr/>
        </p:nvCxnSpPr>
        <p:spPr>
          <a:xfrm rot="5400000" flipH="1" flipV="1">
            <a:off x="5489410" y="1177538"/>
            <a:ext cx="484338" cy="97771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 : en angle 103">
            <a:extLst>
              <a:ext uri="{FF2B5EF4-FFF2-40B4-BE49-F238E27FC236}">
                <a16:creationId xmlns:a16="http://schemas.microsoft.com/office/drawing/2014/main" id="{085A02D1-3E53-4639-88B5-1905347F73D3}"/>
              </a:ext>
            </a:extLst>
          </p:cNvPr>
          <p:cNvCxnSpPr>
            <a:cxnSpLocks/>
            <a:stCxn id="16393" idx="0"/>
            <a:endCxn id="77" idx="1"/>
          </p:cNvCxnSpPr>
          <p:nvPr/>
        </p:nvCxnSpPr>
        <p:spPr>
          <a:xfrm rot="16200000" flipH="1">
            <a:off x="5690894" y="1460392"/>
            <a:ext cx="81368" cy="977713"/>
          </a:xfrm>
          <a:prstGeom prst="bentConnector4">
            <a:avLst>
              <a:gd name="adj1" fmla="val -280946"/>
              <a:gd name="adj2" fmla="val 6287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 : en angle 106">
            <a:extLst>
              <a:ext uri="{FF2B5EF4-FFF2-40B4-BE49-F238E27FC236}">
                <a16:creationId xmlns:a16="http://schemas.microsoft.com/office/drawing/2014/main" id="{B042E03E-FB26-4C65-92AD-8D354E74BE04}"/>
              </a:ext>
            </a:extLst>
          </p:cNvPr>
          <p:cNvCxnSpPr>
            <a:cxnSpLocks/>
            <a:stCxn id="16393" idx="0"/>
            <a:endCxn id="80" idx="1"/>
          </p:cNvCxnSpPr>
          <p:nvPr/>
        </p:nvCxnSpPr>
        <p:spPr>
          <a:xfrm rot="16200000" flipH="1">
            <a:off x="5340517" y="1810769"/>
            <a:ext cx="782122" cy="977713"/>
          </a:xfrm>
          <a:prstGeom prst="bentConnector4">
            <a:avLst>
              <a:gd name="adj1" fmla="val -29228"/>
              <a:gd name="adj2" fmla="val 6287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ZoneTexte 109">
            <a:extLst>
              <a:ext uri="{FF2B5EF4-FFF2-40B4-BE49-F238E27FC236}">
                <a16:creationId xmlns:a16="http://schemas.microsoft.com/office/drawing/2014/main" id="{151E166E-6227-46D0-BDEC-DE60BC3173A5}"/>
              </a:ext>
            </a:extLst>
          </p:cNvPr>
          <p:cNvSpPr txBox="1"/>
          <p:nvPr/>
        </p:nvSpPr>
        <p:spPr>
          <a:xfrm>
            <a:off x="3394885" y="1566456"/>
            <a:ext cx="22193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180975" algn="l"/>
              </a:tabLst>
            </a:pPr>
            <a:r>
              <a:rPr lang="fr-FR" sz="2000" b="1" dirty="0">
                <a:solidFill>
                  <a:srgbClr val="0070C0"/>
                </a:solidFill>
                <a:cs typeface="Segoe UI"/>
              </a:rPr>
              <a:t>+</a:t>
            </a:r>
            <a:r>
              <a:rPr lang="fr-FR" sz="1200" dirty="0">
                <a:solidFill>
                  <a:srgbClr val="FFFFFF"/>
                </a:solidFill>
                <a:cs typeface="Segoe UI"/>
              </a:rPr>
              <a:t> </a:t>
            </a:r>
            <a:endParaRPr lang="fr-FR" sz="1200" dirty="0"/>
          </a:p>
        </p:txBody>
      </p:sp>
      <p:sp>
        <p:nvSpPr>
          <p:cNvPr id="111" name="ZoneTexte 110">
            <a:extLst>
              <a:ext uri="{FF2B5EF4-FFF2-40B4-BE49-F238E27FC236}">
                <a16:creationId xmlns:a16="http://schemas.microsoft.com/office/drawing/2014/main" id="{70C6B9A2-9FAD-4DAF-86AA-1BC03823A22D}"/>
              </a:ext>
            </a:extLst>
          </p:cNvPr>
          <p:cNvSpPr txBox="1"/>
          <p:nvPr/>
        </p:nvSpPr>
        <p:spPr>
          <a:xfrm>
            <a:off x="4943026" y="1078969"/>
            <a:ext cx="1384838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fr-FR" sz="700" dirty="0"/>
              <a:t>Lecture des secrets dans SSM au démarrage des App</a:t>
            </a:r>
          </a:p>
        </p:txBody>
      </p:sp>
      <p:sp>
        <p:nvSpPr>
          <p:cNvPr id="114" name="ZoneTexte 113">
            <a:extLst>
              <a:ext uri="{FF2B5EF4-FFF2-40B4-BE49-F238E27FC236}">
                <a16:creationId xmlns:a16="http://schemas.microsoft.com/office/drawing/2014/main" id="{34355313-6ACD-4316-B136-94521E7FB4AF}"/>
              </a:ext>
            </a:extLst>
          </p:cNvPr>
          <p:cNvSpPr txBox="1"/>
          <p:nvPr/>
        </p:nvSpPr>
        <p:spPr>
          <a:xfrm>
            <a:off x="3582144" y="4441431"/>
            <a:ext cx="4671391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700" b="1" dirty="0"/>
              <a:t> ? Ecrire structure de l’organisation du coffre-fort pour aller récupérer les « bons </a:t>
            </a:r>
            <a:r>
              <a:rPr lang="fr-FR" sz="700" b="1" dirty="0" err="1"/>
              <a:t>credentials</a:t>
            </a:r>
            <a:r>
              <a:rPr lang="fr-FR" sz="700" b="1" dirty="0"/>
              <a:t> » de la bonne Application pour le bon environnement (</a:t>
            </a:r>
            <a:r>
              <a:rPr lang="fr-FR" sz="700" b="1" dirty="0" err="1"/>
              <a:t>DEVs</a:t>
            </a:r>
            <a:r>
              <a:rPr lang="fr-FR" sz="700" b="1" dirty="0"/>
              <a:t>  / RE7s / PROD) que ce soit pour des déploiements </a:t>
            </a:r>
            <a:r>
              <a:rPr lang="fr-FR" sz="700" b="1" dirty="0" err="1"/>
              <a:t>OnPremise</a:t>
            </a:r>
            <a:r>
              <a:rPr lang="fr-FR" sz="700" b="1" dirty="0"/>
              <a:t> ou sur AWS</a:t>
            </a:r>
          </a:p>
        </p:txBody>
      </p:sp>
      <p:sp>
        <p:nvSpPr>
          <p:cNvPr id="115" name="Ellipse 114">
            <a:extLst>
              <a:ext uri="{FF2B5EF4-FFF2-40B4-BE49-F238E27FC236}">
                <a16:creationId xmlns:a16="http://schemas.microsoft.com/office/drawing/2014/main" id="{81CF80DD-5785-4A5A-B40F-72997307F58C}"/>
              </a:ext>
            </a:extLst>
          </p:cNvPr>
          <p:cNvSpPr/>
          <p:nvPr/>
        </p:nvSpPr>
        <p:spPr>
          <a:xfrm>
            <a:off x="4719585" y="1096422"/>
            <a:ext cx="214414" cy="214414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116" name="ZoneTexte 115">
            <a:extLst>
              <a:ext uri="{FF2B5EF4-FFF2-40B4-BE49-F238E27FC236}">
                <a16:creationId xmlns:a16="http://schemas.microsoft.com/office/drawing/2014/main" id="{A541A15E-8B4F-4DDA-A90E-D121B9CCDF6A}"/>
              </a:ext>
            </a:extLst>
          </p:cNvPr>
          <p:cNvSpPr txBox="1"/>
          <p:nvPr/>
        </p:nvSpPr>
        <p:spPr>
          <a:xfrm>
            <a:off x="4353343" y="3437000"/>
            <a:ext cx="4081397" cy="6882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r>
              <a:rPr lang="fr-FR" sz="800" dirty="0"/>
              <a:t>1 = Structurer les informations dans le coffre-fort</a:t>
            </a:r>
          </a:p>
          <a:p>
            <a:r>
              <a:rPr lang="fr-FR" sz="800" dirty="0"/>
              <a:t>2 =  Compléter la chaîne CICD avec une étape de récupération des Secrets</a:t>
            </a:r>
          </a:p>
          <a:p>
            <a:r>
              <a:rPr lang="fr-FR" sz="800" dirty="0"/>
              <a:t>3 =  Déterminer quelles méthodes d’API appeler, leurs paramètres, leurs points d’entrée</a:t>
            </a:r>
          </a:p>
          <a:p>
            <a:r>
              <a:rPr lang="fr-FR" sz="800" dirty="0">
                <a:solidFill>
                  <a:srgbClr val="FF0000"/>
                </a:solidFill>
              </a:rPr>
              <a:t>Que faire en cas d’erreur retournée par les appels ?</a:t>
            </a:r>
          </a:p>
          <a:p>
            <a:r>
              <a:rPr lang="fr-FR" sz="800" dirty="0"/>
              <a:t>4 = Méthode technique pour alimenter SSM (API AWS ?)</a:t>
            </a:r>
          </a:p>
        </p:txBody>
      </p:sp>
      <p:grpSp>
        <p:nvGrpSpPr>
          <p:cNvPr id="16414" name="Groupe 16413">
            <a:extLst>
              <a:ext uri="{FF2B5EF4-FFF2-40B4-BE49-F238E27FC236}">
                <a16:creationId xmlns:a16="http://schemas.microsoft.com/office/drawing/2014/main" id="{476E2774-6492-4C82-AE82-BCE7DE22EF9B}"/>
              </a:ext>
            </a:extLst>
          </p:cNvPr>
          <p:cNvGrpSpPr/>
          <p:nvPr/>
        </p:nvGrpSpPr>
        <p:grpSpPr>
          <a:xfrm>
            <a:off x="1030087" y="877135"/>
            <a:ext cx="2438837" cy="589930"/>
            <a:chOff x="1030087" y="877135"/>
            <a:chExt cx="2438837" cy="589930"/>
          </a:xfrm>
        </p:grpSpPr>
        <p:grpSp>
          <p:nvGrpSpPr>
            <p:cNvPr id="19" name="Groupe 18">
              <a:extLst>
                <a:ext uri="{FF2B5EF4-FFF2-40B4-BE49-F238E27FC236}">
                  <a16:creationId xmlns:a16="http://schemas.microsoft.com/office/drawing/2014/main" id="{BA51DC78-AA91-4E33-85C7-78790B2BBE24}"/>
                </a:ext>
              </a:extLst>
            </p:cNvPr>
            <p:cNvGrpSpPr/>
            <p:nvPr/>
          </p:nvGrpSpPr>
          <p:grpSpPr>
            <a:xfrm>
              <a:off x="1030087" y="1013302"/>
              <a:ext cx="2438837" cy="453763"/>
              <a:chOff x="884808" y="1174763"/>
              <a:chExt cx="2438837" cy="453763"/>
            </a:xfrm>
          </p:grpSpPr>
          <p:sp>
            <p:nvSpPr>
              <p:cNvPr id="2" name="Rectangle : coins arrondis 1">
                <a:extLst>
                  <a:ext uri="{FF2B5EF4-FFF2-40B4-BE49-F238E27FC236}">
                    <a16:creationId xmlns:a16="http://schemas.microsoft.com/office/drawing/2014/main" id="{FE72567A-98C4-4087-9B13-BA15D95F0216}"/>
                  </a:ext>
                </a:extLst>
              </p:cNvPr>
              <p:cNvSpPr/>
              <p:nvPr/>
            </p:nvSpPr>
            <p:spPr>
              <a:xfrm>
                <a:off x="884808" y="1174763"/>
                <a:ext cx="2438837" cy="389614"/>
              </a:xfrm>
              <a:prstGeom prst="roundRect">
                <a:avLst/>
              </a:prstGeom>
              <a:solidFill>
                <a:srgbClr val="FFFFE5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575C0B25-A04A-4A51-B0DB-918CC85C34C1}"/>
                  </a:ext>
                </a:extLst>
              </p:cNvPr>
              <p:cNvSpPr txBox="1"/>
              <p:nvPr/>
            </p:nvSpPr>
            <p:spPr>
              <a:xfrm>
                <a:off x="923797" y="1215341"/>
                <a:ext cx="121058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400" dirty="0"/>
                  <a:t>chaîne CICD</a:t>
                </a:r>
              </a:p>
            </p:txBody>
          </p:sp>
          <p:sp>
            <p:nvSpPr>
              <p:cNvPr id="14" name="Ellipse 13">
                <a:extLst>
                  <a:ext uri="{FF2B5EF4-FFF2-40B4-BE49-F238E27FC236}">
                    <a16:creationId xmlns:a16="http://schemas.microsoft.com/office/drawing/2014/main" id="{FE5E6580-E691-4AD1-A697-7BC7A0840B6C}"/>
                  </a:ext>
                </a:extLst>
              </p:cNvPr>
              <p:cNvSpPr/>
              <p:nvPr/>
            </p:nvSpPr>
            <p:spPr>
              <a:xfrm>
                <a:off x="1177612" y="1516933"/>
                <a:ext cx="111593" cy="111593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" name="Ellipse 14">
                <a:extLst>
                  <a:ext uri="{FF2B5EF4-FFF2-40B4-BE49-F238E27FC236}">
                    <a16:creationId xmlns:a16="http://schemas.microsoft.com/office/drawing/2014/main" id="{0AFDC07C-278F-41BE-8868-C44951F5BBC2}"/>
                  </a:ext>
                </a:extLst>
              </p:cNvPr>
              <p:cNvSpPr/>
              <p:nvPr/>
            </p:nvSpPr>
            <p:spPr>
              <a:xfrm>
                <a:off x="1635394" y="1516933"/>
                <a:ext cx="111593" cy="111593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" name="Ellipse 15">
                <a:extLst>
                  <a:ext uri="{FF2B5EF4-FFF2-40B4-BE49-F238E27FC236}">
                    <a16:creationId xmlns:a16="http://schemas.microsoft.com/office/drawing/2014/main" id="{14A6BD20-27C4-4E7F-95E6-E1BA6BFF5718}"/>
                  </a:ext>
                </a:extLst>
              </p:cNvPr>
              <p:cNvSpPr/>
              <p:nvPr/>
            </p:nvSpPr>
            <p:spPr>
              <a:xfrm>
                <a:off x="2093176" y="1516933"/>
                <a:ext cx="111593" cy="111593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" name="Ellipse 16">
                <a:extLst>
                  <a:ext uri="{FF2B5EF4-FFF2-40B4-BE49-F238E27FC236}">
                    <a16:creationId xmlns:a16="http://schemas.microsoft.com/office/drawing/2014/main" id="{B38C1102-8792-4AEC-9F75-9AB629A3D9B0}"/>
                  </a:ext>
                </a:extLst>
              </p:cNvPr>
              <p:cNvSpPr/>
              <p:nvPr/>
            </p:nvSpPr>
            <p:spPr>
              <a:xfrm>
                <a:off x="2550958" y="1516933"/>
                <a:ext cx="111593" cy="111593"/>
              </a:xfrm>
              <a:prstGeom prst="ellipse">
                <a:avLst/>
              </a:prstGeom>
              <a:solidFill>
                <a:srgbClr val="0070C0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" name="Ellipse 17">
                <a:extLst>
                  <a:ext uri="{FF2B5EF4-FFF2-40B4-BE49-F238E27FC236}">
                    <a16:creationId xmlns:a16="http://schemas.microsoft.com/office/drawing/2014/main" id="{A5CFB1CD-6F01-4469-BE15-B56B7A0A287B}"/>
                  </a:ext>
                </a:extLst>
              </p:cNvPr>
              <p:cNvSpPr/>
              <p:nvPr/>
            </p:nvSpPr>
            <p:spPr>
              <a:xfrm>
                <a:off x="3008738" y="1516933"/>
                <a:ext cx="111593" cy="111593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16413" name="Image 16412">
              <a:extLst>
                <a:ext uri="{FF2B5EF4-FFF2-40B4-BE49-F238E27FC236}">
                  <a16:creationId xmlns:a16="http://schemas.microsoft.com/office/drawing/2014/main" id="{DEB083BF-1BA8-43BE-A333-08727BA6E3C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6148" y="877135"/>
              <a:ext cx="680922" cy="510691"/>
            </a:xfrm>
            <a:prstGeom prst="rect">
              <a:avLst/>
            </a:prstGeom>
          </p:spPr>
        </p:pic>
      </p:grpSp>
      <p:sp>
        <p:nvSpPr>
          <p:cNvPr id="65" name="ZoneTexte 64">
            <a:extLst>
              <a:ext uri="{FF2B5EF4-FFF2-40B4-BE49-F238E27FC236}">
                <a16:creationId xmlns:a16="http://schemas.microsoft.com/office/drawing/2014/main" id="{C5224E89-BB95-4322-9AB3-A3A25458CB94}"/>
              </a:ext>
            </a:extLst>
          </p:cNvPr>
          <p:cNvSpPr txBox="1"/>
          <p:nvPr/>
        </p:nvSpPr>
        <p:spPr>
          <a:xfrm>
            <a:off x="2471959" y="4547255"/>
            <a:ext cx="482739" cy="830997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lIns="0" tIns="0" rIns="0" bIns="0" rtlCol="0">
            <a:spAutoFit/>
          </a:bodyPr>
          <a:lstStyle/>
          <a:p>
            <a:r>
              <a:rPr lang="fr-FR" sz="600" b="1" dirty="0">
                <a:solidFill>
                  <a:srgbClr val="0070C0"/>
                </a:solidFill>
              </a:rPr>
              <a:t>■ App A</a:t>
            </a:r>
          </a:p>
          <a:p>
            <a:r>
              <a:rPr lang="fr-FR" sz="600" dirty="0">
                <a:solidFill>
                  <a:srgbClr val="0070C0"/>
                </a:solidFill>
              </a:rPr>
              <a:t> - DEV</a:t>
            </a:r>
          </a:p>
          <a:p>
            <a:r>
              <a:rPr lang="fr-FR" sz="600" dirty="0">
                <a:solidFill>
                  <a:srgbClr val="0070C0"/>
                </a:solidFill>
              </a:rPr>
              <a:t> - RE7</a:t>
            </a:r>
          </a:p>
          <a:p>
            <a:r>
              <a:rPr lang="fr-FR" sz="600" dirty="0">
                <a:solidFill>
                  <a:srgbClr val="0070C0"/>
                </a:solidFill>
              </a:rPr>
              <a:t> - PROD</a:t>
            </a:r>
          </a:p>
          <a:p>
            <a:r>
              <a:rPr lang="fr-FR" sz="600" b="1" dirty="0">
                <a:solidFill>
                  <a:srgbClr val="0070C0"/>
                </a:solidFill>
              </a:rPr>
              <a:t>■ App B</a:t>
            </a:r>
          </a:p>
          <a:p>
            <a:r>
              <a:rPr lang="fr-FR" sz="600" dirty="0">
                <a:solidFill>
                  <a:srgbClr val="0070C0"/>
                </a:solidFill>
              </a:rPr>
              <a:t> - DEV</a:t>
            </a:r>
          </a:p>
          <a:p>
            <a:r>
              <a:rPr lang="fr-FR" sz="600" dirty="0">
                <a:solidFill>
                  <a:srgbClr val="0070C0"/>
                </a:solidFill>
              </a:rPr>
              <a:t> - RE7</a:t>
            </a:r>
          </a:p>
          <a:p>
            <a:r>
              <a:rPr lang="fr-FR" sz="600" dirty="0">
                <a:solidFill>
                  <a:srgbClr val="0070C0"/>
                </a:solidFill>
              </a:rPr>
              <a:t> - PROD</a:t>
            </a:r>
          </a:p>
          <a:p>
            <a:r>
              <a:rPr lang="fr-FR" sz="600" dirty="0">
                <a:solidFill>
                  <a:srgbClr val="0070C0"/>
                </a:solidFill>
              </a:rPr>
              <a:t>…</a:t>
            </a:r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A189C523-DB53-4A7C-BBAA-13953506C527}"/>
              </a:ext>
            </a:extLst>
          </p:cNvPr>
          <p:cNvSpPr txBox="1"/>
          <p:nvPr/>
        </p:nvSpPr>
        <p:spPr>
          <a:xfrm>
            <a:off x="3082979" y="4429800"/>
            <a:ext cx="22193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180975" algn="l"/>
              </a:tabLst>
            </a:pPr>
            <a:r>
              <a:rPr lang="fr-FR" sz="2000" b="1" dirty="0">
                <a:solidFill>
                  <a:srgbClr val="0070C0"/>
                </a:solidFill>
                <a:cs typeface="Segoe UI"/>
              </a:rPr>
              <a:t>+</a:t>
            </a:r>
            <a:r>
              <a:rPr lang="fr-FR" sz="1200" dirty="0">
                <a:solidFill>
                  <a:srgbClr val="FFFFFF"/>
                </a:solidFill>
                <a:cs typeface="Segoe UI"/>
              </a:rPr>
              <a:t> </a:t>
            </a:r>
            <a:endParaRPr lang="fr-FR" sz="1200" dirty="0"/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68B14D65-BE05-41EA-A39D-2D6278EAF3A2}"/>
              </a:ext>
            </a:extLst>
          </p:cNvPr>
          <p:cNvSpPr txBox="1"/>
          <p:nvPr/>
        </p:nvSpPr>
        <p:spPr>
          <a:xfrm>
            <a:off x="2632528" y="2951908"/>
            <a:ext cx="1037335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fr-FR" sz="700" b="1" dirty="0"/>
              <a:t>Spécifier cinématique d’appel API à appeler</a:t>
            </a:r>
            <a:endParaRPr lang="fr-FR" sz="700" dirty="0"/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D5D8D2B8-F4D1-4092-A8C3-2BA4C53CDA31}"/>
              </a:ext>
            </a:extLst>
          </p:cNvPr>
          <p:cNvSpPr/>
          <p:nvPr/>
        </p:nvSpPr>
        <p:spPr>
          <a:xfrm>
            <a:off x="3275775" y="4477301"/>
            <a:ext cx="214414" cy="21441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8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66D4FF7B-7557-4752-A154-BD3795274041}"/>
              </a:ext>
            </a:extLst>
          </p:cNvPr>
          <p:cNvSpPr txBox="1"/>
          <p:nvPr/>
        </p:nvSpPr>
        <p:spPr>
          <a:xfrm>
            <a:off x="3328206" y="4842552"/>
            <a:ext cx="1787418" cy="369332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lIns="0" tIns="0" rIns="0" bIns="0" rtlCol="0">
            <a:spAutoFit/>
          </a:bodyPr>
          <a:lstStyle/>
          <a:p>
            <a:r>
              <a:rPr lang="fr-FR" sz="600" b="1" dirty="0">
                <a:solidFill>
                  <a:srgbClr val="0070C0"/>
                </a:solidFill>
              </a:rPr>
              <a:t>■ AWS /{</a:t>
            </a:r>
            <a:r>
              <a:rPr lang="fr-FR" sz="600" b="1" dirty="0" err="1">
                <a:solidFill>
                  <a:srgbClr val="0070C0"/>
                </a:solidFill>
              </a:rPr>
              <a:t>AccountId</a:t>
            </a:r>
            <a:r>
              <a:rPr lang="fr-FR" sz="600" b="1" dirty="0">
                <a:solidFill>
                  <a:srgbClr val="0070C0"/>
                </a:solidFill>
              </a:rPr>
              <a:t>}/{Application}/{</a:t>
            </a:r>
            <a:r>
              <a:rPr lang="fr-FR" sz="600" b="1" dirty="0" err="1">
                <a:solidFill>
                  <a:srgbClr val="0070C0"/>
                </a:solidFill>
              </a:rPr>
              <a:t>Env</a:t>
            </a:r>
            <a:r>
              <a:rPr lang="fr-FR" sz="600" b="1" dirty="0">
                <a:solidFill>
                  <a:srgbClr val="0070C0"/>
                </a:solidFill>
              </a:rPr>
              <a:t>}/{Key}=Value</a:t>
            </a:r>
          </a:p>
          <a:p>
            <a:r>
              <a:rPr lang="fr-FR" sz="600" b="1" dirty="0">
                <a:solidFill>
                  <a:srgbClr val="0070C0"/>
                </a:solidFill>
              </a:rPr>
              <a:t>■ </a:t>
            </a:r>
            <a:r>
              <a:rPr lang="fr-FR" sz="600" b="1" dirty="0" err="1">
                <a:solidFill>
                  <a:srgbClr val="0070C0"/>
                </a:solidFill>
              </a:rPr>
              <a:t>OnPremise</a:t>
            </a:r>
            <a:r>
              <a:rPr lang="fr-FR" sz="600" b="1" dirty="0">
                <a:solidFill>
                  <a:srgbClr val="0070C0"/>
                </a:solidFill>
              </a:rPr>
              <a:t> </a:t>
            </a:r>
          </a:p>
          <a:p>
            <a:r>
              <a:rPr lang="fr-FR" sz="600" b="1" dirty="0">
                <a:solidFill>
                  <a:srgbClr val="0070C0"/>
                </a:solidFill>
              </a:rPr>
              <a:t>/{Application}/{</a:t>
            </a:r>
            <a:r>
              <a:rPr lang="fr-FR" sz="600" b="1" dirty="0" err="1">
                <a:solidFill>
                  <a:srgbClr val="0070C0"/>
                </a:solidFill>
              </a:rPr>
              <a:t>Env</a:t>
            </a:r>
            <a:r>
              <a:rPr lang="fr-FR" sz="600" b="1" dirty="0">
                <a:solidFill>
                  <a:srgbClr val="0070C0"/>
                </a:solidFill>
              </a:rPr>
              <a:t>}/{Key}=Value</a:t>
            </a:r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B881B70F-9BDF-448E-AF9F-90C531D411F5}"/>
              </a:ext>
            </a:extLst>
          </p:cNvPr>
          <p:cNvSpPr txBox="1"/>
          <p:nvPr/>
        </p:nvSpPr>
        <p:spPr>
          <a:xfrm>
            <a:off x="2986020" y="4907023"/>
            <a:ext cx="330350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fr-FR" sz="700" b="1" dirty="0"/>
              <a:t>OU</a:t>
            </a:r>
            <a:endParaRPr lang="fr-FR" sz="700" dirty="0"/>
          </a:p>
        </p:txBody>
      </p:sp>
      <p:sp>
        <p:nvSpPr>
          <p:cNvPr id="84" name="Title 1">
            <a:extLst>
              <a:ext uri="{FF2B5EF4-FFF2-40B4-BE49-F238E27FC236}">
                <a16:creationId xmlns:a16="http://schemas.microsoft.com/office/drawing/2014/main" id="{401B331C-DAB8-4F5A-BD88-1DF3CA8E5650}"/>
              </a:ext>
            </a:extLst>
          </p:cNvPr>
          <p:cNvSpPr txBox="1">
            <a:spLocks/>
          </p:cNvSpPr>
          <p:nvPr/>
        </p:nvSpPr>
        <p:spPr bwMode="auto">
          <a:xfrm>
            <a:off x="341451" y="468497"/>
            <a:ext cx="7760928" cy="391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6000" tIns="3600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marL="285750" indent="-285750"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v"/>
              <a:tabLst>
                <a:tab pos="467995" algn="l"/>
              </a:tabLst>
            </a:pPr>
            <a:r>
              <a:rPr lang="fr-FR" sz="1600" dirty="0">
                <a:solidFill>
                  <a:srgbClr val="002060"/>
                </a:solidFill>
                <a:latin typeface="+mn-lt"/>
                <a:ea typeface="+mn-ea"/>
                <a:cs typeface="Times New Roman"/>
              </a:rPr>
              <a:t>Principe de fonctionnement nominal – déploiements sur AWS -  Option 2</a:t>
            </a:r>
            <a:endParaRPr lang="fr-FR" sz="1200" dirty="0">
              <a:solidFill>
                <a:srgbClr val="002060"/>
              </a:solidFill>
              <a:latin typeface="Arial"/>
              <a:ea typeface="+mn-ea"/>
              <a:cs typeface="Times New Roman"/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Clr>
                <a:srgbClr val="D82034"/>
              </a:buClr>
              <a:buSzPct val="100000"/>
              <a:tabLst>
                <a:tab pos="467995" algn="l"/>
              </a:tabLst>
            </a:pPr>
            <a:endParaRPr lang="fr-FR" sz="1200" dirty="0">
              <a:solidFill>
                <a:srgbClr val="000000"/>
              </a:solidFill>
              <a:latin typeface="+mn-lt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0807706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11" name="Groupe 16410">
            <a:extLst>
              <a:ext uri="{FF2B5EF4-FFF2-40B4-BE49-F238E27FC236}">
                <a16:creationId xmlns:a16="http://schemas.microsoft.com/office/drawing/2014/main" id="{06256931-4D76-4D13-A69C-9C2D221132E2}"/>
              </a:ext>
            </a:extLst>
          </p:cNvPr>
          <p:cNvGrpSpPr/>
          <p:nvPr/>
        </p:nvGrpSpPr>
        <p:grpSpPr>
          <a:xfrm>
            <a:off x="482870" y="3384129"/>
            <a:ext cx="7339894" cy="1783780"/>
            <a:chOff x="562383" y="3547669"/>
            <a:chExt cx="7339894" cy="1783780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5C723E18-FCAF-4EA5-B2C2-212066307B31}"/>
                </a:ext>
              </a:extLst>
            </p:cNvPr>
            <p:cNvSpPr/>
            <p:nvPr/>
          </p:nvSpPr>
          <p:spPr>
            <a:xfrm>
              <a:off x="562383" y="3547669"/>
              <a:ext cx="7339894" cy="178378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4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2" name="ZoneTexte 111">
              <a:extLst>
                <a:ext uri="{FF2B5EF4-FFF2-40B4-BE49-F238E27FC236}">
                  <a16:creationId xmlns:a16="http://schemas.microsoft.com/office/drawing/2014/main" id="{7BBEA1AF-ED8B-4159-A1D2-9B2516D05165}"/>
                </a:ext>
              </a:extLst>
            </p:cNvPr>
            <p:cNvSpPr txBox="1"/>
            <p:nvPr/>
          </p:nvSpPr>
          <p:spPr>
            <a:xfrm>
              <a:off x="566382" y="3586712"/>
              <a:ext cx="692988" cy="180425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r>
                <a:rPr lang="fr-FR" sz="700" b="1" dirty="0" err="1"/>
                <a:t>OnPremise</a:t>
              </a:r>
              <a:endParaRPr lang="fr-FR" sz="700" b="1" dirty="0"/>
            </a:p>
          </p:txBody>
        </p:sp>
      </p:grpSp>
      <p:grpSp>
        <p:nvGrpSpPr>
          <p:cNvPr id="16401" name="Groupe 16400">
            <a:extLst>
              <a:ext uri="{FF2B5EF4-FFF2-40B4-BE49-F238E27FC236}">
                <a16:creationId xmlns:a16="http://schemas.microsoft.com/office/drawing/2014/main" id="{982CBA8B-AC9A-4F76-90D8-765586B16557}"/>
              </a:ext>
            </a:extLst>
          </p:cNvPr>
          <p:cNvGrpSpPr/>
          <p:nvPr/>
        </p:nvGrpSpPr>
        <p:grpSpPr>
          <a:xfrm>
            <a:off x="486869" y="925697"/>
            <a:ext cx="7339894" cy="2424148"/>
            <a:chOff x="566382" y="1089237"/>
            <a:chExt cx="7339894" cy="2424148"/>
          </a:xfrm>
        </p:grpSpPr>
        <p:sp>
          <p:nvSpPr>
            <p:cNvPr id="16396" name="Rectangle 16395">
              <a:extLst>
                <a:ext uri="{FF2B5EF4-FFF2-40B4-BE49-F238E27FC236}">
                  <a16:creationId xmlns:a16="http://schemas.microsoft.com/office/drawing/2014/main" id="{2685F9AF-8C5B-42AD-82E5-EE52A6556AA7}"/>
                </a:ext>
              </a:extLst>
            </p:cNvPr>
            <p:cNvSpPr/>
            <p:nvPr/>
          </p:nvSpPr>
          <p:spPr>
            <a:xfrm>
              <a:off x="566382" y="1089237"/>
              <a:ext cx="7339894" cy="242414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4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6400" name="Image 16399" descr="Une image contenant texte, clipart&#10;&#10;Description générée automatiquement">
              <a:extLst>
                <a:ext uri="{FF2B5EF4-FFF2-40B4-BE49-F238E27FC236}">
                  <a16:creationId xmlns:a16="http://schemas.microsoft.com/office/drawing/2014/main" id="{DBB27047-AA79-4BA2-9E1E-17A39C56A7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5122" y="1098298"/>
              <a:ext cx="278317" cy="278317"/>
            </a:xfrm>
            <a:prstGeom prst="rect">
              <a:avLst/>
            </a:prstGeom>
          </p:spPr>
        </p:pic>
      </p:grpSp>
      <p:sp>
        <p:nvSpPr>
          <p:cNvPr id="16387" name="Text Box 10"/>
          <p:cNvSpPr txBox="1">
            <a:spLocks noChangeArrowheads="1"/>
          </p:cNvSpPr>
          <p:nvPr/>
        </p:nvSpPr>
        <p:spPr bwMode="gray">
          <a:xfrm>
            <a:off x="0" y="0"/>
            <a:ext cx="7164288" cy="239713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1907" tIns="15953" rIns="31907" bIns="0" anchor="t"/>
          <a:lstStyle>
            <a:lvl1pPr marL="457200" indent="-457200" eaLnBrk="0" hangingPunct="0">
              <a:spcAft>
                <a:spcPts val="800"/>
              </a:spcAft>
              <a:buClr>
                <a:srgbClr val="D82034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Aft>
                <a:spcPts val="600"/>
              </a:spcAft>
              <a:buClr>
                <a:srgbClr val="D82034"/>
              </a:buClr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Aft>
                <a:spcPts val="600"/>
              </a:spcAft>
              <a:buClr>
                <a:srgbClr val="D82034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Aft>
                <a:spcPts val="600"/>
              </a:spcAft>
              <a:buClr>
                <a:srgbClr val="D82034"/>
              </a:buClr>
              <a:buFont typeface="Arial" panose="020B0604020202020204" pitchFamily="34" charset="0"/>
              <a:buChar char="–"/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076325" eaLnBrk="0" hangingPunct="0">
              <a:spcAft>
                <a:spcPts val="600"/>
              </a:spcAft>
              <a:buClr>
                <a:srgbClr val="D82034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1076325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D82034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1076325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D82034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1076325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D82034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1076325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D82034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indent="0" eaLnBrk="1" hangingPunct="1">
              <a:lnSpc>
                <a:spcPts val="1775"/>
              </a:lnSpc>
              <a:spcAft>
                <a:spcPct val="0"/>
              </a:spcAft>
              <a:buClrTx/>
              <a:buNone/>
            </a:pPr>
            <a:r>
              <a:rPr lang="fr-FR" altLang="fr-FR" sz="1400" b="1" dirty="0">
                <a:solidFill>
                  <a:schemeClr val="bg1"/>
                </a:solidFill>
                <a:latin typeface="Arial"/>
                <a:cs typeface="Arial"/>
                <a:sym typeface="Arial" panose="020B0604020202020204" pitchFamily="34" charset="0"/>
              </a:rPr>
              <a:t>ITP4 – Intégration Secrets dans la chaîne CICD</a:t>
            </a:r>
            <a:endParaRPr lang="fr-FR" altLang="fr-FR" sz="1400" b="1" dirty="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2162C23-95C6-4B4F-A78D-363B61B8F640}"/>
              </a:ext>
            </a:extLst>
          </p:cNvPr>
          <p:cNvSpPr txBox="1">
            <a:spLocks/>
          </p:cNvSpPr>
          <p:nvPr/>
        </p:nvSpPr>
        <p:spPr bwMode="auto">
          <a:xfrm>
            <a:off x="341451" y="468497"/>
            <a:ext cx="776092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6000" tIns="3600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marL="285750" indent="-285750"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q"/>
              <a:tabLst>
                <a:tab pos="467995" algn="l"/>
              </a:tabLst>
            </a:pPr>
            <a:r>
              <a:rPr lang="fr-FR" sz="1600" dirty="0">
                <a:solidFill>
                  <a:srgbClr val="006600"/>
                </a:solidFill>
                <a:latin typeface="+mn-lt"/>
                <a:ea typeface="+mn-ea"/>
                <a:cs typeface="Times New Roman"/>
              </a:rPr>
              <a:t>Principe de fonctionnement nominal – déploiements sur </a:t>
            </a:r>
            <a:r>
              <a:rPr lang="fr-FR" sz="1600" dirty="0" err="1">
                <a:solidFill>
                  <a:srgbClr val="006600"/>
                </a:solidFill>
                <a:latin typeface="+mn-lt"/>
                <a:ea typeface="+mn-ea"/>
                <a:cs typeface="Times New Roman"/>
              </a:rPr>
              <a:t>OnPremise</a:t>
            </a:r>
            <a:r>
              <a:rPr lang="fr-FR" sz="1600" dirty="0">
                <a:solidFill>
                  <a:srgbClr val="006600"/>
                </a:solidFill>
                <a:latin typeface="+mn-lt"/>
                <a:ea typeface="+mn-ea"/>
                <a:cs typeface="Times New Roman"/>
              </a:rPr>
              <a:t> -  Option 1</a:t>
            </a:r>
            <a:endParaRPr lang="fr-FR" sz="1200" dirty="0">
              <a:solidFill>
                <a:srgbClr val="006600"/>
              </a:solidFill>
              <a:latin typeface="Arial"/>
              <a:ea typeface="+mn-ea"/>
              <a:cs typeface="Times New Roman"/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Clr>
                <a:srgbClr val="D82034"/>
              </a:buClr>
              <a:buSzPct val="100000"/>
              <a:tabLst>
                <a:tab pos="467995" algn="l"/>
              </a:tabLst>
            </a:pPr>
            <a:endParaRPr lang="fr-FR" sz="1200" dirty="0">
              <a:solidFill>
                <a:srgbClr val="000000"/>
              </a:solidFill>
              <a:latin typeface="+mn-lt"/>
              <a:cs typeface="Times New Roman"/>
            </a:endParaRPr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E5795B86-AE71-4ADB-9BA5-28255688FA98}"/>
              </a:ext>
            </a:extLst>
          </p:cNvPr>
          <p:cNvGrpSpPr/>
          <p:nvPr/>
        </p:nvGrpSpPr>
        <p:grpSpPr>
          <a:xfrm>
            <a:off x="534022" y="3728405"/>
            <a:ext cx="879613" cy="904896"/>
            <a:chOff x="534022" y="3728405"/>
            <a:chExt cx="879613" cy="904896"/>
          </a:xfrm>
        </p:grpSpPr>
        <p:sp>
          <p:nvSpPr>
            <p:cNvPr id="7" name="Organigramme : Disque magnétique 6">
              <a:extLst>
                <a:ext uri="{FF2B5EF4-FFF2-40B4-BE49-F238E27FC236}">
                  <a16:creationId xmlns:a16="http://schemas.microsoft.com/office/drawing/2014/main" id="{7D2CA7F1-0D44-471C-9DA5-36989C882ABC}"/>
                </a:ext>
              </a:extLst>
            </p:cNvPr>
            <p:cNvSpPr/>
            <p:nvPr/>
          </p:nvSpPr>
          <p:spPr>
            <a:xfrm>
              <a:off x="573011" y="3728405"/>
              <a:ext cx="801636" cy="904896"/>
            </a:xfrm>
            <a:prstGeom prst="flowChartMagneticDisk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fr-FR" sz="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4DA31049-6541-48C7-8299-14B0E74C6EE8}"/>
                </a:ext>
              </a:extLst>
            </p:cNvPr>
            <p:cNvSpPr txBox="1"/>
            <p:nvPr/>
          </p:nvSpPr>
          <p:spPr>
            <a:xfrm>
              <a:off x="534022" y="4052227"/>
              <a:ext cx="879613" cy="3958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fr-FR" sz="700" dirty="0"/>
                <a:t>Coffre-fort</a:t>
              </a:r>
            </a:p>
            <a:p>
              <a:pPr algn="ctr"/>
              <a:r>
                <a:rPr lang="fr-FR" sz="700" dirty="0"/>
                <a:t>« Secret Server »</a:t>
              </a:r>
            </a:p>
            <a:p>
              <a:pPr algn="ctr"/>
              <a:r>
                <a:rPr lang="fr-FR" sz="700" dirty="0" err="1"/>
                <a:t>Thycotic</a:t>
              </a:r>
              <a:endParaRPr lang="fr-FR" sz="700" dirty="0"/>
            </a:p>
          </p:txBody>
        </p:sp>
      </p:grp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D1158C8E-BD70-4A57-BC7E-7DA24BC0E5A9}"/>
              </a:ext>
            </a:extLst>
          </p:cNvPr>
          <p:cNvGrpSpPr/>
          <p:nvPr/>
        </p:nvGrpSpPr>
        <p:grpSpPr>
          <a:xfrm>
            <a:off x="2462957" y="4034068"/>
            <a:ext cx="1194761" cy="376230"/>
            <a:chOff x="2682961" y="4034068"/>
            <a:chExt cx="1194761" cy="376230"/>
          </a:xfrm>
        </p:grpSpPr>
        <p:sp>
          <p:nvSpPr>
            <p:cNvPr id="45" name="Rectangle : coins arrondis 44">
              <a:extLst>
                <a:ext uri="{FF2B5EF4-FFF2-40B4-BE49-F238E27FC236}">
                  <a16:creationId xmlns:a16="http://schemas.microsoft.com/office/drawing/2014/main" id="{433235B5-1CCB-4465-9E3F-4ACE743506F3}"/>
                </a:ext>
              </a:extLst>
            </p:cNvPr>
            <p:cNvSpPr/>
            <p:nvPr/>
          </p:nvSpPr>
          <p:spPr>
            <a:xfrm>
              <a:off x="2682961" y="4090025"/>
              <a:ext cx="1194761" cy="320273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API DevOps Secrets Vault</a:t>
              </a:r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7E55FAB5-66C6-4E8E-B033-FA5AC8E51798}"/>
                </a:ext>
              </a:extLst>
            </p:cNvPr>
            <p:cNvSpPr/>
            <p:nvPr/>
          </p:nvSpPr>
          <p:spPr>
            <a:xfrm>
              <a:off x="3224544" y="4034068"/>
              <a:ext cx="111593" cy="111593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2" name="ZoneTexte 51">
            <a:extLst>
              <a:ext uri="{FF2B5EF4-FFF2-40B4-BE49-F238E27FC236}">
                <a16:creationId xmlns:a16="http://schemas.microsoft.com/office/drawing/2014/main" id="{AC5C4E13-1B83-4743-85AB-674706F4B34F}"/>
              </a:ext>
            </a:extLst>
          </p:cNvPr>
          <p:cNvSpPr txBox="1"/>
          <p:nvPr/>
        </p:nvSpPr>
        <p:spPr>
          <a:xfrm>
            <a:off x="2277779" y="2634299"/>
            <a:ext cx="22193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180975" algn="l"/>
              </a:tabLst>
            </a:pPr>
            <a:r>
              <a:rPr lang="fr-FR" sz="1200" dirty="0">
                <a:solidFill>
                  <a:srgbClr val="FFFFFF"/>
                </a:solidFill>
                <a:cs typeface="Segoe UI"/>
              </a:rPr>
              <a:t> </a:t>
            </a:r>
            <a:endParaRPr lang="fr-FR" sz="1200" dirty="0"/>
          </a:p>
        </p:txBody>
      </p:sp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8759904B-5416-47F6-8777-465E0306C08F}"/>
              </a:ext>
            </a:extLst>
          </p:cNvPr>
          <p:cNvCxnSpPr>
            <a:cxnSpLocks/>
            <a:stCxn id="45" idx="1"/>
            <a:endCxn id="9" idx="3"/>
          </p:cNvCxnSpPr>
          <p:nvPr/>
        </p:nvCxnSpPr>
        <p:spPr>
          <a:xfrm flipH="1">
            <a:off x="1413635" y="4250162"/>
            <a:ext cx="1049322" cy="0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Ellipse 57">
            <a:extLst>
              <a:ext uri="{FF2B5EF4-FFF2-40B4-BE49-F238E27FC236}">
                <a16:creationId xmlns:a16="http://schemas.microsoft.com/office/drawing/2014/main" id="{7BCC1A2B-C2C4-4FB6-AD9A-DE49C34FADE5}"/>
              </a:ext>
            </a:extLst>
          </p:cNvPr>
          <p:cNvSpPr/>
          <p:nvPr/>
        </p:nvSpPr>
        <p:spPr>
          <a:xfrm>
            <a:off x="4023516" y="2828496"/>
            <a:ext cx="214414" cy="21441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8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6386" name="Forme libre : forme 16385">
            <a:extLst>
              <a:ext uri="{FF2B5EF4-FFF2-40B4-BE49-F238E27FC236}">
                <a16:creationId xmlns:a16="http://schemas.microsoft.com/office/drawing/2014/main" id="{465C150D-ED8E-4081-811A-24582938259D}"/>
              </a:ext>
            </a:extLst>
          </p:cNvPr>
          <p:cNvSpPr/>
          <p:nvPr/>
        </p:nvSpPr>
        <p:spPr>
          <a:xfrm>
            <a:off x="5024750" y="1132997"/>
            <a:ext cx="1180531" cy="627797"/>
          </a:xfrm>
          <a:custGeom>
            <a:avLst/>
            <a:gdLst>
              <a:gd name="connsiteX0" fmla="*/ 0 w 1180531"/>
              <a:gd name="connsiteY0" fmla="*/ 211541 h 627797"/>
              <a:gd name="connsiteX1" fmla="*/ 34119 w 1180531"/>
              <a:gd name="connsiteY1" fmla="*/ 197893 h 627797"/>
              <a:gd name="connsiteX2" fmla="*/ 109182 w 1180531"/>
              <a:gd name="connsiteY2" fmla="*/ 163773 h 627797"/>
              <a:gd name="connsiteX3" fmla="*/ 170597 w 1180531"/>
              <a:gd name="connsiteY3" fmla="*/ 150126 h 627797"/>
              <a:gd name="connsiteX4" fmla="*/ 266131 w 1180531"/>
              <a:gd name="connsiteY4" fmla="*/ 109182 h 627797"/>
              <a:gd name="connsiteX5" fmla="*/ 361665 w 1180531"/>
              <a:gd name="connsiteY5" fmla="*/ 95535 h 627797"/>
              <a:gd name="connsiteX6" fmla="*/ 580030 w 1180531"/>
              <a:gd name="connsiteY6" fmla="*/ 47767 h 627797"/>
              <a:gd name="connsiteX7" fmla="*/ 989462 w 1180531"/>
              <a:gd name="connsiteY7" fmla="*/ 40944 h 627797"/>
              <a:gd name="connsiteX8" fmla="*/ 1030406 w 1180531"/>
              <a:gd name="connsiteY8" fmla="*/ 0 h 627797"/>
              <a:gd name="connsiteX9" fmla="*/ 1166883 w 1180531"/>
              <a:gd name="connsiteY9" fmla="*/ 61415 h 627797"/>
              <a:gd name="connsiteX10" fmla="*/ 1180531 w 1180531"/>
              <a:gd name="connsiteY10" fmla="*/ 88711 h 627797"/>
              <a:gd name="connsiteX11" fmla="*/ 948519 w 1180531"/>
              <a:gd name="connsiteY11" fmla="*/ 266132 h 627797"/>
              <a:gd name="connsiteX12" fmla="*/ 818865 w 1180531"/>
              <a:gd name="connsiteY12" fmla="*/ 416257 h 627797"/>
              <a:gd name="connsiteX13" fmla="*/ 812041 w 1180531"/>
              <a:gd name="connsiteY13" fmla="*/ 443553 h 627797"/>
              <a:gd name="connsiteX14" fmla="*/ 784746 w 1180531"/>
              <a:gd name="connsiteY14" fmla="*/ 504967 h 627797"/>
              <a:gd name="connsiteX15" fmla="*/ 784746 w 1180531"/>
              <a:gd name="connsiteY15" fmla="*/ 627797 h 627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180531" h="627797">
                <a:moveTo>
                  <a:pt x="0" y="211541"/>
                </a:moveTo>
                <a:cubicBezTo>
                  <a:pt x="11373" y="206992"/>
                  <a:pt x="22897" y="202803"/>
                  <a:pt x="34119" y="197893"/>
                </a:cubicBezTo>
                <a:cubicBezTo>
                  <a:pt x="59299" y="186876"/>
                  <a:pt x="83240" y="172852"/>
                  <a:pt x="109182" y="163773"/>
                </a:cubicBezTo>
                <a:cubicBezTo>
                  <a:pt x="128976" y="156845"/>
                  <a:pt x="150790" y="157015"/>
                  <a:pt x="170597" y="150126"/>
                </a:cubicBezTo>
                <a:cubicBezTo>
                  <a:pt x="203320" y="138744"/>
                  <a:pt x="232818" y="118700"/>
                  <a:pt x="266131" y="109182"/>
                </a:cubicBezTo>
                <a:cubicBezTo>
                  <a:pt x="297061" y="100345"/>
                  <a:pt x="330240" y="102409"/>
                  <a:pt x="361665" y="95535"/>
                </a:cubicBezTo>
                <a:cubicBezTo>
                  <a:pt x="635145" y="35711"/>
                  <a:pt x="351848" y="80365"/>
                  <a:pt x="580030" y="47767"/>
                </a:cubicBezTo>
                <a:cubicBezTo>
                  <a:pt x="780138" y="-18935"/>
                  <a:pt x="466246" y="77661"/>
                  <a:pt x="989462" y="40944"/>
                </a:cubicBezTo>
                <a:cubicBezTo>
                  <a:pt x="1008716" y="39593"/>
                  <a:pt x="1016758" y="13648"/>
                  <a:pt x="1030406" y="0"/>
                </a:cubicBezTo>
                <a:cubicBezTo>
                  <a:pt x="1071847" y="15070"/>
                  <a:pt x="1131128" y="32161"/>
                  <a:pt x="1166883" y="61415"/>
                </a:cubicBezTo>
                <a:cubicBezTo>
                  <a:pt x="1174756" y="67857"/>
                  <a:pt x="1175982" y="79612"/>
                  <a:pt x="1180531" y="88711"/>
                </a:cubicBezTo>
                <a:cubicBezTo>
                  <a:pt x="1124414" y="243035"/>
                  <a:pt x="1184929" y="130196"/>
                  <a:pt x="948519" y="266132"/>
                </a:cubicBezTo>
                <a:cubicBezTo>
                  <a:pt x="873160" y="309464"/>
                  <a:pt x="866867" y="341588"/>
                  <a:pt x="818865" y="416257"/>
                </a:cubicBezTo>
                <a:cubicBezTo>
                  <a:pt x="816590" y="425356"/>
                  <a:pt x="815408" y="434799"/>
                  <a:pt x="812041" y="443553"/>
                </a:cubicBezTo>
                <a:cubicBezTo>
                  <a:pt x="803999" y="464462"/>
                  <a:pt x="788029" y="482807"/>
                  <a:pt x="784746" y="504967"/>
                </a:cubicBezTo>
                <a:cubicBezTo>
                  <a:pt x="778746" y="545468"/>
                  <a:pt x="784746" y="586854"/>
                  <a:pt x="784746" y="627797"/>
                </a:cubicBezTo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70C90BF9-F3BA-4E59-A9E4-8F359C7C0BBA}"/>
              </a:ext>
            </a:extLst>
          </p:cNvPr>
          <p:cNvSpPr txBox="1"/>
          <p:nvPr/>
        </p:nvSpPr>
        <p:spPr>
          <a:xfrm>
            <a:off x="1483562" y="3882059"/>
            <a:ext cx="935215" cy="246221"/>
          </a:xfrm>
          <a:prstGeom prst="rect">
            <a:avLst/>
          </a:prstGeom>
          <a:solidFill>
            <a:schemeClr val="bg2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800" dirty="0">
                <a:solidFill>
                  <a:schemeClr val="bg1"/>
                </a:solidFill>
              </a:rPr>
              <a:t>Y a-t-il un lien avec Secret Server ?</a:t>
            </a:r>
          </a:p>
        </p:txBody>
      </p:sp>
      <p:grpSp>
        <p:nvGrpSpPr>
          <p:cNvPr id="16397" name="Groupe 16396">
            <a:extLst>
              <a:ext uri="{FF2B5EF4-FFF2-40B4-BE49-F238E27FC236}">
                <a16:creationId xmlns:a16="http://schemas.microsoft.com/office/drawing/2014/main" id="{34C7805C-6CC0-4542-A27A-0717DC08C3DF}"/>
              </a:ext>
            </a:extLst>
          </p:cNvPr>
          <p:cNvGrpSpPr/>
          <p:nvPr/>
        </p:nvGrpSpPr>
        <p:grpSpPr>
          <a:xfrm>
            <a:off x="6059160" y="1053880"/>
            <a:ext cx="1583761" cy="2127255"/>
            <a:chOff x="5933465" y="1279510"/>
            <a:chExt cx="1583761" cy="2127255"/>
          </a:xfrm>
        </p:grpSpPr>
        <p:sp>
          <p:nvSpPr>
            <p:cNvPr id="16394" name="Rectangle : coins arrondis 16393">
              <a:extLst>
                <a:ext uri="{FF2B5EF4-FFF2-40B4-BE49-F238E27FC236}">
                  <a16:creationId xmlns:a16="http://schemas.microsoft.com/office/drawing/2014/main" id="{BD887A00-E13D-4A97-B56D-7A260178AABF}"/>
                </a:ext>
              </a:extLst>
            </p:cNvPr>
            <p:cNvSpPr/>
            <p:nvPr/>
          </p:nvSpPr>
          <p:spPr>
            <a:xfrm>
              <a:off x="5933465" y="1279510"/>
              <a:ext cx="1583761" cy="2127255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accent4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6391" name="Groupe 16390">
              <a:extLst>
                <a:ext uri="{FF2B5EF4-FFF2-40B4-BE49-F238E27FC236}">
                  <a16:creationId xmlns:a16="http://schemas.microsoft.com/office/drawing/2014/main" id="{35C1A6EC-0F38-43B0-BDB8-1DA5ED163D37}"/>
                </a:ext>
              </a:extLst>
            </p:cNvPr>
            <p:cNvGrpSpPr/>
            <p:nvPr/>
          </p:nvGrpSpPr>
          <p:grpSpPr>
            <a:xfrm>
              <a:off x="6094741" y="1450171"/>
              <a:ext cx="1180531" cy="399369"/>
              <a:chOff x="6220261" y="2086921"/>
              <a:chExt cx="1180531" cy="399369"/>
            </a:xfrm>
          </p:grpSpPr>
          <p:sp>
            <p:nvSpPr>
              <p:cNvPr id="16390" name="Rectangle : coins arrondis 16389">
                <a:extLst>
                  <a:ext uri="{FF2B5EF4-FFF2-40B4-BE49-F238E27FC236}">
                    <a16:creationId xmlns:a16="http://schemas.microsoft.com/office/drawing/2014/main" id="{77D89AF0-5B80-499A-87D9-DE4F6D71A5E9}"/>
                  </a:ext>
                </a:extLst>
              </p:cNvPr>
              <p:cNvSpPr/>
              <p:nvPr/>
            </p:nvSpPr>
            <p:spPr>
              <a:xfrm>
                <a:off x="6220261" y="2086921"/>
                <a:ext cx="1180531" cy="399369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DF1AFB18-8AC4-47B9-92A1-BD5CC37CA7B0}"/>
                  </a:ext>
                </a:extLst>
              </p:cNvPr>
              <p:cNvSpPr txBox="1"/>
              <p:nvPr/>
            </p:nvSpPr>
            <p:spPr>
              <a:xfrm>
                <a:off x="6435117" y="2105492"/>
                <a:ext cx="791570" cy="318924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>
                <a:spAutoFit/>
              </a:bodyPr>
              <a:lstStyle/>
              <a:p>
                <a:pPr algn="ctr"/>
                <a:r>
                  <a:rPr lang="fr-FR" sz="800" b="1" dirty="0"/>
                  <a:t>App A</a:t>
                </a:r>
              </a:p>
              <a:p>
                <a:pPr algn="ctr"/>
                <a:r>
                  <a:rPr lang="fr-FR" sz="800" dirty="0"/>
                  <a:t>1.. Xa Secrets</a:t>
                </a:r>
              </a:p>
            </p:txBody>
          </p:sp>
        </p:grpSp>
        <p:grpSp>
          <p:nvGrpSpPr>
            <p:cNvPr id="76" name="Groupe 75">
              <a:extLst>
                <a:ext uri="{FF2B5EF4-FFF2-40B4-BE49-F238E27FC236}">
                  <a16:creationId xmlns:a16="http://schemas.microsoft.com/office/drawing/2014/main" id="{B7E9C14A-24DF-4796-A849-256FECBA7BBD}"/>
                </a:ext>
              </a:extLst>
            </p:cNvPr>
            <p:cNvGrpSpPr/>
            <p:nvPr/>
          </p:nvGrpSpPr>
          <p:grpSpPr>
            <a:xfrm>
              <a:off x="6094740" y="2015877"/>
              <a:ext cx="1180531" cy="399369"/>
              <a:chOff x="6220261" y="2086921"/>
              <a:chExt cx="1180531" cy="399369"/>
            </a:xfrm>
          </p:grpSpPr>
          <p:sp>
            <p:nvSpPr>
              <p:cNvPr id="77" name="Rectangle : coins arrondis 76">
                <a:extLst>
                  <a:ext uri="{FF2B5EF4-FFF2-40B4-BE49-F238E27FC236}">
                    <a16:creationId xmlns:a16="http://schemas.microsoft.com/office/drawing/2014/main" id="{C5D56C28-AC62-44BF-AE4A-C6F82E1F492E}"/>
                  </a:ext>
                </a:extLst>
              </p:cNvPr>
              <p:cNvSpPr/>
              <p:nvPr/>
            </p:nvSpPr>
            <p:spPr>
              <a:xfrm>
                <a:off x="6220261" y="2086921"/>
                <a:ext cx="1180531" cy="399369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8" name="ZoneTexte 77">
                <a:extLst>
                  <a:ext uri="{FF2B5EF4-FFF2-40B4-BE49-F238E27FC236}">
                    <a16:creationId xmlns:a16="http://schemas.microsoft.com/office/drawing/2014/main" id="{22630C4B-2397-47C6-B613-B633A3A901A5}"/>
                  </a:ext>
                </a:extLst>
              </p:cNvPr>
              <p:cNvSpPr txBox="1"/>
              <p:nvPr/>
            </p:nvSpPr>
            <p:spPr>
              <a:xfrm>
                <a:off x="6435117" y="2105492"/>
                <a:ext cx="791570" cy="318924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>
                <a:spAutoFit/>
              </a:bodyPr>
              <a:lstStyle/>
              <a:p>
                <a:pPr algn="ctr"/>
                <a:r>
                  <a:rPr lang="fr-FR" sz="800" b="1" dirty="0"/>
                  <a:t>App B</a:t>
                </a:r>
              </a:p>
              <a:p>
                <a:pPr algn="ctr"/>
                <a:r>
                  <a:rPr lang="fr-FR" sz="800" dirty="0"/>
                  <a:t>1.. </a:t>
                </a:r>
                <a:r>
                  <a:rPr lang="fr-FR" sz="800" dirty="0" err="1"/>
                  <a:t>Xb</a:t>
                </a:r>
                <a:r>
                  <a:rPr lang="fr-FR" sz="800" dirty="0"/>
                  <a:t> Secrets</a:t>
                </a:r>
              </a:p>
            </p:txBody>
          </p:sp>
        </p:grpSp>
        <p:grpSp>
          <p:nvGrpSpPr>
            <p:cNvPr id="79" name="Groupe 78">
              <a:extLst>
                <a:ext uri="{FF2B5EF4-FFF2-40B4-BE49-F238E27FC236}">
                  <a16:creationId xmlns:a16="http://schemas.microsoft.com/office/drawing/2014/main" id="{DA3B17A5-6AF8-41B0-A442-DBE41929AB79}"/>
                </a:ext>
              </a:extLst>
            </p:cNvPr>
            <p:cNvGrpSpPr/>
            <p:nvPr/>
          </p:nvGrpSpPr>
          <p:grpSpPr>
            <a:xfrm>
              <a:off x="6094740" y="2716631"/>
              <a:ext cx="1180531" cy="399369"/>
              <a:chOff x="6220261" y="2086921"/>
              <a:chExt cx="1180531" cy="399369"/>
            </a:xfrm>
          </p:grpSpPr>
          <p:sp>
            <p:nvSpPr>
              <p:cNvPr id="80" name="Rectangle : coins arrondis 79">
                <a:extLst>
                  <a:ext uri="{FF2B5EF4-FFF2-40B4-BE49-F238E27FC236}">
                    <a16:creationId xmlns:a16="http://schemas.microsoft.com/office/drawing/2014/main" id="{C17EFFA0-BCA0-47D8-9022-D3F4CFAAAD4A}"/>
                  </a:ext>
                </a:extLst>
              </p:cNvPr>
              <p:cNvSpPr/>
              <p:nvPr/>
            </p:nvSpPr>
            <p:spPr>
              <a:xfrm>
                <a:off x="6220261" y="2086921"/>
                <a:ext cx="1180531" cy="399369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5157AEE3-FA37-4B7B-BBE5-30B460EC6A92}"/>
                  </a:ext>
                </a:extLst>
              </p:cNvPr>
              <p:cNvSpPr txBox="1"/>
              <p:nvPr/>
            </p:nvSpPr>
            <p:spPr>
              <a:xfrm>
                <a:off x="6435117" y="2105492"/>
                <a:ext cx="791570" cy="318924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>
                <a:spAutoFit/>
              </a:bodyPr>
              <a:lstStyle/>
              <a:p>
                <a:pPr algn="ctr"/>
                <a:r>
                  <a:rPr lang="fr-FR" sz="800" b="1" dirty="0"/>
                  <a:t>App N</a:t>
                </a:r>
              </a:p>
              <a:p>
                <a:pPr algn="ctr"/>
                <a:r>
                  <a:rPr lang="fr-FR" sz="800" dirty="0"/>
                  <a:t>1.. </a:t>
                </a:r>
                <a:r>
                  <a:rPr lang="fr-FR" sz="800" dirty="0" err="1"/>
                  <a:t>Xn</a:t>
                </a:r>
                <a:r>
                  <a:rPr lang="fr-FR" sz="800" dirty="0"/>
                  <a:t> Secrets</a:t>
                </a:r>
              </a:p>
            </p:txBody>
          </p:sp>
        </p:grpSp>
      </p:grpSp>
      <p:grpSp>
        <p:nvGrpSpPr>
          <p:cNvPr id="16398" name="Groupe 16397">
            <a:extLst>
              <a:ext uri="{FF2B5EF4-FFF2-40B4-BE49-F238E27FC236}">
                <a16:creationId xmlns:a16="http://schemas.microsoft.com/office/drawing/2014/main" id="{8555EECD-082E-4871-8CA8-BF7C37539C4B}"/>
              </a:ext>
            </a:extLst>
          </p:cNvPr>
          <p:cNvGrpSpPr/>
          <p:nvPr/>
        </p:nvGrpSpPr>
        <p:grpSpPr>
          <a:xfrm>
            <a:off x="4761191" y="1908564"/>
            <a:ext cx="906069" cy="794407"/>
            <a:chOff x="4629839" y="2047641"/>
            <a:chExt cx="906069" cy="794407"/>
          </a:xfrm>
        </p:grpSpPr>
        <p:pic>
          <p:nvPicPr>
            <p:cNvPr id="16393" name="Image 16392">
              <a:extLst>
                <a:ext uri="{FF2B5EF4-FFF2-40B4-BE49-F238E27FC236}">
                  <a16:creationId xmlns:a16="http://schemas.microsoft.com/office/drawing/2014/main" id="{AB45939E-FF54-494D-9AD1-AC6C269652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9574" y="2047641"/>
              <a:ext cx="503591" cy="503591"/>
            </a:xfrm>
            <a:prstGeom prst="rect">
              <a:avLst/>
            </a:prstGeom>
          </p:spPr>
        </p:pic>
        <p:sp>
          <p:nvSpPr>
            <p:cNvPr id="85" name="ZoneTexte 84">
              <a:extLst>
                <a:ext uri="{FF2B5EF4-FFF2-40B4-BE49-F238E27FC236}">
                  <a16:creationId xmlns:a16="http://schemas.microsoft.com/office/drawing/2014/main" id="{808E952A-5645-4D18-AC51-DE154A42F712}"/>
                </a:ext>
              </a:extLst>
            </p:cNvPr>
            <p:cNvSpPr txBox="1"/>
            <p:nvPr/>
          </p:nvSpPr>
          <p:spPr>
            <a:xfrm>
              <a:off x="4629839" y="2523124"/>
              <a:ext cx="906069" cy="318924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fr-FR" sz="800" dirty="0"/>
                <a:t>SSM </a:t>
              </a:r>
              <a:r>
                <a:rPr lang="fr-FR" sz="800" dirty="0" err="1"/>
                <a:t>Parameter</a:t>
              </a:r>
              <a:r>
                <a:rPr lang="fr-FR" sz="800" dirty="0"/>
                <a:t> Store</a:t>
              </a:r>
            </a:p>
          </p:txBody>
        </p:sp>
      </p:grpSp>
      <p:cxnSp>
        <p:nvCxnSpPr>
          <p:cNvPr id="94" name="Connecteur droit avec flèche 42">
            <a:extLst>
              <a:ext uri="{FF2B5EF4-FFF2-40B4-BE49-F238E27FC236}">
                <a16:creationId xmlns:a16="http://schemas.microsoft.com/office/drawing/2014/main" id="{72C52C76-2A1A-41B6-8F85-1E12A7A3054E}"/>
              </a:ext>
            </a:extLst>
          </p:cNvPr>
          <p:cNvCxnSpPr>
            <a:cxnSpLocks/>
            <a:stCxn id="45" idx="3"/>
            <a:endCxn id="16393" idx="1"/>
          </p:cNvCxnSpPr>
          <p:nvPr/>
        </p:nvCxnSpPr>
        <p:spPr>
          <a:xfrm flipV="1">
            <a:off x="3657718" y="2160360"/>
            <a:ext cx="1333208" cy="2089802"/>
          </a:xfrm>
          <a:prstGeom prst="bentConnector3">
            <a:avLst>
              <a:gd name="adj1" fmla="val 50000"/>
            </a:avLst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ZoneTexte 97">
            <a:extLst>
              <a:ext uri="{FF2B5EF4-FFF2-40B4-BE49-F238E27FC236}">
                <a16:creationId xmlns:a16="http://schemas.microsoft.com/office/drawing/2014/main" id="{1B7A30C3-21E4-4A5F-973B-585DE42EBABE}"/>
              </a:ext>
            </a:extLst>
          </p:cNvPr>
          <p:cNvSpPr txBox="1"/>
          <p:nvPr/>
        </p:nvSpPr>
        <p:spPr>
          <a:xfrm>
            <a:off x="4345956" y="2732483"/>
            <a:ext cx="1037335" cy="3958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fr-FR" sz="700" b="1" dirty="0"/>
              <a:t>Alimenter SSM avec </a:t>
            </a:r>
          </a:p>
          <a:p>
            <a:r>
              <a:rPr lang="fr-FR" sz="700" b="1" dirty="0"/>
              <a:t>les secrets récupérés</a:t>
            </a:r>
          </a:p>
          <a:p>
            <a:r>
              <a:rPr lang="fr-FR" sz="700" b="1" dirty="0"/>
              <a:t>pour l’App N</a:t>
            </a:r>
            <a:endParaRPr lang="fr-FR" sz="700" dirty="0"/>
          </a:p>
        </p:txBody>
      </p:sp>
      <p:cxnSp>
        <p:nvCxnSpPr>
          <p:cNvPr id="16406" name="Connecteur : en angle 16405">
            <a:extLst>
              <a:ext uri="{FF2B5EF4-FFF2-40B4-BE49-F238E27FC236}">
                <a16:creationId xmlns:a16="http://schemas.microsoft.com/office/drawing/2014/main" id="{69D05743-FDC0-476A-874F-D0486EC50BCD}"/>
              </a:ext>
            </a:extLst>
          </p:cNvPr>
          <p:cNvCxnSpPr>
            <a:cxnSpLocks/>
            <a:stCxn id="62" idx="3"/>
            <a:endCxn id="16390" idx="1"/>
          </p:cNvCxnSpPr>
          <p:nvPr/>
        </p:nvCxnSpPr>
        <p:spPr>
          <a:xfrm>
            <a:off x="3468924" y="1208109"/>
            <a:ext cx="2751512" cy="216117"/>
          </a:xfrm>
          <a:prstGeom prst="bentConnector3">
            <a:avLst>
              <a:gd name="adj1" fmla="val 9072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 : en angle 103">
            <a:extLst>
              <a:ext uri="{FF2B5EF4-FFF2-40B4-BE49-F238E27FC236}">
                <a16:creationId xmlns:a16="http://schemas.microsoft.com/office/drawing/2014/main" id="{085A02D1-3E53-4639-88B5-1905347F73D3}"/>
              </a:ext>
            </a:extLst>
          </p:cNvPr>
          <p:cNvCxnSpPr>
            <a:cxnSpLocks/>
            <a:stCxn id="62" idx="3"/>
            <a:endCxn id="77" idx="1"/>
          </p:cNvCxnSpPr>
          <p:nvPr/>
        </p:nvCxnSpPr>
        <p:spPr>
          <a:xfrm>
            <a:off x="3468924" y="1208109"/>
            <a:ext cx="2751511" cy="781823"/>
          </a:xfrm>
          <a:prstGeom prst="bentConnector3">
            <a:avLst>
              <a:gd name="adj1" fmla="val 9074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 : en angle 106">
            <a:extLst>
              <a:ext uri="{FF2B5EF4-FFF2-40B4-BE49-F238E27FC236}">
                <a16:creationId xmlns:a16="http://schemas.microsoft.com/office/drawing/2014/main" id="{B042E03E-FB26-4C65-92AD-8D354E74BE04}"/>
              </a:ext>
            </a:extLst>
          </p:cNvPr>
          <p:cNvCxnSpPr>
            <a:cxnSpLocks/>
            <a:stCxn id="62" idx="3"/>
            <a:endCxn id="80" idx="1"/>
          </p:cNvCxnSpPr>
          <p:nvPr/>
        </p:nvCxnSpPr>
        <p:spPr>
          <a:xfrm>
            <a:off x="3468924" y="1208109"/>
            <a:ext cx="2751511" cy="1482577"/>
          </a:xfrm>
          <a:prstGeom prst="bentConnector3">
            <a:avLst>
              <a:gd name="adj1" fmla="val 9076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ZoneTexte 109">
            <a:extLst>
              <a:ext uri="{FF2B5EF4-FFF2-40B4-BE49-F238E27FC236}">
                <a16:creationId xmlns:a16="http://schemas.microsoft.com/office/drawing/2014/main" id="{151E166E-6227-46D0-BDEC-DE60BC3173A5}"/>
              </a:ext>
            </a:extLst>
          </p:cNvPr>
          <p:cNvSpPr txBox="1"/>
          <p:nvPr/>
        </p:nvSpPr>
        <p:spPr>
          <a:xfrm flipH="1">
            <a:off x="4383946" y="2438720"/>
            <a:ext cx="45719" cy="4960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180975" algn="l"/>
              </a:tabLst>
            </a:pPr>
            <a:r>
              <a:rPr lang="fr-FR" sz="2000" b="1" dirty="0">
                <a:solidFill>
                  <a:srgbClr val="0070C0"/>
                </a:solidFill>
                <a:cs typeface="Segoe UI"/>
              </a:rPr>
              <a:t>+</a:t>
            </a:r>
            <a:r>
              <a:rPr lang="fr-FR" sz="1200" dirty="0">
                <a:solidFill>
                  <a:srgbClr val="FFFFFF"/>
                </a:solidFill>
                <a:cs typeface="Segoe UI"/>
              </a:rPr>
              <a:t> </a:t>
            </a:r>
            <a:endParaRPr lang="fr-FR" sz="1200" dirty="0"/>
          </a:p>
        </p:txBody>
      </p:sp>
      <p:sp>
        <p:nvSpPr>
          <p:cNvPr id="111" name="ZoneTexte 110">
            <a:extLst>
              <a:ext uri="{FF2B5EF4-FFF2-40B4-BE49-F238E27FC236}">
                <a16:creationId xmlns:a16="http://schemas.microsoft.com/office/drawing/2014/main" id="{70C6B9A2-9FAD-4DAF-86AA-1BC03823A22D}"/>
              </a:ext>
            </a:extLst>
          </p:cNvPr>
          <p:cNvSpPr txBox="1"/>
          <p:nvPr/>
        </p:nvSpPr>
        <p:spPr>
          <a:xfrm>
            <a:off x="4128943" y="907678"/>
            <a:ext cx="1834535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fr-FR" sz="700" dirty="0"/>
              <a:t>Valorisation des </a:t>
            </a:r>
            <a:r>
              <a:rPr lang="fr-FR" sz="700" dirty="0" err="1"/>
              <a:t>tokens</a:t>
            </a:r>
            <a:r>
              <a:rPr lang="fr-FR" sz="700" dirty="0"/>
              <a:t> dans le fichier de propriétés lu par l’application au démarrage</a:t>
            </a:r>
          </a:p>
        </p:txBody>
      </p:sp>
      <p:sp>
        <p:nvSpPr>
          <p:cNvPr id="114" name="ZoneTexte 113">
            <a:extLst>
              <a:ext uri="{FF2B5EF4-FFF2-40B4-BE49-F238E27FC236}">
                <a16:creationId xmlns:a16="http://schemas.microsoft.com/office/drawing/2014/main" id="{34355313-6ACD-4316-B136-94521E7FB4AF}"/>
              </a:ext>
            </a:extLst>
          </p:cNvPr>
          <p:cNvSpPr txBox="1"/>
          <p:nvPr/>
        </p:nvSpPr>
        <p:spPr>
          <a:xfrm>
            <a:off x="3582144" y="4441431"/>
            <a:ext cx="4671391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700" b="1" dirty="0"/>
              <a:t> ? Ecrire structure de l’organisation du coffre-fort pour aller récupérer les « bons </a:t>
            </a:r>
            <a:r>
              <a:rPr lang="fr-FR" sz="700" b="1" dirty="0" err="1"/>
              <a:t>credentials</a:t>
            </a:r>
            <a:r>
              <a:rPr lang="fr-FR" sz="700" b="1" dirty="0"/>
              <a:t> » de la bonne Application pour le bon environnement (</a:t>
            </a:r>
            <a:r>
              <a:rPr lang="fr-FR" sz="700" b="1" dirty="0" err="1"/>
              <a:t>DEVs</a:t>
            </a:r>
            <a:r>
              <a:rPr lang="fr-FR" sz="700" b="1" dirty="0"/>
              <a:t>  / RE7s / PROD) que ce soit pour des déploiements </a:t>
            </a:r>
            <a:r>
              <a:rPr lang="fr-FR" sz="700" b="1" dirty="0" err="1"/>
              <a:t>OnPremise</a:t>
            </a:r>
            <a:r>
              <a:rPr lang="fr-FR" sz="700" b="1" dirty="0"/>
              <a:t> ou sur AWS</a:t>
            </a:r>
          </a:p>
        </p:txBody>
      </p:sp>
      <p:sp>
        <p:nvSpPr>
          <p:cNvPr id="115" name="Ellipse 114">
            <a:extLst>
              <a:ext uri="{FF2B5EF4-FFF2-40B4-BE49-F238E27FC236}">
                <a16:creationId xmlns:a16="http://schemas.microsoft.com/office/drawing/2014/main" id="{81CF80DD-5785-4A5A-B40F-72997307F58C}"/>
              </a:ext>
            </a:extLst>
          </p:cNvPr>
          <p:cNvSpPr/>
          <p:nvPr/>
        </p:nvSpPr>
        <p:spPr>
          <a:xfrm>
            <a:off x="3832883" y="950404"/>
            <a:ext cx="214414" cy="214414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C5224E89-BB95-4322-9AB3-A3A25458CB94}"/>
              </a:ext>
            </a:extLst>
          </p:cNvPr>
          <p:cNvSpPr txBox="1"/>
          <p:nvPr/>
        </p:nvSpPr>
        <p:spPr>
          <a:xfrm>
            <a:off x="2471959" y="4547255"/>
            <a:ext cx="482739" cy="830997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lIns="0" tIns="0" rIns="0" bIns="0" rtlCol="0">
            <a:spAutoFit/>
          </a:bodyPr>
          <a:lstStyle/>
          <a:p>
            <a:r>
              <a:rPr lang="fr-FR" sz="600" b="1" dirty="0">
                <a:solidFill>
                  <a:srgbClr val="0070C0"/>
                </a:solidFill>
              </a:rPr>
              <a:t>■ App A</a:t>
            </a:r>
          </a:p>
          <a:p>
            <a:r>
              <a:rPr lang="fr-FR" sz="600" dirty="0">
                <a:solidFill>
                  <a:srgbClr val="0070C0"/>
                </a:solidFill>
              </a:rPr>
              <a:t> - DEV</a:t>
            </a:r>
          </a:p>
          <a:p>
            <a:r>
              <a:rPr lang="fr-FR" sz="600" dirty="0">
                <a:solidFill>
                  <a:srgbClr val="0070C0"/>
                </a:solidFill>
              </a:rPr>
              <a:t> - RE7</a:t>
            </a:r>
          </a:p>
          <a:p>
            <a:r>
              <a:rPr lang="fr-FR" sz="600" dirty="0">
                <a:solidFill>
                  <a:srgbClr val="0070C0"/>
                </a:solidFill>
              </a:rPr>
              <a:t> - PROD</a:t>
            </a:r>
          </a:p>
          <a:p>
            <a:r>
              <a:rPr lang="fr-FR" sz="600" b="1" dirty="0">
                <a:solidFill>
                  <a:srgbClr val="0070C0"/>
                </a:solidFill>
              </a:rPr>
              <a:t>■ App B</a:t>
            </a:r>
          </a:p>
          <a:p>
            <a:r>
              <a:rPr lang="fr-FR" sz="600" dirty="0">
                <a:solidFill>
                  <a:srgbClr val="0070C0"/>
                </a:solidFill>
              </a:rPr>
              <a:t> - DEV</a:t>
            </a:r>
          </a:p>
          <a:p>
            <a:r>
              <a:rPr lang="fr-FR" sz="600" dirty="0">
                <a:solidFill>
                  <a:srgbClr val="0070C0"/>
                </a:solidFill>
              </a:rPr>
              <a:t> - RE7</a:t>
            </a:r>
          </a:p>
          <a:p>
            <a:r>
              <a:rPr lang="fr-FR" sz="600" dirty="0">
                <a:solidFill>
                  <a:srgbClr val="0070C0"/>
                </a:solidFill>
              </a:rPr>
              <a:t> - PROD</a:t>
            </a:r>
          </a:p>
          <a:p>
            <a:r>
              <a:rPr lang="fr-FR" sz="600" dirty="0">
                <a:solidFill>
                  <a:srgbClr val="0070C0"/>
                </a:solidFill>
              </a:rPr>
              <a:t>…</a:t>
            </a:r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A189C523-DB53-4A7C-BBAA-13953506C527}"/>
              </a:ext>
            </a:extLst>
          </p:cNvPr>
          <p:cNvSpPr txBox="1"/>
          <p:nvPr/>
        </p:nvSpPr>
        <p:spPr>
          <a:xfrm>
            <a:off x="3082979" y="4429800"/>
            <a:ext cx="22193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180975" algn="l"/>
              </a:tabLst>
            </a:pPr>
            <a:r>
              <a:rPr lang="fr-FR" sz="2000" b="1" dirty="0">
                <a:solidFill>
                  <a:srgbClr val="0070C0"/>
                </a:solidFill>
                <a:cs typeface="Segoe UI"/>
              </a:rPr>
              <a:t>+</a:t>
            </a:r>
            <a:r>
              <a:rPr lang="fr-FR" sz="1200" dirty="0">
                <a:solidFill>
                  <a:srgbClr val="FFFFFF"/>
                </a:solidFill>
                <a:cs typeface="Segoe UI"/>
              </a:rPr>
              <a:t> </a:t>
            </a:r>
            <a:endParaRPr lang="fr-FR" sz="1200" dirty="0"/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D5D8D2B8-F4D1-4092-A8C3-2BA4C53CDA31}"/>
              </a:ext>
            </a:extLst>
          </p:cNvPr>
          <p:cNvSpPr/>
          <p:nvPr/>
        </p:nvSpPr>
        <p:spPr>
          <a:xfrm>
            <a:off x="3275775" y="4477301"/>
            <a:ext cx="214414" cy="21441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8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66D4FF7B-7557-4752-A154-BD3795274041}"/>
              </a:ext>
            </a:extLst>
          </p:cNvPr>
          <p:cNvSpPr txBox="1"/>
          <p:nvPr/>
        </p:nvSpPr>
        <p:spPr>
          <a:xfrm>
            <a:off x="3328206" y="4842552"/>
            <a:ext cx="1787418" cy="369332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lIns="0" tIns="0" rIns="0" bIns="0" rtlCol="0">
            <a:spAutoFit/>
          </a:bodyPr>
          <a:lstStyle/>
          <a:p>
            <a:r>
              <a:rPr lang="fr-FR" sz="600" b="1" dirty="0">
                <a:solidFill>
                  <a:srgbClr val="0070C0"/>
                </a:solidFill>
              </a:rPr>
              <a:t>■ AWS /{</a:t>
            </a:r>
            <a:r>
              <a:rPr lang="fr-FR" sz="600" b="1" dirty="0" err="1">
                <a:solidFill>
                  <a:srgbClr val="0070C0"/>
                </a:solidFill>
              </a:rPr>
              <a:t>AccountId</a:t>
            </a:r>
            <a:r>
              <a:rPr lang="fr-FR" sz="600" b="1" dirty="0">
                <a:solidFill>
                  <a:srgbClr val="0070C0"/>
                </a:solidFill>
              </a:rPr>
              <a:t>}/{Application}/{</a:t>
            </a:r>
            <a:r>
              <a:rPr lang="fr-FR" sz="600" b="1" dirty="0" err="1">
                <a:solidFill>
                  <a:srgbClr val="0070C0"/>
                </a:solidFill>
              </a:rPr>
              <a:t>Env</a:t>
            </a:r>
            <a:r>
              <a:rPr lang="fr-FR" sz="600" b="1" dirty="0">
                <a:solidFill>
                  <a:srgbClr val="0070C0"/>
                </a:solidFill>
              </a:rPr>
              <a:t>}/{Key}=Value</a:t>
            </a:r>
          </a:p>
          <a:p>
            <a:r>
              <a:rPr lang="fr-FR" sz="600" b="1" dirty="0">
                <a:solidFill>
                  <a:srgbClr val="0070C0"/>
                </a:solidFill>
              </a:rPr>
              <a:t>■ </a:t>
            </a:r>
            <a:r>
              <a:rPr lang="fr-FR" sz="600" b="1" dirty="0" err="1">
                <a:solidFill>
                  <a:srgbClr val="0070C0"/>
                </a:solidFill>
              </a:rPr>
              <a:t>OnPremise</a:t>
            </a:r>
            <a:r>
              <a:rPr lang="fr-FR" sz="600" b="1" dirty="0">
                <a:solidFill>
                  <a:srgbClr val="0070C0"/>
                </a:solidFill>
              </a:rPr>
              <a:t> </a:t>
            </a:r>
          </a:p>
          <a:p>
            <a:r>
              <a:rPr lang="fr-FR" sz="600" b="1" dirty="0">
                <a:solidFill>
                  <a:srgbClr val="0070C0"/>
                </a:solidFill>
              </a:rPr>
              <a:t>/{Application}/{</a:t>
            </a:r>
            <a:r>
              <a:rPr lang="fr-FR" sz="600" b="1" dirty="0" err="1">
                <a:solidFill>
                  <a:srgbClr val="0070C0"/>
                </a:solidFill>
              </a:rPr>
              <a:t>Env</a:t>
            </a:r>
            <a:r>
              <a:rPr lang="fr-FR" sz="600" b="1" dirty="0">
                <a:solidFill>
                  <a:srgbClr val="0070C0"/>
                </a:solidFill>
              </a:rPr>
              <a:t>}/{Key}=Value</a:t>
            </a:r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B881B70F-9BDF-448E-AF9F-90C531D411F5}"/>
              </a:ext>
            </a:extLst>
          </p:cNvPr>
          <p:cNvSpPr txBox="1"/>
          <p:nvPr/>
        </p:nvSpPr>
        <p:spPr>
          <a:xfrm>
            <a:off x="2986020" y="4907023"/>
            <a:ext cx="330350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fr-FR" sz="700" b="1" dirty="0"/>
              <a:t>OU</a:t>
            </a:r>
            <a:endParaRPr lang="fr-FR" sz="700" dirty="0"/>
          </a:p>
        </p:txBody>
      </p:sp>
      <p:grpSp>
        <p:nvGrpSpPr>
          <p:cNvPr id="59" name="Groupe 58">
            <a:extLst>
              <a:ext uri="{FF2B5EF4-FFF2-40B4-BE49-F238E27FC236}">
                <a16:creationId xmlns:a16="http://schemas.microsoft.com/office/drawing/2014/main" id="{DD1D0F02-070D-492A-AEFE-4B4E5E5691E5}"/>
              </a:ext>
            </a:extLst>
          </p:cNvPr>
          <p:cNvGrpSpPr/>
          <p:nvPr/>
        </p:nvGrpSpPr>
        <p:grpSpPr>
          <a:xfrm>
            <a:off x="1030087" y="877135"/>
            <a:ext cx="2438837" cy="589930"/>
            <a:chOff x="1030087" y="877135"/>
            <a:chExt cx="2438837" cy="589930"/>
          </a:xfrm>
        </p:grpSpPr>
        <p:grpSp>
          <p:nvGrpSpPr>
            <p:cNvPr id="60" name="Groupe 59">
              <a:extLst>
                <a:ext uri="{FF2B5EF4-FFF2-40B4-BE49-F238E27FC236}">
                  <a16:creationId xmlns:a16="http://schemas.microsoft.com/office/drawing/2014/main" id="{FB705ADB-0486-42A6-9A1E-16DAA93D60A1}"/>
                </a:ext>
              </a:extLst>
            </p:cNvPr>
            <p:cNvGrpSpPr/>
            <p:nvPr/>
          </p:nvGrpSpPr>
          <p:grpSpPr>
            <a:xfrm>
              <a:off x="1030087" y="1013302"/>
              <a:ext cx="2438837" cy="453763"/>
              <a:chOff x="884808" y="1174763"/>
              <a:chExt cx="2438837" cy="453763"/>
            </a:xfrm>
          </p:grpSpPr>
          <p:sp>
            <p:nvSpPr>
              <p:cNvPr id="62" name="Rectangle : coins arrondis 61">
                <a:extLst>
                  <a:ext uri="{FF2B5EF4-FFF2-40B4-BE49-F238E27FC236}">
                    <a16:creationId xmlns:a16="http://schemas.microsoft.com/office/drawing/2014/main" id="{DE14B307-1292-48C5-BE57-42D31B04DAFD}"/>
                  </a:ext>
                </a:extLst>
              </p:cNvPr>
              <p:cNvSpPr/>
              <p:nvPr/>
            </p:nvSpPr>
            <p:spPr>
              <a:xfrm>
                <a:off x="884808" y="1174763"/>
                <a:ext cx="2438837" cy="389614"/>
              </a:xfrm>
              <a:prstGeom prst="roundRect">
                <a:avLst/>
              </a:prstGeom>
              <a:solidFill>
                <a:srgbClr val="FFFFE5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0F255E66-A18F-4AB7-899E-8B4C4552D4B6}"/>
                  </a:ext>
                </a:extLst>
              </p:cNvPr>
              <p:cNvSpPr txBox="1"/>
              <p:nvPr/>
            </p:nvSpPr>
            <p:spPr>
              <a:xfrm>
                <a:off x="923797" y="1215341"/>
                <a:ext cx="121058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400" dirty="0"/>
                  <a:t>chaîne CICD</a:t>
                </a:r>
              </a:p>
            </p:txBody>
          </p:sp>
          <p:sp>
            <p:nvSpPr>
              <p:cNvPr id="64" name="Ellipse 63">
                <a:extLst>
                  <a:ext uri="{FF2B5EF4-FFF2-40B4-BE49-F238E27FC236}">
                    <a16:creationId xmlns:a16="http://schemas.microsoft.com/office/drawing/2014/main" id="{B9B04320-57BF-443B-8362-85478D62D503}"/>
                  </a:ext>
                </a:extLst>
              </p:cNvPr>
              <p:cNvSpPr/>
              <p:nvPr/>
            </p:nvSpPr>
            <p:spPr>
              <a:xfrm>
                <a:off x="1177612" y="1516933"/>
                <a:ext cx="111593" cy="111593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" name="Ellipse 65">
                <a:extLst>
                  <a:ext uri="{FF2B5EF4-FFF2-40B4-BE49-F238E27FC236}">
                    <a16:creationId xmlns:a16="http://schemas.microsoft.com/office/drawing/2014/main" id="{7B3FD4B5-332D-4A91-98AE-B438220E2536}"/>
                  </a:ext>
                </a:extLst>
              </p:cNvPr>
              <p:cNvSpPr/>
              <p:nvPr/>
            </p:nvSpPr>
            <p:spPr>
              <a:xfrm>
                <a:off x="1635394" y="1516933"/>
                <a:ext cx="111593" cy="111593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" name="Ellipse 66">
                <a:extLst>
                  <a:ext uri="{FF2B5EF4-FFF2-40B4-BE49-F238E27FC236}">
                    <a16:creationId xmlns:a16="http://schemas.microsoft.com/office/drawing/2014/main" id="{37D6D3AA-2B96-48BD-8216-EB1C74297737}"/>
                  </a:ext>
                </a:extLst>
              </p:cNvPr>
              <p:cNvSpPr/>
              <p:nvPr/>
            </p:nvSpPr>
            <p:spPr>
              <a:xfrm>
                <a:off x="2093176" y="1516933"/>
                <a:ext cx="111593" cy="111593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8" name="Ellipse 67">
                <a:extLst>
                  <a:ext uri="{FF2B5EF4-FFF2-40B4-BE49-F238E27FC236}">
                    <a16:creationId xmlns:a16="http://schemas.microsoft.com/office/drawing/2014/main" id="{8ACD6570-C382-4D76-AE72-1EB52F0AEDB1}"/>
                  </a:ext>
                </a:extLst>
              </p:cNvPr>
              <p:cNvSpPr/>
              <p:nvPr/>
            </p:nvSpPr>
            <p:spPr>
              <a:xfrm>
                <a:off x="2550958" y="1516933"/>
                <a:ext cx="111593" cy="111593"/>
              </a:xfrm>
              <a:prstGeom prst="ellipse">
                <a:avLst/>
              </a:prstGeom>
              <a:solidFill>
                <a:srgbClr val="0070C0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" name="Ellipse 68">
                <a:extLst>
                  <a:ext uri="{FF2B5EF4-FFF2-40B4-BE49-F238E27FC236}">
                    <a16:creationId xmlns:a16="http://schemas.microsoft.com/office/drawing/2014/main" id="{4AAFDE94-5425-4CCA-B620-D984F672D681}"/>
                  </a:ext>
                </a:extLst>
              </p:cNvPr>
              <p:cNvSpPr/>
              <p:nvPr/>
            </p:nvSpPr>
            <p:spPr>
              <a:xfrm>
                <a:off x="3008738" y="1516933"/>
                <a:ext cx="111593" cy="111593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61" name="Image 60">
              <a:extLst>
                <a:ext uri="{FF2B5EF4-FFF2-40B4-BE49-F238E27FC236}">
                  <a16:creationId xmlns:a16="http://schemas.microsoft.com/office/drawing/2014/main" id="{421FF2B6-1204-4DDE-880E-7BDF8BED17E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6148" y="877135"/>
              <a:ext cx="680922" cy="510691"/>
            </a:xfrm>
            <a:prstGeom prst="rect">
              <a:avLst/>
            </a:prstGeom>
          </p:spPr>
        </p:pic>
      </p:grpSp>
      <p:cxnSp>
        <p:nvCxnSpPr>
          <p:cNvPr id="71" name="Connecteur droit avec flèche 42">
            <a:extLst>
              <a:ext uri="{FF2B5EF4-FFF2-40B4-BE49-F238E27FC236}">
                <a16:creationId xmlns:a16="http://schemas.microsoft.com/office/drawing/2014/main" id="{0ED324F1-F518-40A0-BD6C-5D009237D087}"/>
              </a:ext>
            </a:extLst>
          </p:cNvPr>
          <p:cNvCxnSpPr>
            <a:cxnSpLocks/>
            <a:stCxn id="68" idx="4"/>
            <a:endCxn id="84" idx="1"/>
          </p:cNvCxnSpPr>
          <p:nvPr/>
        </p:nvCxnSpPr>
        <p:spPr>
          <a:xfrm rot="16200000" flipH="1">
            <a:off x="2571373" y="1647725"/>
            <a:ext cx="575636" cy="214315"/>
          </a:xfrm>
          <a:prstGeom prst="bentConnector2">
            <a:avLst/>
          </a:prstGeom>
          <a:ln w="127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e 72">
            <a:extLst>
              <a:ext uri="{FF2B5EF4-FFF2-40B4-BE49-F238E27FC236}">
                <a16:creationId xmlns:a16="http://schemas.microsoft.com/office/drawing/2014/main" id="{016B9834-93AE-4146-80A7-4A8D3E8D41BD}"/>
              </a:ext>
            </a:extLst>
          </p:cNvPr>
          <p:cNvGrpSpPr/>
          <p:nvPr/>
        </p:nvGrpSpPr>
        <p:grpSpPr>
          <a:xfrm>
            <a:off x="2966349" y="1757047"/>
            <a:ext cx="1028174" cy="571307"/>
            <a:chOff x="2176246" y="2022784"/>
            <a:chExt cx="1028174" cy="571307"/>
          </a:xfrm>
        </p:grpSpPr>
        <p:sp>
          <p:nvSpPr>
            <p:cNvPr id="84" name="Organigramme : Document 83">
              <a:extLst>
                <a:ext uri="{FF2B5EF4-FFF2-40B4-BE49-F238E27FC236}">
                  <a16:creationId xmlns:a16="http://schemas.microsoft.com/office/drawing/2014/main" id="{8BBDFBF9-F1C6-49CD-B681-11F178FB2549}"/>
                </a:ext>
              </a:extLst>
            </p:cNvPr>
            <p:cNvSpPr/>
            <p:nvPr/>
          </p:nvSpPr>
          <p:spPr>
            <a:xfrm>
              <a:off x="2176246" y="2022784"/>
              <a:ext cx="1022332" cy="571307"/>
            </a:xfrm>
            <a:prstGeom prst="flowChartDocument">
              <a:avLst/>
            </a:prstGeom>
            <a:solidFill>
              <a:schemeClr val="bg1"/>
            </a:soli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" name="ZoneTexte 85">
              <a:extLst>
                <a:ext uri="{FF2B5EF4-FFF2-40B4-BE49-F238E27FC236}">
                  <a16:creationId xmlns:a16="http://schemas.microsoft.com/office/drawing/2014/main" id="{AE1459D6-9559-4B58-91FA-F86D7863AF97}"/>
                </a:ext>
              </a:extLst>
            </p:cNvPr>
            <p:cNvSpPr txBox="1"/>
            <p:nvPr/>
          </p:nvSpPr>
          <p:spPr>
            <a:xfrm>
              <a:off x="2182088" y="2026531"/>
              <a:ext cx="1022332" cy="503590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fr-FR" sz="700" b="1" dirty="0"/>
                <a:t>Ajouter Étape Jenkins:</a:t>
              </a:r>
            </a:p>
            <a:p>
              <a:pPr algn="ctr"/>
              <a:r>
                <a:rPr lang="fr-FR" sz="700" dirty="0"/>
                <a:t>Récupérer 1.. X Secrets Applicatifs</a:t>
              </a:r>
            </a:p>
          </p:txBody>
        </p:sp>
      </p:grpSp>
      <p:cxnSp>
        <p:nvCxnSpPr>
          <p:cNvPr id="87" name="Connecteur droit avec flèche 42">
            <a:extLst>
              <a:ext uri="{FF2B5EF4-FFF2-40B4-BE49-F238E27FC236}">
                <a16:creationId xmlns:a16="http://schemas.microsoft.com/office/drawing/2014/main" id="{6BE57B6C-2871-4111-A169-EA618AAC6224}"/>
              </a:ext>
            </a:extLst>
          </p:cNvPr>
          <p:cNvCxnSpPr>
            <a:cxnSpLocks/>
            <a:stCxn id="16393" idx="0"/>
            <a:endCxn id="86" idx="3"/>
          </p:cNvCxnSpPr>
          <p:nvPr/>
        </p:nvCxnSpPr>
        <p:spPr>
          <a:xfrm rot="16200000" flipH="1" flipV="1">
            <a:off x="4566610" y="1336476"/>
            <a:ext cx="104025" cy="1248199"/>
          </a:xfrm>
          <a:prstGeom prst="bentConnector4">
            <a:avLst>
              <a:gd name="adj1" fmla="val -54525"/>
              <a:gd name="adj2" fmla="val 60086"/>
            </a:avLst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Ellipse 87">
            <a:extLst>
              <a:ext uri="{FF2B5EF4-FFF2-40B4-BE49-F238E27FC236}">
                <a16:creationId xmlns:a16="http://schemas.microsoft.com/office/drawing/2014/main" id="{43471BF9-1D3B-401A-A03A-7B8625583959}"/>
              </a:ext>
            </a:extLst>
          </p:cNvPr>
          <p:cNvSpPr/>
          <p:nvPr/>
        </p:nvSpPr>
        <p:spPr>
          <a:xfrm>
            <a:off x="2422598" y="1798174"/>
            <a:ext cx="214414" cy="21441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8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pic>
        <p:nvPicPr>
          <p:cNvPr id="91" name="Image 90">
            <a:extLst>
              <a:ext uri="{FF2B5EF4-FFF2-40B4-BE49-F238E27FC236}">
                <a16:creationId xmlns:a16="http://schemas.microsoft.com/office/drawing/2014/main" id="{7AA3C61B-ADC5-4C15-8FDA-145B49A733F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144" y="2515251"/>
            <a:ext cx="259651" cy="25594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99" name="ZoneTexte 98">
            <a:extLst>
              <a:ext uri="{FF2B5EF4-FFF2-40B4-BE49-F238E27FC236}">
                <a16:creationId xmlns:a16="http://schemas.microsoft.com/office/drawing/2014/main" id="{5CA917F4-8C6E-4F71-81FA-6CC2357EC2E9}"/>
              </a:ext>
            </a:extLst>
          </p:cNvPr>
          <p:cNvSpPr txBox="1"/>
          <p:nvPr/>
        </p:nvSpPr>
        <p:spPr>
          <a:xfrm>
            <a:off x="4489592" y="3437971"/>
            <a:ext cx="4081397" cy="8113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r>
              <a:rPr lang="fr-FR" sz="800" dirty="0"/>
              <a:t>1 = Structurer les informations dans le coffre-fort</a:t>
            </a:r>
          </a:p>
          <a:p>
            <a:r>
              <a:rPr lang="fr-FR" sz="800" dirty="0"/>
              <a:t>2 =  Déterminer quelles méthodes d’API appeler, leurs paramètres, leurs points d’entrée</a:t>
            </a:r>
          </a:p>
          <a:p>
            <a:r>
              <a:rPr lang="fr-FR" sz="800" dirty="0">
                <a:solidFill>
                  <a:srgbClr val="FF0000"/>
                </a:solidFill>
              </a:rPr>
              <a:t>Que faire en cas d’erreur retournée par les appels ?</a:t>
            </a:r>
          </a:p>
          <a:p>
            <a:r>
              <a:rPr lang="fr-FR" sz="800" dirty="0"/>
              <a:t>3 =  Compléter la chaîne CICD avec une étape de récupération des Secrets</a:t>
            </a:r>
          </a:p>
          <a:p>
            <a:r>
              <a:rPr lang="fr-FR" sz="800" dirty="0"/>
              <a:t>4 = La chaîne CICD valorise les </a:t>
            </a:r>
            <a:r>
              <a:rPr lang="fr-FR" sz="800" dirty="0" err="1"/>
              <a:t>tokens</a:t>
            </a:r>
            <a:r>
              <a:rPr lang="fr-FR" sz="800" dirty="0"/>
              <a:t> (comme aujourd’hui) et déploie le fichier de propriétés lorsque l’application est déployée</a:t>
            </a:r>
          </a:p>
        </p:txBody>
      </p:sp>
    </p:spTree>
    <p:extLst>
      <p:ext uri="{BB962C8B-B14F-4D97-AF65-F5344CB8AC3E}">
        <p14:creationId xmlns:p14="http://schemas.microsoft.com/office/powerpoint/2010/main" val="1066636858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RSINFO" val="SWL1001"/>
  <p:tag name="TEMPLATEID" val="SwissLife"/>
  <p:tag name="LANGUAGEID" val="1036"/>
  <p:tag name="BRANDID" val="SwissLife"/>
  <p:tag name="COLORTHEMEID" val="1"/>
  <p:tag name="CLIENT" val="SWL"/>
  <p:tag name="VERSION" val="1000"/>
  <p:tag name="REFERENCEDATE" val="42782"/>
  <p:tag name="DATE" val="22.02.2017"/>
  <p:tag name="CLASSIFICATION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Status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Fram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CO" val="SHOW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Status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CO" val="SHOW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Status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FootnoteBox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gendaTitleFrame"/>
  <p:tag name="HANDLINGCONTENT" val="Tru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Status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Foote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CO" val="SHO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Status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Frame"/>
</p:tagLst>
</file>

<file path=ppt/theme/theme1.xml><?xml version="1.0" encoding="utf-8"?>
<a:theme xmlns:a="http://schemas.openxmlformats.org/drawingml/2006/main" name="Swiss Life">
  <a:themeElements>
    <a:clrScheme name="SwissLife">
      <a:dk1>
        <a:srgbClr val="000000"/>
      </a:dk1>
      <a:lt1>
        <a:srgbClr val="FFFFFF"/>
      </a:lt1>
      <a:dk2>
        <a:srgbClr val="A11C36"/>
      </a:dk2>
      <a:lt2>
        <a:srgbClr val="D82034"/>
      </a:lt2>
      <a:accent1>
        <a:srgbClr val="A11C36"/>
      </a:accent1>
      <a:accent2>
        <a:srgbClr val="D08E9B"/>
      </a:accent2>
      <a:accent3>
        <a:srgbClr val="808080"/>
      </a:accent3>
      <a:accent4>
        <a:srgbClr val="C0C0C0"/>
      </a:accent4>
      <a:accent5>
        <a:srgbClr val="6D1874"/>
      </a:accent5>
      <a:accent6>
        <a:srgbClr val="B68CBA"/>
      </a:accent6>
      <a:hlink>
        <a:srgbClr val="D82034"/>
      </a:hlink>
      <a:folHlink>
        <a:srgbClr val="808080"/>
      </a:folHlink>
    </a:clrScheme>
    <a:fontScheme name="SwissLife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 dirty="0">
            <a:solidFill>
              <a:srgbClr val="FFFFFF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Swiss Life 1">
        <a:dk1>
          <a:srgbClr val="A11C36"/>
        </a:dk1>
        <a:lt1>
          <a:srgbClr val="FFFFFF"/>
        </a:lt1>
        <a:dk2>
          <a:srgbClr val="000000"/>
        </a:dk2>
        <a:lt2>
          <a:srgbClr val="D82034"/>
        </a:lt2>
        <a:accent1>
          <a:srgbClr val="A11C36"/>
        </a:accent1>
        <a:accent2>
          <a:srgbClr val="D08E9B"/>
        </a:accent2>
        <a:accent3>
          <a:srgbClr val="AAAAAA"/>
        </a:accent3>
        <a:accent4>
          <a:srgbClr val="DADADA"/>
        </a:accent4>
        <a:accent5>
          <a:srgbClr val="CDABAE"/>
        </a:accent5>
        <a:accent6>
          <a:srgbClr val="BC808C"/>
        </a:accent6>
        <a:hlink>
          <a:srgbClr val="D82034"/>
        </a:hlink>
        <a:folHlink>
          <a:srgbClr val="A0A0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wissLife_20140704(1).potx" id="{1955521F-6C92-4702-8D24-CF3D42DB7396}" vid="{A5973B7B-D2D3-427E-B873-57E6FA9AC553}"/>
    </a:ext>
  </a:extLst>
</a:theme>
</file>

<file path=ppt/theme/theme2.xml><?xml version="1.0" encoding="utf-8"?>
<a:theme xmlns:a="http://schemas.openxmlformats.org/drawingml/2006/main" name="Office Theme">
  <a:themeElements>
    <a:clrScheme name="SwissLife - Bordeaux">
      <a:dk1>
        <a:sysClr val="windowText" lastClr="000000"/>
      </a:dk1>
      <a:lt1>
        <a:sysClr val="window" lastClr="FFFFFF"/>
      </a:lt1>
      <a:dk2>
        <a:srgbClr val="A11C36"/>
      </a:dk2>
      <a:lt2>
        <a:srgbClr val="D82034"/>
      </a:lt2>
      <a:accent1>
        <a:srgbClr val="A11C36"/>
      </a:accent1>
      <a:accent2>
        <a:srgbClr val="D08E9B"/>
      </a:accent2>
      <a:accent3>
        <a:srgbClr val="808080"/>
      </a:accent3>
      <a:accent4>
        <a:srgbClr val="C0C0C0"/>
      </a:accent4>
      <a:accent5>
        <a:srgbClr val="6D1874"/>
      </a:accent5>
      <a:accent6>
        <a:srgbClr val="B68CBA"/>
      </a:accent6>
      <a:hlink>
        <a:srgbClr val="0000FF"/>
      </a:hlink>
      <a:folHlink>
        <a:srgbClr val="6D1874"/>
      </a:folHlink>
    </a:clrScheme>
    <a:fontScheme name="SwissLife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wissLife - Bordeaux">
      <a:dk1>
        <a:sysClr val="windowText" lastClr="000000"/>
      </a:dk1>
      <a:lt1>
        <a:sysClr val="window" lastClr="FFFFFF"/>
      </a:lt1>
      <a:dk2>
        <a:srgbClr val="A11C36"/>
      </a:dk2>
      <a:lt2>
        <a:srgbClr val="D82034"/>
      </a:lt2>
      <a:accent1>
        <a:srgbClr val="A11C36"/>
      </a:accent1>
      <a:accent2>
        <a:srgbClr val="D08E9B"/>
      </a:accent2>
      <a:accent3>
        <a:srgbClr val="808080"/>
      </a:accent3>
      <a:accent4>
        <a:srgbClr val="C0C0C0"/>
      </a:accent4>
      <a:accent5>
        <a:srgbClr val="6D1874"/>
      </a:accent5>
      <a:accent6>
        <a:srgbClr val="B68CBA"/>
      </a:accent6>
      <a:hlink>
        <a:srgbClr val="0000FF"/>
      </a:hlink>
      <a:folHlink>
        <a:srgbClr val="6D1874"/>
      </a:folHlink>
    </a:clrScheme>
    <a:fontScheme name="SwissLife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BAAB2805FE5AD43A11B5F92E0E9B31C" ma:contentTypeVersion="7" ma:contentTypeDescription="Crée un document." ma:contentTypeScope="" ma:versionID="22e6a7da4e70ea9b93c293baf556ea6e">
  <xsd:schema xmlns:xsd="http://www.w3.org/2001/XMLSchema" xmlns:xs="http://www.w3.org/2001/XMLSchema" xmlns:p="http://schemas.microsoft.com/office/2006/metadata/properties" xmlns:ns2="953cbdc2-be77-4c60-99cc-dabbb9e51f56" targetNamespace="http://schemas.microsoft.com/office/2006/metadata/properties" ma:root="true" ma:fieldsID="4dcd2e1a9414738baf50abae62b05768" ns2:_="">
    <xsd:import namespace="953cbdc2-be77-4c60-99cc-dabbb9e51f5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3cbdc2-be77-4c60-99cc-dabbb9e51f5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9E63B03-BFFE-499E-B44E-390088BF2CB0}">
  <ds:schemaRefs>
    <ds:schemaRef ds:uri="953cbdc2-be77-4c60-99cc-dabbb9e51f5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E84DFBE-234C-41E0-92BC-884A9CE7CB9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D926F9B-1D61-4618-A4B2-FEAC9F6B5B5D}">
  <ds:schemaRefs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www.w3.org/XML/1998/namespace"/>
    <ds:schemaRef ds:uri="http://schemas.openxmlformats.org/package/2006/metadata/core-properties"/>
    <ds:schemaRef ds:uri="http://schemas.microsoft.com/office/infopath/2007/PartnerControls"/>
    <ds:schemaRef ds:uri="953cbdc2-be77-4c60-99cc-dabbb9e51f56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967</TotalTime>
  <Words>1300</Words>
  <Application>Microsoft Office PowerPoint</Application>
  <PresentationFormat>Affichage à l'écran (16:10)</PresentationFormat>
  <Paragraphs>233</Paragraphs>
  <Slides>8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Calibri</vt:lpstr>
      <vt:lpstr>Times New Roman</vt:lpstr>
      <vt:lpstr>Wingdings</vt:lpstr>
      <vt:lpstr>Swiss Life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DW01 - Présentation CSPP</dc:title>
  <dc:creator>MOUGEL Sophie</dc:creator>
  <cp:lastModifiedBy>BLONDEL Christophe</cp:lastModifiedBy>
  <cp:revision>362</cp:revision>
  <dcterms:created xsi:type="dcterms:W3CDTF">2014-09-19T08:17:13Z</dcterms:created>
  <dcterms:modified xsi:type="dcterms:W3CDTF">2022-02-07T07:48:47Z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0x010100ABAAB2805FE5AD43A11B5F92E0E9B31C</vt:lpwstr>
  </property>
  <property fmtid="{D5CDD505-2E9C-101B-9397-08002B2CF9AE}" pid="3" name="MSIP_Label_ae3d755d-5746-41ac-a1a9-5c4a3680df86_Enabled">
    <vt:lpwstr>true</vt:lpwstr>
  </property>
  <property fmtid="{D5CDD505-2E9C-101B-9397-08002B2CF9AE}" pid="4" name="MSIP_Label_ae3d755d-5746-41ac-a1a9-5c4a3680df86_SetDate">
    <vt:lpwstr>2022-02-07T07:48:47Z</vt:lpwstr>
  </property>
  <property fmtid="{D5CDD505-2E9C-101B-9397-08002B2CF9AE}" pid="5" name="MSIP_Label_ae3d755d-5746-41ac-a1a9-5c4a3680df86_Method">
    <vt:lpwstr>Standard</vt:lpwstr>
  </property>
  <property fmtid="{D5CDD505-2E9C-101B-9397-08002B2CF9AE}" pid="6" name="MSIP_Label_ae3d755d-5746-41ac-a1a9-5c4a3680df86_Name">
    <vt:lpwstr>Interne</vt:lpwstr>
  </property>
  <property fmtid="{D5CDD505-2E9C-101B-9397-08002B2CF9AE}" pid="7" name="MSIP_Label_ae3d755d-5746-41ac-a1a9-5c4a3680df86_SiteId">
    <vt:lpwstr>5a2f4072-c135-4375-b2cc-b4239f6832d4</vt:lpwstr>
  </property>
  <property fmtid="{D5CDD505-2E9C-101B-9397-08002B2CF9AE}" pid="8" name="MSIP_Label_ae3d755d-5746-41ac-a1a9-5c4a3680df86_ActionId">
    <vt:lpwstr>98d2d6ee-5224-4b42-8cf0-03d8f741e0a2</vt:lpwstr>
  </property>
  <property fmtid="{D5CDD505-2E9C-101B-9397-08002B2CF9AE}" pid="9" name="MSIP_Label_ae3d755d-5746-41ac-a1a9-5c4a3680df86_ContentBits">
    <vt:lpwstr>2</vt:lpwstr>
  </property>
</Properties>
</file>