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E976F-FD7C-1952-16CC-F708E6E03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550F7-8D30-7EE9-07E5-9400043A7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D4B3E-254B-327F-DAF9-13417A52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42D-A33C-444D-ADA6-7EE3020B6E2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3121BC-E255-FC4D-4936-B50D9AF7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55994-8746-81B8-C855-7CD789F7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77F0-22C7-4974-A677-9D174E5BC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65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82329-6F54-30DB-C9D1-6EB2C10E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103472-996F-C13D-58C3-E06717010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21A62E-9CC1-266A-E198-0A4560D5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42D-A33C-444D-ADA6-7EE3020B6E2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0B8BC9-9888-3B41-D8A7-8BB6F221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F5DC0-E4ED-9460-713F-402EC3AB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77F0-22C7-4974-A677-9D174E5BC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9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5505C5-AB50-C738-0818-F0EA65C9F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766665-21F1-6891-745F-111C52472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7987F-F0F0-1F27-A0C3-800E52CC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42D-A33C-444D-ADA6-7EE3020B6E2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1F0451-2AFE-F5F8-3543-0A503046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60F2F-6E4D-9C45-395E-FF20A5BD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77F0-22C7-4974-A677-9D174E5BC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6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03841-C768-D70B-23C4-D1217BCE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52ABD-222F-8DD8-3BE3-9BA7D43E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87E3BD-55D2-4238-21CE-650CBC57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42D-A33C-444D-ADA6-7EE3020B6E2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1D52B7-EC48-842D-8092-F07C8F11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74711-C612-8B66-F8FC-E40E7E38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77F0-22C7-4974-A677-9D174E5BC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86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A44DF-7811-A5CD-ADAD-E8973778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EDCA3E-50B1-97D0-A930-EB8A53554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CAB402-24C6-FE99-2392-F483E1E8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42D-A33C-444D-ADA6-7EE3020B6E2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695A34-E8CE-D8DC-F238-D8180BDE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D50F0-4BF3-F7DA-971C-5AD7FC42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77F0-22C7-4974-A677-9D174E5BC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34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85A20-0CE8-2265-E16D-556C2DD1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6A6D02-FE21-8C70-F4A9-844207CEB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266BD6-E206-58C5-1BB5-1550C3133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8BB127-99F4-F25D-CF19-87B8EB27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42D-A33C-444D-ADA6-7EE3020B6E2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0F371C-F338-0120-3AF4-C682B46A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9003C-CADA-4345-24F1-165D23D0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77F0-22C7-4974-A677-9D174E5BC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7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231C3-4611-AEC0-32E3-BB2DB618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F46BA4-DD30-AA3B-7B1D-A39EE45C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22469A-E0D0-6D88-221D-429C0E933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C5533B-C325-C26E-D580-0E9453666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B9FC5F-21F3-02ED-0315-8B2AD2911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5BFF36-0800-D7DC-E7D0-6768CA5A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42D-A33C-444D-ADA6-7EE3020B6E2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9515F9-C007-99F4-743B-318E38C5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31A618-0B9D-0A55-6885-594ECAFC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77F0-22C7-4974-A677-9D174E5BC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62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477EB-7B87-083B-C1E7-E2BA9D2E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786687-EBA8-42D2-74A4-3FB923B3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42D-A33C-444D-ADA6-7EE3020B6E2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63A800-A0A9-4272-AAFF-EFCF1BD2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083523-93FF-EDA7-0BCD-9378DBF1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77F0-22C7-4974-A677-9D174E5BC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62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E8B042-D70C-421A-CC23-04444217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42D-A33C-444D-ADA6-7EE3020B6E2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D1BEA3-E84A-2A69-9590-836F2966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53EF27-1FB2-389E-16D4-867C0D14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77F0-22C7-4974-A677-9D174E5BC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40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EF5E5-A322-D366-4E28-6B920B97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94BBB-FD61-7E3F-48E8-AA4AB8A4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D30761-D2E8-7F02-9799-6F526B465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CDD03A-5115-676D-FE7E-E9CFF56E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42D-A33C-444D-ADA6-7EE3020B6E2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4E0BDB-2A9E-2F37-B5E4-B455A6D9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C97929-1D5D-BB44-55EF-14CCE650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77F0-22C7-4974-A677-9D174E5BC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95C12-D885-6A0E-DA35-E5BF5F2D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D13A91-43DD-3AFD-79B2-460060D39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54B4-0033-EFC9-B30F-382F9E10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9FE04-2523-3459-4A10-C20269CA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42D-A33C-444D-ADA6-7EE3020B6E2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43C02-884C-744D-0823-3A55191E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6D26DD-437C-6E1B-1568-1E8610E7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77F0-22C7-4974-A677-9D174E5BC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41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DA199D-A005-7186-CB2B-2612F4FA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B78CC0-0CD4-E8A6-7C09-6374485D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6909B3-9E18-A292-62C9-5D6220B3C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E42D-A33C-444D-ADA6-7EE3020B6E2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224751-BC51-8505-8BF7-FE63226CC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40BCE0-8295-454B-2164-D9C704ED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77F0-22C7-4974-A677-9D174E5BCD7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DAB7FE-424C-5D24-7155-0DBBDAD5224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26887" y="6642100"/>
            <a:ext cx="5667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C0 - Public</a:t>
            </a:r>
          </a:p>
        </p:txBody>
      </p:sp>
    </p:spTree>
    <p:extLst>
      <p:ext uri="{BB962C8B-B14F-4D97-AF65-F5344CB8AC3E}">
        <p14:creationId xmlns:p14="http://schemas.microsoft.com/office/powerpoint/2010/main" val="408145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0FF9681-D122-143A-D1F5-61E1D437A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D72B767-0638-0E09-49AB-B6D77B692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4" y="643467"/>
            <a:ext cx="1003795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3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6DBCB03-313C-9EEB-DC35-4FD01ABD4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4" y="643467"/>
            <a:ext cx="1087037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roquis, clipart, Police, logo&#10;&#10;Description générée automatiquement">
            <a:extLst>
              <a:ext uri="{FF2B5EF4-FFF2-40B4-BE49-F238E27FC236}">
                <a16:creationId xmlns:a16="http://schemas.microsoft.com/office/drawing/2014/main" id="{5B6E817D-7735-5F8B-8684-312C53AF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81" y="643467"/>
            <a:ext cx="940263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FC161CEA-68A3-DB92-3D7B-AC039D44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8" y="643467"/>
            <a:ext cx="1066232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726C715-5FDF-0A51-347C-9B01AD7E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8" y="643467"/>
            <a:ext cx="1031678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1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3424D4A7-83A8-9482-4745-74DF18DA0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6" y="643467"/>
            <a:ext cx="1071358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2EDD06-F6B1-C56A-155C-C38756BB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9" y="643467"/>
            <a:ext cx="9992942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744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Police, capture d’écran, document&#10;&#10;Description générée automatiquement">
            <a:extLst>
              <a:ext uri="{FF2B5EF4-FFF2-40B4-BE49-F238E27FC236}">
                <a16:creationId xmlns:a16="http://schemas.microsoft.com/office/drawing/2014/main" id="{D2F2611C-596A-622E-28E3-DBE80F64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52677"/>
            <a:ext cx="10905066" cy="51526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43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7F8190DD-CFEC-A72C-5982-685EA9389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9101"/>
            <a:ext cx="10905066" cy="547979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22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F1611A-B67B-53E6-E968-E176729F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47" y="643467"/>
            <a:ext cx="891370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57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502BBB-1E71-4EA0-642C-12D46880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0723"/>
            <a:ext cx="10905066" cy="441655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0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587B06C-A72F-FAC3-C0CD-7CF59A75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30" y="643467"/>
            <a:ext cx="1076534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86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A790F9B1-671A-D331-B1C8-7AE9ADEE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73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FADB43-7679-0D40-9FB6-E5A6A40D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70889"/>
            <a:ext cx="10905066" cy="531622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A13A3A-189F-2C29-86A1-5866C689D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78" y="434824"/>
            <a:ext cx="10039339" cy="594831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10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Police, blanc, conception&#10;&#10;Description générée automatiquement">
            <a:extLst>
              <a:ext uri="{FF2B5EF4-FFF2-40B4-BE49-F238E27FC236}">
                <a16:creationId xmlns:a16="http://schemas.microsoft.com/office/drawing/2014/main" id="{2A4E4337-97D9-4444-C35D-58BC7E24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446227"/>
            <a:ext cx="10472208" cy="413652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6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E6B0E8-2434-B519-6E03-149C1C5B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511936"/>
            <a:ext cx="9305926" cy="462969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5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boîte aux lettres, plein air, capture d’écran, texte&#10;&#10;Description générée automatiquement">
            <a:extLst>
              <a:ext uri="{FF2B5EF4-FFF2-40B4-BE49-F238E27FC236}">
                <a16:creationId xmlns:a16="http://schemas.microsoft.com/office/drawing/2014/main" id="{AE0C8B4E-F970-DE97-274B-F0278700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C7077EF-26BC-DBC0-0705-FFE0E445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16" y="643467"/>
            <a:ext cx="902196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7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affichage, diagramme&#10;&#10;Description générée automatiquement">
            <a:extLst>
              <a:ext uri="{FF2B5EF4-FFF2-40B4-BE49-F238E27FC236}">
                <a16:creationId xmlns:a16="http://schemas.microsoft.com/office/drawing/2014/main" id="{A2B15F4C-B92A-16AC-AC14-77A550E80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3" y="643467"/>
            <a:ext cx="981685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3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5EFB6215-080C-3597-35DC-EEFF45CF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32" y="643467"/>
            <a:ext cx="1022213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45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6e5e1c6-6150-4228-acaf-b37ad04a0613}" enabled="1" method="Privileged" siteId="{5a2f4072-c135-4375-b2cc-b4239f6832d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0</Words>
  <Application>Microsoft Office PowerPoint</Application>
  <PresentationFormat>Grand écran</PresentationFormat>
  <Paragraphs>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GUEYE Abdoulaye</dc:creator>
  <cp:lastModifiedBy>GUEYE Abdoulaye</cp:lastModifiedBy>
  <cp:revision>3</cp:revision>
  <dcterms:created xsi:type="dcterms:W3CDTF">2023-09-14T08:15:33Z</dcterms:created>
  <dcterms:modified xsi:type="dcterms:W3CDTF">2023-10-26T10:22:34Z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C0 - Public</vt:lpwstr>
  </property>
</Properties>
</file>