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730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377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3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7063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913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68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349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2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92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3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33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93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405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62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0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99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63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04FE59B8-4E29-810A-6672-E74B02345B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9699" r="746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57F6A1-66E9-9C38-8CBC-EF913DD2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909456"/>
            <a:ext cx="7393922" cy="3066469"/>
          </a:xfrm>
        </p:spPr>
        <p:txBody>
          <a:bodyPr anchor="b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Los 5 principios solid</a:t>
            </a:r>
            <a:endParaRPr lang="es-EC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B32885-DDA5-D38C-DDD5-735724C4A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956113"/>
            <a:ext cx="7393922" cy="1329888"/>
          </a:xfrm>
        </p:spPr>
        <p:txBody>
          <a:bodyPr anchor="t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Estudiante: JANDRY Zambrano palacios</a:t>
            </a:r>
          </a:p>
        </p:txBody>
      </p:sp>
    </p:spTree>
    <p:extLst>
      <p:ext uri="{BB962C8B-B14F-4D97-AF65-F5344CB8AC3E}">
        <p14:creationId xmlns:p14="http://schemas.microsoft.com/office/powerpoint/2010/main" val="262768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21E25-8C86-EDBE-1B9A-8D7FF35C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son los 5 principios solid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A294E-6203-F5DA-BB87-4E6FADF5F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un conjunto de principios de  diseño de software que ayuda a los desarrolladores a crear sistemas más mantenibles, escalables y flexibles a continuación les </a:t>
            </a:r>
            <a:r>
              <a:rPr lang="es-MX" dirty="0" err="1"/>
              <a:t>persento</a:t>
            </a:r>
            <a:r>
              <a:rPr lang="es-MX" dirty="0"/>
              <a:t> cada uno de los principios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5236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43A9E-A996-1591-8F05-78E96649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 Principio de responsabilidad única .</a:t>
            </a:r>
            <a:br>
              <a:rPr lang="es-MX" dirty="0"/>
            </a:br>
            <a:r>
              <a:rPr lang="es-MX" dirty="0"/>
              <a:t>Single reponsibility principle.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EDD35-9B47-DB2A-9CEA-35310B1F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clase o un módulo debe tener una razón para cambiar</a:t>
            </a:r>
          </a:p>
          <a:p>
            <a:r>
              <a:rPr lang="es-MX" dirty="0"/>
              <a:t>Es decir que debe tener una única responsabilidad.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8020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2FC44-D717-1945-0C99-6E00CFDC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2 Principio de abierto cerrado</a:t>
            </a:r>
            <a:br>
              <a:rPr lang="es-MX" dirty="0"/>
            </a:br>
            <a:r>
              <a:rPr lang="es-MX" dirty="0"/>
              <a:t>open closed principle.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73A89-2E04-94A7-A968-CD5C47C1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entidad de software que debe estar abierta para su extensión y cerrada para su modificación.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3117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A2F81-76DC-66DA-42F3-C4A1863D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3 principio se sustitución de liskob.</a:t>
            </a:r>
            <a:br>
              <a:rPr lang="es-MX" dirty="0"/>
            </a:br>
            <a:r>
              <a:rPr lang="es-MX" dirty="0"/>
              <a:t>Liskob sustitution principle.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28569-D2E4-16F6-7475-37A73C5A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subclase debe ser sustituible para su superclase sin afectar  la corrección del programa.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476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216E3-B61A-EC60-BFD7-72343358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 principios de segregación y interfases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621ED-9B9D-7083-A6D1-66BCF3E5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interfases deben ser diseñadas de manera que los clientes no dependan de  maneras que no utilizan.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7656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66330-4B17-F439-F6AF-44AEE191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5 principio de inversión de dependencias.</a:t>
            </a:r>
            <a:br>
              <a:rPr lang="es-MX" dirty="0"/>
            </a:br>
            <a:r>
              <a:rPr lang="es-MX" dirty="0"/>
              <a:t>Dependency inversión principle.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C404E-D17B-A1D9-A7DE-474897A9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entidades de alto nivel no deben depender de entidades de bajo nivel,</a:t>
            </a:r>
          </a:p>
          <a:p>
            <a:r>
              <a:rPr lang="es-MX" dirty="0"/>
              <a:t>Sino que ambas deben depender de abstracciones .</a:t>
            </a:r>
          </a:p>
          <a:p>
            <a:r>
              <a:rPr lang="es-MX" dirty="0"/>
              <a:t>Estos son los principios que ayudan a los desarrolladores a escribir código más limpio, modular  y fácil de mantener , lo que reduce la complejidad  y facilita la evolución </a:t>
            </a:r>
            <a:r>
              <a:rPr lang="es-MX"/>
              <a:t>del software. 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076232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34</TotalTime>
  <Words>224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Los 5 principios solid</vt:lpstr>
      <vt:lpstr>Que son los 5 principios solid </vt:lpstr>
      <vt:lpstr>1 Principio de responsabilidad única . Single reponsibility principle.</vt:lpstr>
      <vt:lpstr>2 Principio de abierto cerrado open closed principle. </vt:lpstr>
      <vt:lpstr>3 principio se sustitución de liskob. Liskob sustitution principle.</vt:lpstr>
      <vt:lpstr>4 principios de segregación y interfases</vt:lpstr>
      <vt:lpstr>5 principio de inversión de dependencias. Dependency inversión principle.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 05</dc:creator>
  <cp:lastModifiedBy>Compu 05</cp:lastModifiedBy>
  <cp:revision>1</cp:revision>
  <dcterms:created xsi:type="dcterms:W3CDTF">2024-08-03T03:27:35Z</dcterms:created>
  <dcterms:modified xsi:type="dcterms:W3CDTF">2024-08-03T04:02:28Z</dcterms:modified>
</cp:coreProperties>
</file>