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44" autoAdjust="0"/>
    <p:restoredTop sz="94660"/>
  </p:normalViewPr>
  <p:slideViewPr>
    <p:cSldViewPr snapToGrid="0">
      <p:cViewPr varScale="1">
        <p:scale>
          <a:sx n="83" d="100"/>
          <a:sy n="83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09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29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71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91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46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13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60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0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99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B8F32D-D8B6-4B9E-9CBF-DCAC30B7B93D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34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5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ista superior de escritorio de madera con la planta, teclado blanco, café en una taza blanca, cuaderno y bolígrafo">
            <a:extLst>
              <a:ext uri="{FF2B5EF4-FFF2-40B4-BE49-F238E27FC236}">
                <a16:creationId xmlns:a16="http://schemas.microsoft.com/office/drawing/2014/main" id="{CA695DAF-DF4A-D154-E49A-2C6D1A5FBD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789" r="-1" b="15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B1D757-71A6-18E4-1203-135CC99B0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 fontScale="90000"/>
          </a:bodyPr>
          <a:lstStyle/>
          <a:p>
            <a:r>
              <a:rPr lang="es-EC" sz="8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Los 5 principios SOLID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57F70F-BC69-603C-A187-D8385AB0E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58" y="3622875"/>
            <a:ext cx="10313043" cy="3078867"/>
          </a:xfrm>
        </p:spPr>
        <p:txBody>
          <a:bodyPr anchor="b">
            <a:normAutofit fontScale="77500" lnSpcReduction="20000"/>
          </a:bodyPr>
          <a:lstStyle/>
          <a:p>
            <a:pPr algn="r"/>
            <a:r>
              <a:rPr lang="es-MX" sz="4000" dirty="0">
                <a:solidFill>
                  <a:srgbClr val="0070C0"/>
                </a:solidFill>
              </a:rPr>
              <a:t>son un conjunto de principios de diseño de software que ayudan a los desarrolladores a crear sistemas más mantenibles, escalables y flexibles. A continuación, te presento cada uno de los principios:</a:t>
            </a:r>
            <a:endParaRPr lang="es-EC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8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16D9FD-860F-4F5C-8D9B-CE700207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8DCC79-1740-3C94-6F31-8A2FA9FED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651" y="977028"/>
            <a:ext cx="3333410" cy="5237503"/>
          </a:xfrm>
        </p:spPr>
        <p:txBody>
          <a:bodyPr anchor="ctr">
            <a:normAutofit/>
          </a:bodyPr>
          <a:lstStyle/>
          <a:p>
            <a:pPr algn="ctr"/>
            <a:r>
              <a:rPr lang="es-EC" sz="2700" dirty="0"/>
              <a:t>Principio de Responsabilidad Única (SRP, Single </a:t>
            </a:r>
            <a:r>
              <a:rPr lang="es-EC" sz="2700" dirty="0" err="1"/>
              <a:t>Responsibility</a:t>
            </a:r>
            <a:r>
              <a:rPr lang="es-EC" sz="2700" dirty="0"/>
              <a:t> </a:t>
            </a:r>
            <a:r>
              <a:rPr lang="es-EC" sz="2700" dirty="0" err="1"/>
              <a:t>Principle</a:t>
            </a:r>
            <a:r>
              <a:rPr lang="es-EC" sz="2700" dirty="0"/>
              <a:t>):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074069-7026-466C-B495-20FB9578C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993" y="0"/>
            <a:ext cx="7538007" cy="6858000"/>
          </a:xfrm>
          <a:prstGeom prst="rect">
            <a:avLst/>
          </a:prstGeom>
          <a:solidFill>
            <a:schemeClr val="tx2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685D80-4D5A-471F-9215-651424F47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787" y="0"/>
            <a:ext cx="16459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86695-9E94-EB18-22E9-F2E604532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954" y="977029"/>
            <a:ext cx="5428789" cy="5237503"/>
          </a:xfrm>
        </p:spPr>
        <p:txBody>
          <a:bodyPr anchor="ctr"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Una clase o módulo debe tener solo una razón para cambiar, es decir, debe tener una única responsabilidad.</a:t>
            </a:r>
            <a:endParaRPr lang="es-EC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233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7DE02-8CAC-88F6-FA39-877B3ED5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833372"/>
          </a:xfrm>
        </p:spPr>
        <p:txBody>
          <a:bodyPr/>
          <a:lstStyle/>
          <a:p>
            <a:r>
              <a:rPr lang="es-MX" dirty="0"/>
              <a:t>2. Principio de Abierto/Cerrado (OCP, Open/</a:t>
            </a:r>
            <a:r>
              <a:rPr lang="es-MX" dirty="0" err="1"/>
              <a:t>Closed</a:t>
            </a:r>
            <a:r>
              <a:rPr lang="es-MX" dirty="0"/>
              <a:t> </a:t>
            </a:r>
            <a:r>
              <a:rPr lang="es-MX" dirty="0" err="1"/>
              <a:t>Principle</a:t>
            </a:r>
            <a:r>
              <a:rPr lang="es-MX" dirty="0"/>
              <a:t>):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93D22F-B70D-DF2F-4FBF-CB52BA0F2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Una entidad de software debe estar abierta para su extensión pero cerrada para su modificación.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42673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9485D-FACB-A55A-96FC-E18A6BC64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513332"/>
          </a:xfrm>
        </p:spPr>
        <p:txBody>
          <a:bodyPr/>
          <a:lstStyle/>
          <a:p>
            <a:r>
              <a:rPr lang="es-EC" dirty="0"/>
              <a:t>Principio de Sustitución de </a:t>
            </a:r>
            <a:r>
              <a:rPr lang="es-EC" dirty="0" err="1"/>
              <a:t>Liskov</a:t>
            </a:r>
            <a:r>
              <a:rPr lang="es-EC" dirty="0"/>
              <a:t> (LSP, </a:t>
            </a:r>
            <a:r>
              <a:rPr lang="es-EC" dirty="0" err="1"/>
              <a:t>Liskov</a:t>
            </a:r>
            <a:r>
              <a:rPr lang="es-EC" dirty="0"/>
              <a:t> </a:t>
            </a:r>
            <a:r>
              <a:rPr lang="es-EC" dirty="0" err="1"/>
              <a:t>Substitution</a:t>
            </a:r>
            <a:r>
              <a:rPr lang="es-EC" dirty="0"/>
              <a:t> </a:t>
            </a:r>
            <a:r>
              <a:rPr lang="es-EC" dirty="0" err="1"/>
              <a:t>Principle</a:t>
            </a:r>
            <a:r>
              <a:rPr lang="es-EC" dirty="0"/>
              <a:t>):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B55467-DF73-ED24-588B-9F4980F1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Las subclases deben ser sustituibles por sus superclases sin afectar la corrección del programa.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3270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44DEF-BCD9-C44E-F2E3-3DF924D4D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 Principio de Segregación de </a:t>
            </a:r>
            <a:br>
              <a:rPr lang="es-MX" dirty="0"/>
            </a:br>
            <a:r>
              <a:rPr lang="es-MX" dirty="0"/>
              <a:t> Interfaces (ISP, Interface </a:t>
            </a:r>
            <a:r>
              <a:rPr lang="es-MX" dirty="0" err="1"/>
              <a:t>Segregation</a:t>
            </a:r>
            <a:r>
              <a:rPr lang="es-MX" dirty="0"/>
              <a:t> </a:t>
            </a:r>
            <a:r>
              <a:rPr lang="es-MX" dirty="0" err="1"/>
              <a:t>Principle</a:t>
            </a:r>
            <a:r>
              <a:rPr lang="es-MX" dirty="0"/>
              <a:t>):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B4AAB5-CA6C-C259-8D42-45ED15C6F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 </a:t>
            </a:r>
          </a:p>
          <a:p>
            <a:r>
              <a:rPr lang="es-MX" dirty="0"/>
              <a:t>Las interfaces deben ser diseñadas de manera que los clientes no dependan de métodos que no utilizan.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95689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AD815-158D-FFE7-D3BE-2FAB9E709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Principio de Inversión de Dependencias (DIP, </a:t>
            </a:r>
            <a:r>
              <a:rPr lang="es-MX" dirty="0" err="1"/>
              <a:t>Dependency</a:t>
            </a:r>
            <a:r>
              <a:rPr lang="es-MX" dirty="0"/>
              <a:t> </a:t>
            </a:r>
            <a:r>
              <a:rPr lang="es-MX" dirty="0" err="1"/>
              <a:t>Inversion</a:t>
            </a:r>
            <a:r>
              <a:rPr lang="es-MX" dirty="0"/>
              <a:t> </a:t>
            </a:r>
            <a:r>
              <a:rPr lang="es-MX" dirty="0" err="1"/>
              <a:t>Principle</a:t>
            </a:r>
            <a:r>
              <a:rPr lang="es-MX" dirty="0"/>
              <a:t>):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4A5066-E396-ED26-9A18-81B477629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Las entidades de alto nivel no deben depender de entidades de bajo nivel, sino que ambas deben depender de abstracciones. Estos principios ayudan a los desarrolladores a escribir código más limpio, modular y fácil de mantener, lo que reduce la complejidad y facilita la evolución del software.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2664799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</TotalTime>
  <Words>227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Galería</vt:lpstr>
      <vt:lpstr>Los 5 principios SOLID </vt:lpstr>
      <vt:lpstr>Principio de Responsabilidad Única (SRP, Single Responsibility Principle):</vt:lpstr>
      <vt:lpstr>2. Principio de Abierto/Cerrado (OCP, Open/Closed Principle):</vt:lpstr>
      <vt:lpstr>Principio de Sustitución de Liskov (LSP, Liskov Substitution Principle):</vt:lpstr>
      <vt:lpstr> Principio de Segregación de   Interfaces (ISP, Interface Segregation Principle):</vt:lpstr>
      <vt:lpstr>Principio de Inversión de Dependencias (DIP, Dependency Inversion Principle):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Compu 05</dc:creator>
  <cp:lastModifiedBy>Compu 05</cp:lastModifiedBy>
  <cp:revision>1</cp:revision>
  <dcterms:created xsi:type="dcterms:W3CDTF">2024-07-31T00:53:39Z</dcterms:created>
  <dcterms:modified xsi:type="dcterms:W3CDTF">2024-07-31T01:15:20Z</dcterms:modified>
</cp:coreProperties>
</file>