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5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7" autoAdjust="0"/>
    <p:restoredTop sz="86375" autoAdjust="0"/>
  </p:normalViewPr>
  <p:slideViewPr>
    <p:cSldViewPr>
      <p:cViewPr varScale="1">
        <p:scale>
          <a:sx n="58" d="100"/>
          <a:sy n="58" d="100"/>
        </p:scale>
        <p:origin x="81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305BF-3C47-46BF-8FB7-1F322CC9A8C6}" type="datetimeFigureOut">
              <a:rPr lang="es-EC" smtClean="0"/>
              <a:t>14/10/2018</a:t>
            </a:fld>
            <a:endParaRPr lang="es-EC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4B137-3AA3-4526-87F1-C86AE912BD02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96264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DDB7E7C-AE19-4CAD-872A-C96A550A8BB1}" type="datetimeFigureOut">
              <a:rPr lang="es-EC" smtClean="0"/>
              <a:t>14/10/2018</a:t>
            </a:fld>
            <a:endParaRPr lang="es-EC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EC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57FAF9D-CD1B-47C5-96B8-A3C678550043}" type="slidenum">
              <a:rPr lang="es-EC" smtClean="0"/>
              <a:t>‹#›</a:t>
            </a:fld>
            <a:endParaRPr lang="es-EC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7E7C-AE19-4CAD-872A-C96A550A8BB1}" type="datetimeFigureOut">
              <a:rPr lang="es-EC" smtClean="0"/>
              <a:t>14/10/2018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AF9D-CD1B-47C5-96B8-A3C678550043}" type="slidenum">
              <a:rPr lang="es-EC" smtClean="0"/>
              <a:t>‹#›</a:t>
            </a:fld>
            <a:endParaRPr lang="es-EC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7E7C-AE19-4CAD-872A-C96A550A8BB1}" type="datetimeFigureOut">
              <a:rPr lang="es-EC" smtClean="0"/>
              <a:t>14/10/2018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AF9D-CD1B-47C5-96B8-A3C678550043}" type="slidenum">
              <a:rPr lang="es-EC" smtClean="0"/>
              <a:t>‹#›</a:t>
            </a:fld>
            <a:endParaRPr lang="es-EC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DDB7E7C-AE19-4CAD-872A-C96A550A8BB1}" type="datetimeFigureOut">
              <a:rPr lang="es-EC" smtClean="0"/>
              <a:t>14/10/2018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AF9D-CD1B-47C5-96B8-A3C678550043}" type="slidenum">
              <a:rPr lang="es-EC" smtClean="0"/>
              <a:t>‹#›</a:t>
            </a:fld>
            <a:endParaRPr lang="es-EC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DDB7E7C-AE19-4CAD-872A-C96A550A8BB1}" type="datetimeFigureOut">
              <a:rPr lang="es-EC" smtClean="0"/>
              <a:t>14/10/2018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57FAF9D-CD1B-47C5-96B8-A3C678550043}" type="slidenum">
              <a:rPr lang="es-EC" smtClean="0"/>
              <a:t>‹#›</a:t>
            </a:fld>
            <a:endParaRPr lang="es-EC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DDB7E7C-AE19-4CAD-872A-C96A550A8BB1}" type="datetimeFigureOut">
              <a:rPr lang="es-EC" smtClean="0"/>
              <a:t>14/10/2018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57FAF9D-CD1B-47C5-96B8-A3C678550043}" type="slidenum">
              <a:rPr lang="es-EC" smtClean="0"/>
              <a:t>‹#›</a:t>
            </a:fld>
            <a:endParaRPr lang="es-EC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DDB7E7C-AE19-4CAD-872A-C96A550A8BB1}" type="datetimeFigureOut">
              <a:rPr lang="es-EC" smtClean="0"/>
              <a:t>14/10/2018</a:t>
            </a:fld>
            <a:endParaRPr lang="es-EC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EC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57FAF9D-CD1B-47C5-96B8-A3C678550043}" type="slidenum">
              <a:rPr lang="es-EC" smtClean="0"/>
              <a:t>‹#›</a:t>
            </a:fld>
            <a:endParaRPr lang="es-EC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7E7C-AE19-4CAD-872A-C96A550A8BB1}" type="datetimeFigureOut">
              <a:rPr lang="es-EC" smtClean="0"/>
              <a:t>14/10/2018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AF9D-CD1B-47C5-96B8-A3C678550043}" type="slidenum">
              <a:rPr lang="es-EC" smtClean="0"/>
              <a:t>‹#›</a:t>
            </a:fld>
            <a:endParaRPr lang="es-EC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DDB7E7C-AE19-4CAD-872A-C96A550A8BB1}" type="datetimeFigureOut">
              <a:rPr lang="es-EC" smtClean="0"/>
              <a:t>14/10/2018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57FAF9D-CD1B-47C5-96B8-A3C678550043}" type="slidenum">
              <a:rPr lang="es-EC" smtClean="0"/>
              <a:t>‹#›</a:t>
            </a:fld>
            <a:endParaRPr lang="es-EC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DDB7E7C-AE19-4CAD-872A-C96A550A8BB1}" type="datetimeFigureOut">
              <a:rPr lang="es-EC" smtClean="0"/>
              <a:t>14/10/2018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57FAF9D-CD1B-47C5-96B8-A3C678550043}" type="slidenum">
              <a:rPr lang="es-EC" smtClean="0"/>
              <a:t>‹#›</a:t>
            </a:fld>
            <a:endParaRPr lang="es-EC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DDB7E7C-AE19-4CAD-872A-C96A550A8BB1}" type="datetimeFigureOut">
              <a:rPr lang="es-EC" smtClean="0"/>
              <a:t>14/10/2018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57FAF9D-CD1B-47C5-96B8-A3C678550043}" type="slidenum">
              <a:rPr lang="es-EC" smtClean="0"/>
              <a:t>‹#›</a:t>
            </a:fld>
            <a:endParaRPr lang="es-EC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DDB7E7C-AE19-4CAD-872A-C96A550A8BB1}" type="datetimeFigureOut">
              <a:rPr lang="es-EC" smtClean="0"/>
              <a:t>14/10/2018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EC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57FAF9D-CD1B-47C5-96B8-A3C678550043}" type="slidenum">
              <a:rPr lang="es-EC" smtClean="0"/>
              <a:t>‹#›</a:t>
            </a:fld>
            <a:endParaRPr lang="es-EC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ubuntuversion.fvecuador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w3schools.com/html/html_basic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w3schools.com/css/defaul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w3schools.com/js/default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CAPACITACION WEB FV</a:t>
            </a:r>
            <a:br>
              <a:rPr lang="es-EC" dirty="0"/>
            </a:br>
            <a:endParaRPr lang="es-EC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C" dirty="0"/>
              <a:t>NIVEL BASICO</a:t>
            </a:r>
          </a:p>
          <a:p>
            <a:r>
              <a:rPr lang="es-EC" dirty="0"/>
              <a:t>DEPARTAMENTO DE SISTEMAS</a:t>
            </a:r>
          </a:p>
          <a:p>
            <a:r>
              <a:rPr lang="es-EC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72451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376930" y="397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TEMA1 FUNDAMENTOS PROGRAMACIÓN</a:t>
            </a:r>
          </a:p>
        </p:txBody>
      </p:sp>
      <p:pic>
        <p:nvPicPr>
          <p:cNvPr id="3077" name="Picture 5" descr="Resultado de imagen par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84784"/>
            <a:ext cx="6048672" cy="27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1.3.1</a:t>
            </a:r>
            <a:r>
              <a:rPr lang="es-EC" baseline="0" dirty="0"/>
              <a:t> GIT VERSIONES</a:t>
            </a:r>
            <a:endParaRPr lang="es-EC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38" y="4311650"/>
            <a:ext cx="7791450" cy="254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759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00" y="1412776"/>
            <a:ext cx="8208912" cy="544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3376930" y="397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TEMA1 FUNDAMENTOS PROGRAMACIÓN</a:t>
            </a:r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395536" y="368308"/>
            <a:ext cx="8229600" cy="1399032"/>
          </a:xfrm>
        </p:spPr>
        <p:txBody>
          <a:bodyPr/>
          <a:lstStyle/>
          <a:p>
            <a:r>
              <a:rPr lang="es-EC" dirty="0"/>
              <a:t>1.3.2</a:t>
            </a:r>
            <a:r>
              <a:rPr lang="es-EC" baseline="0" dirty="0"/>
              <a:t> GIT BRACH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29336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355976" y="1916832"/>
            <a:ext cx="4690864" cy="4572000"/>
          </a:xfrm>
        </p:spPr>
        <p:txBody>
          <a:bodyPr>
            <a:normAutofit fontScale="92500" lnSpcReduction="20000"/>
          </a:bodyPr>
          <a:lstStyle/>
          <a:p>
            <a:r>
              <a:rPr lang="es-EC" dirty="0"/>
              <a:t>COMANDOS BRANCH</a:t>
            </a:r>
          </a:p>
          <a:p>
            <a:pPr lvl="1"/>
            <a:r>
              <a:rPr lang="es-EC" dirty="0"/>
              <a:t>BRANCH</a:t>
            </a:r>
          </a:p>
          <a:p>
            <a:pPr lvl="1"/>
            <a:r>
              <a:rPr lang="es-EC" dirty="0"/>
              <a:t>CHECKOUT</a:t>
            </a:r>
          </a:p>
          <a:p>
            <a:pPr lvl="1"/>
            <a:r>
              <a:rPr lang="es-EC" dirty="0"/>
              <a:t>MERGE</a:t>
            </a:r>
          </a:p>
          <a:p>
            <a:pPr lvl="1"/>
            <a:r>
              <a:rPr lang="es-EC" dirty="0"/>
              <a:t>TAG</a:t>
            </a:r>
          </a:p>
          <a:p>
            <a:pPr lvl="1"/>
            <a:r>
              <a:rPr lang="es-EC" dirty="0"/>
              <a:t>LOG</a:t>
            </a:r>
          </a:p>
          <a:p>
            <a:pPr lvl="1"/>
            <a:r>
              <a:rPr lang="es-EC" dirty="0"/>
              <a:t>DIFF</a:t>
            </a:r>
          </a:p>
          <a:p>
            <a:r>
              <a:rPr lang="es-EC" dirty="0"/>
              <a:t>COMANDOS SERVER</a:t>
            </a:r>
          </a:p>
          <a:p>
            <a:pPr lvl="1"/>
            <a:r>
              <a:rPr lang="es-EC" dirty="0"/>
              <a:t>REMOTE</a:t>
            </a:r>
          </a:p>
          <a:p>
            <a:pPr lvl="1"/>
            <a:r>
              <a:rPr lang="es-EC" dirty="0"/>
              <a:t>PULL</a:t>
            </a:r>
          </a:p>
          <a:p>
            <a:pPr lvl="1"/>
            <a:r>
              <a:rPr lang="es-EC" dirty="0"/>
              <a:t>PUSH</a:t>
            </a:r>
          </a:p>
          <a:p>
            <a:pPr lvl="1"/>
            <a:r>
              <a:rPr lang="es-EC" dirty="0"/>
              <a:t>REBASE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57200" y="548680"/>
            <a:ext cx="8229600" cy="1117846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484632" algn="l" rtl="0" eaLnBrk="1" latinLnBrk="0" hangingPunct="1">
              <a:spcBef>
                <a:spcPct val="0"/>
              </a:spcBef>
              <a:buNone/>
              <a:defRPr kumimoji="0"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C" dirty="0"/>
              <a:t>1.1 GIT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376930" y="397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TEMA1 FUNDAMENTOS PROGRAMACIÓN</a:t>
            </a: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0" y="1772816"/>
            <a:ext cx="4480154" cy="4572000"/>
          </a:xfrm>
          <a:prstGeom prst="rect">
            <a:avLst/>
          </a:prstGeom>
        </p:spPr>
        <p:txBody>
          <a:bodyPr vert="horz" anchor="t">
            <a:normAutofit fontScale="92500" lnSpcReduction="10000"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dirty="0"/>
              <a:t>COMANDOS BASICOS</a:t>
            </a:r>
          </a:p>
          <a:p>
            <a:pPr lvl="1"/>
            <a:r>
              <a:rPr lang="es-EC" dirty="0"/>
              <a:t>CONFIG</a:t>
            </a:r>
          </a:p>
          <a:p>
            <a:pPr lvl="1"/>
            <a:r>
              <a:rPr lang="es-EC" dirty="0"/>
              <a:t>INIT</a:t>
            </a:r>
          </a:p>
          <a:p>
            <a:pPr lvl="1"/>
            <a:r>
              <a:rPr lang="es-EC" dirty="0"/>
              <a:t>CLONE</a:t>
            </a:r>
          </a:p>
          <a:p>
            <a:pPr lvl="1"/>
            <a:r>
              <a:rPr lang="es-EC" dirty="0"/>
              <a:t>STATUS</a:t>
            </a:r>
          </a:p>
          <a:p>
            <a:pPr lvl="1"/>
            <a:r>
              <a:rPr lang="es-EC" dirty="0"/>
              <a:t>ADD</a:t>
            </a:r>
          </a:p>
          <a:p>
            <a:pPr lvl="1"/>
            <a:r>
              <a:rPr lang="es-EC" dirty="0"/>
              <a:t>COMMIT</a:t>
            </a:r>
          </a:p>
          <a:p>
            <a:pPr lvl="1"/>
            <a:r>
              <a:rPr lang="es-EC" dirty="0"/>
              <a:t>RESET</a:t>
            </a:r>
          </a:p>
          <a:p>
            <a:pPr lvl="1"/>
            <a:r>
              <a:rPr lang="es-EC" dirty="0"/>
              <a:t>RM</a:t>
            </a:r>
          </a:p>
          <a:p>
            <a:pPr lvl="1"/>
            <a:r>
              <a:rPr lang="es-EC" dirty="0"/>
              <a:t>MV</a:t>
            </a:r>
          </a:p>
          <a:p>
            <a:pPr lvl="1"/>
            <a:r>
              <a:rPr lang="es-EC" dirty="0"/>
              <a:t>.</a:t>
            </a:r>
            <a:r>
              <a:rPr lang="es-EC" dirty="0" err="1"/>
              <a:t>gitignore</a:t>
            </a:r>
            <a:endParaRPr lang="es-EC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1.3.3 GIT COMANDOS</a:t>
            </a:r>
          </a:p>
        </p:txBody>
      </p:sp>
    </p:spTree>
    <p:extLst>
      <p:ext uri="{BB962C8B-B14F-4D97-AF65-F5344CB8AC3E}">
        <p14:creationId xmlns:p14="http://schemas.microsoft.com/office/powerpoint/2010/main" val="340862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1.3.4</a:t>
            </a:r>
            <a:r>
              <a:rPr lang="es-EC" baseline="0" dirty="0"/>
              <a:t> GIT EJERCICIOS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LOCAL</a:t>
            </a:r>
            <a:endParaRPr lang="es-EC" dirty="0">
              <a:hlinkClick r:id="rId2"/>
            </a:endParaRPr>
          </a:p>
          <a:p>
            <a:r>
              <a:rPr lang="es-EC" dirty="0">
                <a:hlinkClick r:id="rId2"/>
              </a:rPr>
              <a:t>https://github.com</a:t>
            </a:r>
            <a:endParaRPr lang="es-EC" dirty="0"/>
          </a:p>
          <a:p>
            <a:r>
              <a:rPr lang="es-EC" dirty="0">
                <a:hlinkClick r:id="rId3"/>
              </a:rPr>
              <a:t>http://ubuntuversion.fvecuador.com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9105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TEMA 1 FUNDAMENTOS PROGRAMACIÓN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s-EC" b="1" dirty="0"/>
              <a:t>OBJETIVO</a:t>
            </a:r>
          </a:p>
          <a:p>
            <a:r>
              <a:rPr lang="es-ES" b="1" dirty="0"/>
              <a:t>Conocer de forma general entornos de trabajo, ambientes, sitios web</a:t>
            </a:r>
          </a:p>
          <a:p>
            <a:pPr lvl="1"/>
            <a:r>
              <a:rPr lang="es-EC" b="1" dirty="0">
                <a:hlinkClick r:id="rId2" action="ppaction://hlinksldjump"/>
              </a:rPr>
              <a:t>HERRAMIENTAS</a:t>
            </a:r>
            <a:endParaRPr lang="es-EC" b="1" dirty="0"/>
          </a:p>
          <a:p>
            <a:pPr lvl="1"/>
            <a:r>
              <a:rPr lang="es-EC" b="1" dirty="0">
                <a:hlinkClick r:id="rId3" action="ppaction://hlinksldjump"/>
              </a:rPr>
              <a:t>FUNDAMENTOS DESARROLLO WEB</a:t>
            </a:r>
            <a:endParaRPr lang="es-EC" b="1" dirty="0"/>
          </a:p>
          <a:p>
            <a:pPr lvl="1"/>
            <a:r>
              <a:rPr lang="es-EC" b="1" dirty="0">
                <a:hlinkClick r:id="rId4" action="ppaction://hlinksldjump"/>
              </a:rPr>
              <a:t>GIT</a:t>
            </a: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139192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17846"/>
          </a:xfrm>
        </p:spPr>
        <p:txBody>
          <a:bodyPr>
            <a:normAutofit/>
          </a:bodyPr>
          <a:lstStyle/>
          <a:p>
            <a:r>
              <a:rPr lang="es-EC" dirty="0"/>
              <a:t>1.1 HERRAMIENTAS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376930" y="397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TEMA1 FUNDAMENTOS PROGRAMACIÓN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592" y="5730104"/>
            <a:ext cx="1615615" cy="99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49302"/>
            <a:ext cx="3059096" cy="1264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86982"/>
            <a:ext cx="2352674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29001"/>
            <a:ext cx="2425361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23528" y="5157193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VISUAL STUDIO CODE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683" y="5198625"/>
            <a:ext cx="2171628" cy="133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220494"/>
            <a:ext cx="1405533" cy="1405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597" y="1749302"/>
            <a:ext cx="2037606" cy="1018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84" y="5528407"/>
            <a:ext cx="1191802" cy="1191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4067944" y="4600536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XAMPP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924143"/>
            <a:ext cx="2596473" cy="99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230" y="4317803"/>
            <a:ext cx="1468372" cy="1304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002" y="4298486"/>
            <a:ext cx="1270764" cy="127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63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1.2</a:t>
            </a:r>
            <a:r>
              <a:rPr lang="es-EC" baseline="0" dirty="0"/>
              <a:t> PROGRAMACION BASICA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HTML</a:t>
            </a:r>
          </a:p>
          <a:p>
            <a:pPr lvl="1"/>
            <a:r>
              <a:rPr lang="es-EC" dirty="0" err="1"/>
              <a:t>about:blank</a:t>
            </a:r>
            <a:endParaRPr lang="es-EC" dirty="0"/>
          </a:p>
          <a:p>
            <a:r>
              <a:rPr lang="es-EC" dirty="0"/>
              <a:t>CSS</a:t>
            </a:r>
          </a:p>
          <a:p>
            <a:pPr lvl="1"/>
            <a:r>
              <a:rPr lang="es-EC" dirty="0" err="1"/>
              <a:t>Inline</a:t>
            </a:r>
            <a:endParaRPr lang="es-EC" dirty="0"/>
          </a:p>
          <a:p>
            <a:pPr lvl="1"/>
            <a:r>
              <a:rPr lang="es-EC" dirty="0" err="1"/>
              <a:t>Indocument</a:t>
            </a:r>
            <a:endParaRPr lang="es-EC" dirty="0"/>
          </a:p>
          <a:p>
            <a:pPr lvl="1"/>
            <a:r>
              <a:rPr lang="es-EC" dirty="0"/>
              <a:t>.</a:t>
            </a:r>
            <a:r>
              <a:rPr lang="es-EC" dirty="0" err="1"/>
              <a:t>css</a:t>
            </a:r>
            <a:endParaRPr lang="es-EC" dirty="0"/>
          </a:p>
          <a:p>
            <a:r>
              <a:rPr lang="es-EC" dirty="0"/>
              <a:t>JAVASCRIP JS</a:t>
            </a:r>
          </a:p>
          <a:p>
            <a:pPr lvl="1"/>
            <a:r>
              <a:rPr lang="es-EC" dirty="0" err="1"/>
              <a:t>Inline</a:t>
            </a:r>
            <a:endParaRPr lang="es-EC" dirty="0"/>
          </a:p>
          <a:p>
            <a:pPr lvl="1"/>
            <a:r>
              <a:rPr lang="es-EC" dirty="0"/>
              <a:t>.</a:t>
            </a:r>
            <a:r>
              <a:rPr lang="es-EC" dirty="0" err="1"/>
              <a:t>js</a:t>
            </a:r>
            <a:endParaRPr lang="es-EC" dirty="0"/>
          </a:p>
        </p:txBody>
      </p:sp>
      <p:pic>
        <p:nvPicPr>
          <p:cNvPr id="1026" name="Picture 2" descr="C:\xampp\htdocs\capacitacionwebfv\claseswebfv\ejemplo2-html\resumenHTML-CS-J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276872"/>
            <a:ext cx="4968726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70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1.2.1 HTML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>
                <a:hlinkClick r:id="rId2"/>
              </a:rPr>
              <a:t>https://www.w3schools.com/html/html_basic.asp</a:t>
            </a:r>
            <a:endParaRPr lang="es-EC" dirty="0"/>
          </a:p>
        </p:txBody>
      </p:sp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78656"/>
            <a:ext cx="3486297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708920"/>
            <a:ext cx="4355044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2947953" y="6165304"/>
            <a:ext cx="3254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3600" dirty="0"/>
              <a:t>EJEMPLO1 Y 2</a:t>
            </a:r>
          </a:p>
        </p:txBody>
      </p:sp>
    </p:spTree>
    <p:extLst>
      <p:ext uri="{BB962C8B-B14F-4D97-AF65-F5344CB8AC3E}">
        <p14:creationId xmlns:p14="http://schemas.microsoft.com/office/powerpoint/2010/main" val="98109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1.2.2 CSS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>
                <a:hlinkClick r:id="rId2"/>
              </a:rPr>
              <a:t>https://www.w3schools.com/css/default.asp</a:t>
            </a:r>
            <a:endParaRPr lang="es-EC" dirty="0"/>
          </a:p>
        </p:txBody>
      </p:sp>
      <p:sp>
        <p:nvSpPr>
          <p:cNvPr id="4" name="AutoShape 2" descr="Resultado de imagen para c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088845"/>
            <a:ext cx="4114743" cy="2745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047180"/>
            <a:ext cx="4936224" cy="2787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699792" y="6021288"/>
            <a:ext cx="4804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3600" dirty="0"/>
              <a:t>EJEMPLO 2 CON CSS</a:t>
            </a:r>
          </a:p>
        </p:txBody>
      </p:sp>
    </p:spTree>
    <p:extLst>
      <p:ext uri="{BB962C8B-B14F-4D97-AF65-F5344CB8AC3E}">
        <p14:creationId xmlns:p14="http://schemas.microsoft.com/office/powerpoint/2010/main" val="170111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1.2.3 JAVASCRIPT JS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>
                <a:hlinkClick r:id="rId2"/>
              </a:rPr>
              <a:t>https://www.w3schools.com/js/default.asp</a:t>
            </a:r>
            <a:endParaRPr lang="es-EC" dirty="0"/>
          </a:p>
        </p:txBody>
      </p:sp>
      <p:pic>
        <p:nvPicPr>
          <p:cNvPr id="4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492896"/>
            <a:ext cx="187220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702034" y="4365104"/>
            <a:ext cx="82089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b="1" dirty="0" err="1"/>
              <a:t>ECMAScript</a:t>
            </a:r>
            <a:r>
              <a:rPr lang="es-EC" sz="2800" b="1" dirty="0"/>
              <a:t> 5 (ES5)</a:t>
            </a:r>
          </a:p>
          <a:p>
            <a:r>
              <a:rPr lang="pt-BR" sz="2800" dirty="0"/>
              <a:t>// ES5 var </a:t>
            </a:r>
            <a:r>
              <a:rPr lang="pt-BR" sz="2800" dirty="0" err="1"/>
              <a:t>miFuncion</a:t>
            </a:r>
            <a:r>
              <a:rPr lang="pt-BR" sz="2800" dirty="0"/>
              <a:t> = </a:t>
            </a:r>
            <a:r>
              <a:rPr lang="pt-BR" sz="2800" dirty="0" err="1"/>
              <a:t>function</a:t>
            </a:r>
            <a:r>
              <a:rPr lang="pt-BR" sz="2800" dirty="0"/>
              <a:t>(num) { </a:t>
            </a:r>
            <a:r>
              <a:rPr lang="pt-BR" sz="2800" dirty="0" err="1"/>
              <a:t>return</a:t>
            </a:r>
            <a:r>
              <a:rPr lang="pt-BR" sz="2800" dirty="0"/>
              <a:t> num + num; } </a:t>
            </a:r>
          </a:p>
          <a:p>
            <a:r>
              <a:rPr lang="es-EC" sz="2800" b="1" dirty="0" err="1"/>
              <a:t>ECMAScript</a:t>
            </a:r>
            <a:r>
              <a:rPr lang="es-EC" sz="2800" b="1" dirty="0"/>
              <a:t> 6 (ES6</a:t>
            </a:r>
          </a:p>
          <a:p>
            <a:r>
              <a:rPr lang="pt-BR" sz="2800" dirty="0"/>
              <a:t>// ES6 var </a:t>
            </a:r>
            <a:r>
              <a:rPr lang="pt-BR" sz="2800" dirty="0" err="1"/>
              <a:t>miFuncion</a:t>
            </a:r>
            <a:r>
              <a:rPr lang="pt-BR" sz="2800" dirty="0"/>
              <a:t> = (num) =&gt; num + num; </a:t>
            </a:r>
            <a:endParaRPr lang="es-EC" sz="2800" b="1" dirty="0"/>
          </a:p>
          <a:p>
            <a:endParaRPr lang="es-EC" sz="2800" b="1" dirty="0"/>
          </a:p>
          <a:p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1703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F87C-EF91-42B3-AF12-7736B2F9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1.2.3 JS JAVASCRIPT ES5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BF06-6A8A-4804-959C-704C47AAF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2808"/>
            <a:ext cx="6275040" cy="4572000"/>
          </a:xfrm>
        </p:spPr>
        <p:txBody>
          <a:bodyPr/>
          <a:lstStyle/>
          <a:p>
            <a:r>
              <a:rPr lang="es-EC" dirty="0"/>
              <a:t>OBJETOS </a:t>
            </a:r>
          </a:p>
          <a:p>
            <a:endParaRPr lang="es-EC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5B9B82-6503-4139-B5A9-32E0471B2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420888"/>
            <a:ext cx="6662778" cy="44371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537B7D-E8E6-4382-AFA5-4046EE18B9F8}"/>
              </a:ext>
            </a:extLst>
          </p:cNvPr>
          <p:cNvSpPr txBox="1"/>
          <p:nvPr/>
        </p:nvSpPr>
        <p:spPr>
          <a:xfrm>
            <a:off x="6893509" y="3059131"/>
            <a:ext cx="2232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400" dirty="0"/>
              <a:t>EJEMPLO-3-JS</a:t>
            </a:r>
          </a:p>
          <a:p>
            <a:pPr algn="ctr"/>
            <a:endParaRPr lang="es-EC" sz="2400" dirty="0"/>
          </a:p>
          <a:p>
            <a:pPr algn="ctr"/>
            <a:r>
              <a:rPr lang="es-EC" sz="2400" dirty="0"/>
              <a:t>EJEMPLO-4-JS -CANVAS</a:t>
            </a:r>
          </a:p>
        </p:txBody>
      </p:sp>
    </p:spTree>
    <p:extLst>
      <p:ext uri="{BB962C8B-B14F-4D97-AF65-F5344CB8AC3E}">
        <p14:creationId xmlns:p14="http://schemas.microsoft.com/office/powerpoint/2010/main" val="778081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734978"/>
            <a:ext cx="8229600" cy="3719829"/>
          </a:xfrm>
        </p:spPr>
        <p:txBody>
          <a:bodyPr>
            <a:normAutofit fontScale="92500" lnSpcReduction="10000"/>
          </a:bodyPr>
          <a:lstStyle/>
          <a:p>
            <a:r>
              <a:rPr lang="es-EC" dirty="0"/>
              <a:t>Velocidad, facilidad, seguridad, mas usado.</a:t>
            </a:r>
          </a:p>
          <a:p>
            <a:r>
              <a:rPr lang="es-EC" dirty="0"/>
              <a:t>Trazabilidad, control de cambios.</a:t>
            </a:r>
          </a:p>
          <a:p>
            <a:r>
              <a:rPr lang="es-EC" dirty="0"/>
              <a:t>Repositorios mas conocidos</a:t>
            </a:r>
          </a:p>
          <a:p>
            <a:pPr lvl="1"/>
            <a:r>
              <a:rPr lang="es-EC" dirty="0"/>
              <a:t>GITHUB</a:t>
            </a:r>
          </a:p>
          <a:p>
            <a:pPr lvl="1"/>
            <a:r>
              <a:rPr lang="es-EC" dirty="0"/>
              <a:t>BITBUCKET</a:t>
            </a:r>
          </a:p>
          <a:p>
            <a:pPr lvl="1"/>
            <a:r>
              <a:rPr lang="es-EC" dirty="0"/>
              <a:t>GITLAG</a:t>
            </a:r>
          </a:p>
          <a:p>
            <a:r>
              <a:rPr lang="es-EC" dirty="0"/>
              <a:t>https://git-scm.com/</a:t>
            </a:r>
          </a:p>
          <a:p>
            <a:endParaRPr lang="es-EC" dirty="0"/>
          </a:p>
        </p:txBody>
      </p:sp>
      <p:sp>
        <p:nvSpPr>
          <p:cNvPr id="5" name="4 CuadroTexto"/>
          <p:cNvSpPr txBox="1"/>
          <p:nvPr/>
        </p:nvSpPr>
        <p:spPr>
          <a:xfrm>
            <a:off x="3376930" y="397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TEMA1 FUNDAMENTOS PROGRAMACIÓN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692695"/>
            <a:ext cx="3322712" cy="2042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611560" y="1666526"/>
            <a:ext cx="4392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3200" b="1" dirty="0"/>
              <a:t>CONTROL DE VERSIONAMIENTO</a:t>
            </a:r>
          </a:p>
        </p:txBody>
      </p:sp>
      <p:sp>
        <p:nvSpPr>
          <p:cNvPr id="10" name="9 Título"/>
          <p:cNvSpPr>
            <a:spLocks noGrp="1"/>
          </p:cNvSpPr>
          <p:nvPr>
            <p:ph type="title"/>
          </p:nvPr>
        </p:nvSpPr>
        <p:spPr>
          <a:xfrm>
            <a:off x="395536" y="373306"/>
            <a:ext cx="8229600" cy="1399032"/>
          </a:xfrm>
        </p:spPr>
        <p:txBody>
          <a:bodyPr/>
          <a:lstStyle/>
          <a:p>
            <a:r>
              <a:rPr lang="es-EC" dirty="0"/>
              <a:t>1.3 GIT</a:t>
            </a:r>
          </a:p>
        </p:txBody>
      </p:sp>
    </p:spTree>
    <p:extLst>
      <p:ext uri="{BB962C8B-B14F-4D97-AF65-F5344CB8AC3E}">
        <p14:creationId xmlns:p14="http://schemas.microsoft.com/office/powerpoint/2010/main" val="4231748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4364</TotalTime>
  <Words>257</Words>
  <Application>Microsoft Office PowerPoint</Application>
  <PresentationFormat>On-screen Show (4:3)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Verdana</vt:lpstr>
      <vt:lpstr>Wingdings 2</vt:lpstr>
      <vt:lpstr>Brío</vt:lpstr>
      <vt:lpstr>CAPACITACION WEB FV </vt:lpstr>
      <vt:lpstr>TEMA 1 FUNDAMENTOS PROGRAMACIÓN</vt:lpstr>
      <vt:lpstr>1.1 HERRAMIENTAS</vt:lpstr>
      <vt:lpstr>1.2 PROGRAMACION BASICA</vt:lpstr>
      <vt:lpstr>1.2.1 HTML</vt:lpstr>
      <vt:lpstr>1.2.2 CSS</vt:lpstr>
      <vt:lpstr>1.2.3 JAVASCRIPT JS</vt:lpstr>
      <vt:lpstr>1.2.3 JS JAVASCRIPT ES5</vt:lpstr>
      <vt:lpstr>1.3 GIT</vt:lpstr>
      <vt:lpstr>1.3.1 GIT VERSIONES</vt:lpstr>
      <vt:lpstr>1.3.2 GIT BRACH</vt:lpstr>
      <vt:lpstr>1.3.3 GIT COMANDOS</vt:lpstr>
      <vt:lpstr>1.3.4 GIT EJERCICIOS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Guzman</dc:creator>
  <cp:lastModifiedBy>Luis Guzman</cp:lastModifiedBy>
  <cp:revision>43</cp:revision>
  <dcterms:created xsi:type="dcterms:W3CDTF">2018-09-29T17:43:53Z</dcterms:created>
  <dcterms:modified xsi:type="dcterms:W3CDTF">2018-10-15T01:42:36Z</dcterms:modified>
</cp:coreProperties>
</file>